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5"/>
    <p:sldMasterId id="2147483658" r:id="rId6"/>
    <p:sldMasterId id="2147483664" r:id="rId7"/>
  </p:sldMasterIdLst>
  <p:notesMasterIdLst>
    <p:notesMasterId r:id="rId16"/>
  </p:notesMasterIdLst>
  <p:sldIdLst>
    <p:sldId id="256" r:id="rId8"/>
    <p:sldId id="257" r:id="rId9"/>
    <p:sldId id="275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948"/>
    <a:srgbClr val="000000"/>
    <a:srgbClr val="2C5985"/>
    <a:srgbClr val="848484"/>
    <a:srgbClr val="5B8FCB"/>
    <a:srgbClr val="E6E7E8"/>
    <a:srgbClr val="DCDDDE"/>
    <a:srgbClr val="EEE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9" autoAdjust="0"/>
    <p:restoredTop sz="94660"/>
  </p:normalViewPr>
  <p:slideViewPr>
    <p:cSldViewPr snapToGrid="0">
      <p:cViewPr>
        <p:scale>
          <a:sx n="110" d="100"/>
          <a:sy n="110" d="100"/>
        </p:scale>
        <p:origin x="58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31584-8488-4756-85ED-D5E6F8A8E559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4F50B-1AF7-455B-9344-7FFBF72D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95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1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D7374ED-1776-F346-8ACE-10FE827A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57" y="7257"/>
            <a:ext cx="121793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848" y="2335491"/>
            <a:ext cx="8553450" cy="6858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42848" y="3514468"/>
            <a:ext cx="8553450" cy="5572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5538B23-B352-C942-96D1-353172A896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673" y="6264058"/>
            <a:ext cx="13589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3B7B93C5-8C75-6D42-A0DE-42211907B16A}"/>
              </a:ext>
            </a:extLst>
          </p:cNvPr>
          <p:cNvCxnSpPr/>
          <p:nvPr userDrawn="1"/>
        </p:nvCxnSpPr>
        <p:spPr>
          <a:xfrm>
            <a:off x="1421606" y="3372031"/>
            <a:ext cx="9348787" cy="0"/>
          </a:xfrm>
          <a:prstGeom prst="line">
            <a:avLst/>
          </a:prstGeom>
          <a:ln w="19050">
            <a:solidFill>
              <a:srgbClr val="54B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5">
            <a:extLst>
              <a:ext uri="{FF2B5EF4-FFF2-40B4-BE49-F238E27FC236}">
                <a16:creationId xmlns:a16="http://schemas.microsoft.com/office/drawing/2014/main" xmlns="" id="{36B26692-82B1-A14C-927D-F0C1DAC3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2416570"/>
            <a:ext cx="11231880" cy="6858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E1CC9691-86A3-E049-965A-70AE79FB81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9274" y="3699801"/>
            <a:ext cx="8553450" cy="5572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Date Placeholder 22">
            <a:extLst>
              <a:ext uri="{FF2B5EF4-FFF2-40B4-BE49-F238E27FC236}">
                <a16:creationId xmlns:a16="http://schemas.microsoft.com/office/drawing/2014/main" xmlns="" id="{C969B259-947D-8F42-B7A9-5982C6C15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xmlns="" id="{A3DFB213-B34C-B04F-B00D-3EC1BF947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3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2E239BD-BF0F-D74F-BCAE-956EF85708F2}"/>
              </a:ext>
            </a:extLst>
          </p:cNvPr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54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307DAD2-4690-0340-A9A1-8A909366E3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750" y="6168195"/>
            <a:ext cx="593035" cy="59303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0060" y="2416570"/>
            <a:ext cx="11231880" cy="6858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819274" y="3699801"/>
            <a:ext cx="8553450" cy="5572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101E52AD-E35A-7843-9663-C49A3B7A6943}"/>
              </a:ext>
            </a:extLst>
          </p:cNvPr>
          <p:cNvGrpSpPr/>
          <p:nvPr userDrawn="1"/>
        </p:nvGrpSpPr>
        <p:grpSpPr>
          <a:xfrm>
            <a:off x="5268112" y="6404360"/>
            <a:ext cx="1655776" cy="267000"/>
            <a:chOff x="5399773" y="6404360"/>
            <a:chExt cx="1655776" cy="2670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3668D138-B0BB-9141-A8D4-173C1B732F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9773" y="6404360"/>
              <a:ext cx="234212" cy="26700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A585AAFB-418C-B84B-8A1E-348B627C04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5549" y="6437312"/>
              <a:ext cx="1270000" cy="203200"/>
            </a:xfrm>
            <a:prstGeom prst="rect">
              <a:avLst/>
            </a:prstGeom>
          </p:spPr>
        </p:pic>
      </p:grpSp>
      <p:sp>
        <p:nvSpPr>
          <p:cNvPr id="13" name="Date Placeholder 1">
            <a:extLst>
              <a:ext uri="{FF2B5EF4-FFF2-40B4-BE49-F238E27FC236}">
                <a16:creationId xmlns:a16="http://schemas.microsoft.com/office/drawing/2014/main" xmlns="" id="{DDB1D2D2-9DF8-6D4B-8ED1-FF662327329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20207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18B31-DA76-4E85-9BC3-3ED7F2F37B6B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xmlns="" id="{80ED1723-DEE4-3A44-9189-C971FDC453F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78178" y="6356350"/>
            <a:ext cx="66322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94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22">
            <a:extLst>
              <a:ext uri="{FF2B5EF4-FFF2-40B4-BE49-F238E27FC236}">
                <a16:creationId xmlns:a16="http://schemas.microsoft.com/office/drawing/2014/main" xmlns="" id="{B93CBED3-4DB6-8249-87BD-1D3F21E4A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xmlns="" id="{EA579025-9CF0-7342-BC2A-5D3493597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69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148" y="1351748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4148" y="135174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22">
            <a:extLst>
              <a:ext uri="{FF2B5EF4-FFF2-40B4-BE49-F238E27FC236}">
                <a16:creationId xmlns:a16="http://schemas.microsoft.com/office/drawing/2014/main" xmlns="" id="{F4B15407-EEC8-0D46-A3AF-DB7E6DFBA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A64D6AC1-7AF3-E240-9BC6-A8830BB95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29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Picture, Bottom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8C76FCA-EAD6-384E-B7D1-AC2A535D1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3E1AC32-D98E-7E40-9B5E-5DAFE2079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750" y="6168195"/>
            <a:ext cx="593035" cy="593035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3ABE1F87-4F7C-584B-99BD-0A29050F02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3815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673BC88-C17B-6044-A93F-BFB13EA10A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727575"/>
            <a:ext cx="10698163" cy="1060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90303E6C-A312-AE43-BABE-2765F373676E}"/>
              </a:ext>
            </a:extLst>
          </p:cNvPr>
          <p:cNvGrpSpPr/>
          <p:nvPr userDrawn="1"/>
        </p:nvGrpSpPr>
        <p:grpSpPr>
          <a:xfrm>
            <a:off x="5268112" y="6404360"/>
            <a:ext cx="1655776" cy="267000"/>
            <a:chOff x="5399773" y="6404360"/>
            <a:chExt cx="1655776" cy="2670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F4D6E59F-0B03-604A-B294-A5E510F189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9773" y="6404360"/>
              <a:ext cx="234212" cy="267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34DE18A2-CB28-D94C-A3DD-61BC127E6F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5549" y="6437312"/>
              <a:ext cx="1270000" cy="203200"/>
            </a:xfrm>
            <a:prstGeom prst="rect">
              <a:avLst/>
            </a:prstGeom>
          </p:spPr>
        </p:pic>
      </p:grpSp>
      <p:sp>
        <p:nvSpPr>
          <p:cNvPr id="15" name="Date Placeholder 1">
            <a:extLst>
              <a:ext uri="{FF2B5EF4-FFF2-40B4-BE49-F238E27FC236}">
                <a16:creationId xmlns:a16="http://schemas.microsoft.com/office/drawing/2014/main" xmlns="" id="{938C749F-5B03-C846-B8B6-0080D3B4A1E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20207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18B31-DA76-4E85-9BC3-3ED7F2F37B6B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6" name="Slide Number Placeholder 7">
            <a:extLst>
              <a:ext uri="{FF2B5EF4-FFF2-40B4-BE49-F238E27FC236}">
                <a16:creationId xmlns:a16="http://schemas.microsoft.com/office/drawing/2014/main" xmlns="" id="{2B5ADED5-98EC-CA4E-AED7-08A04AA765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78178" y="6356350"/>
            <a:ext cx="66322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4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xmlns="" id="{B70FD48F-E00E-BA49-9607-BB11B12F28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15000" y="1"/>
            <a:ext cx="6477000" cy="6006163"/>
          </a:xfrm>
          <a:custGeom>
            <a:avLst/>
            <a:gdLst>
              <a:gd name="connsiteX0" fmla="*/ 0 w 6477000"/>
              <a:gd name="connsiteY0" fmla="*/ 0 h 6153150"/>
              <a:gd name="connsiteX1" fmla="*/ 6477000 w 6477000"/>
              <a:gd name="connsiteY1" fmla="*/ 0 h 6153150"/>
              <a:gd name="connsiteX2" fmla="*/ 6477000 w 6477000"/>
              <a:gd name="connsiteY2" fmla="*/ 6153150 h 6153150"/>
              <a:gd name="connsiteX3" fmla="*/ 0 w 6477000"/>
              <a:gd name="connsiteY3" fmla="*/ 6153150 h 6153150"/>
              <a:gd name="connsiteX4" fmla="*/ 0 w 6477000"/>
              <a:gd name="connsiteY4" fmla="*/ 0 h 6153150"/>
              <a:gd name="connsiteX0" fmla="*/ 0 w 6477000"/>
              <a:gd name="connsiteY0" fmla="*/ 0 h 6153150"/>
              <a:gd name="connsiteX1" fmla="*/ 6477000 w 6477000"/>
              <a:gd name="connsiteY1" fmla="*/ 0 h 6153150"/>
              <a:gd name="connsiteX2" fmla="*/ 6477000 w 6477000"/>
              <a:gd name="connsiteY2" fmla="*/ 6153150 h 6153150"/>
              <a:gd name="connsiteX3" fmla="*/ 982493 w 6477000"/>
              <a:gd name="connsiteY3" fmla="*/ 6153150 h 6153150"/>
              <a:gd name="connsiteX4" fmla="*/ 0 w 6477000"/>
              <a:gd name="connsiteY4" fmla="*/ 0 h 6153150"/>
              <a:gd name="connsiteX0" fmla="*/ 0 w 6477000"/>
              <a:gd name="connsiteY0" fmla="*/ 0 h 6153150"/>
              <a:gd name="connsiteX1" fmla="*/ 6477000 w 6477000"/>
              <a:gd name="connsiteY1" fmla="*/ 0 h 6153150"/>
              <a:gd name="connsiteX2" fmla="*/ 6477000 w 6477000"/>
              <a:gd name="connsiteY2" fmla="*/ 6153150 h 6153150"/>
              <a:gd name="connsiteX3" fmla="*/ 972766 w 6477000"/>
              <a:gd name="connsiteY3" fmla="*/ 6143422 h 6153150"/>
              <a:gd name="connsiteX4" fmla="*/ 0 w 6477000"/>
              <a:gd name="connsiteY4" fmla="*/ 0 h 615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7000" h="6153150">
                <a:moveTo>
                  <a:pt x="0" y="0"/>
                </a:moveTo>
                <a:lnTo>
                  <a:pt x="6477000" y="0"/>
                </a:lnTo>
                <a:lnTo>
                  <a:pt x="6477000" y="6153150"/>
                </a:lnTo>
                <a:lnTo>
                  <a:pt x="972766" y="614342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83" y="2251450"/>
            <a:ext cx="5410117" cy="28718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0625" y="1"/>
            <a:ext cx="11231880" cy="6858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22">
            <a:extLst>
              <a:ext uri="{FF2B5EF4-FFF2-40B4-BE49-F238E27FC236}">
                <a16:creationId xmlns:a16="http://schemas.microsoft.com/office/drawing/2014/main" xmlns="" id="{D0953AA3-B68C-A440-88F8-497B12315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xmlns="" id="{DAC6116E-2A79-7449-A9DB-0B8AFEFC8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16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hart,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2" name="Chart Placeholder 21"/>
          <p:cNvSpPr>
            <a:spLocks noGrp="1"/>
          </p:cNvSpPr>
          <p:nvPr>
            <p:ph type="chart" sz="quarter" idx="13"/>
          </p:nvPr>
        </p:nvSpPr>
        <p:spPr>
          <a:xfrm>
            <a:off x="409575" y="1239838"/>
            <a:ext cx="5502275" cy="4510087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6489919" y="1239837"/>
            <a:ext cx="4246398" cy="4510087"/>
          </a:xfrm>
        </p:spPr>
        <p:txBody>
          <a:bodyPr/>
          <a:lstStyle/>
          <a:p>
            <a:endParaRPr lang="en-US"/>
          </a:p>
        </p:txBody>
      </p:sp>
      <p:sp>
        <p:nvSpPr>
          <p:cNvPr id="8" name="Date Placeholder 22">
            <a:extLst>
              <a:ext uri="{FF2B5EF4-FFF2-40B4-BE49-F238E27FC236}">
                <a16:creationId xmlns:a16="http://schemas.microsoft.com/office/drawing/2014/main" xmlns="" id="{658740C3-B132-B940-B5FB-475EEECC7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xmlns="" id="{FE553B67-77F0-1E4B-AC47-BB5F81599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68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8941CFE-7587-6548-BF7B-303BA64B20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57" y="7257"/>
            <a:ext cx="121793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A66AC515-F01F-7A42-BDCD-3B0F9157C1A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242848" y="2335491"/>
            <a:ext cx="8553450" cy="6858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5915FD3B-25F7-0944-A98F-C35C4197C591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42848" y="3514468"/>
            <a:ext cx="8553450" cy="5572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850015C5-F551-5C48-B99A-8CB371CF0328}"/>
              </a:ext>
            </a:extLst>
          </p:cNvPr>
          <p:cNvGrpSpPr/>
          <p:nvPr userDrawn="1"/>
        </p:nvGrpSpPr>
        <p:grpSpPr>
          <a:xfrm>
            <a:off x="6070639" y="6216984"/>
            <a:ext cx="1300501" cy="280401"/>
            <a:chOff x="6070639" y="6216984"/>
            <a:chExt cx="1300501" cy="28040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FBA2EA34-FCBC-2241-8FBE-9AD002AF12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0639" y="6216984"/>
              <a:ext cx="245966" cy="28040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9CC53869-F27B-6842-AE89-DBA51848CC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9440" y="6255817"/>
              <a:ext cx="901700" cy="203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0763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1CF195E-E9E6-0540-A990-C7B90EFD0F22}"/>
              </a:ext>
            </a:extLst>
          </p:cNvPr>
          <p:cNvCxnSpPr/>
          <p:nvPr userDrawn="1"/>
        </p:nvCxnSpPr>
        <p:spPr>
          <a:xfrm>
            <a:off x="1421606" y="3372031"/>
            <a:ext cx="9348787" cy="0"/>
          </a:xfrm>
          <a:prstGeom prst="line">
            <a:avLst/>
          </a:prstGeom>
          <a:ln w="19050">
            <a:solidFill>
              <a:srgbClr val="54B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5">
            <a:extLst>
              <a:ext uri="{FF2B5EF4-FFF2-40B4-BE49-F238E27FC236}">
                <a16:creationId xmlns:a16="http://schemas.microsoft.com/office/drawing/2014/main" xmlns="" id="{47EFD3EE-0A06-A043-A0C8-0EA9FB79D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2416570"/>
            <a:ext cx="11231880" cy="6858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70829679-361C-AA43-8494-0245B73D53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9274" y="3699801"/>
            <a:ext cx="8553450" cy="5572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Date Placeholder 22">
            <a:extLst>
              <a:ext uri="{FF2B5EF4-FFF2-40B4-BE49-F238E27FC236}">
                <a16:creationId xmlns:a16="http://schemas.microsoft.com/office/drawing/2014/main" xmlns="" id="{AD647CF3-2EBB-5D4F-AD65-91857F21B3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xmlns="" id="{F960E303-8DDE-FF42-A3F5-486A0599F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53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ADD5211-9428-7644-856A-C54DF50B2A7E}"/>
              </a:ext>
            </a:extLst>
          </p:cNvPr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54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309CF6F2-0E6A-CE47-AF35-7713BBD391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750" y="6168195"/>
            <a:ext cx="593035" cy="59303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0060" y="2416570"/>
            <a:ext cx="11231880" cy="6858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819274" y="3699801"/>
            <a:ext cx="8553450" cy="5572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009C53ED-1F76-4047-8F67-0552CBD3338C}"/>
              </a:ext>
            </a:extLst>
          </p:cNvPr>
          <p:cNvGrpSpPr/>
          <p:nvPr userDrawn="1"/>
        </p:nvGrpSpPr>
        <p:grpSpPr>
          <a:xfrm>
            <a:off x="5445750" y="6398711"/>
            <a:ext cx="1300501" cy="280401"/>
            <a:chOff x="6070639" y="6216984"/>
            <a:chExt cx="1300501" cy="28040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FD10F1D1-970A-2445-88BE-05F04E762D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0639" y="6216984"/>
              <a:ext cx="245966" cy="280401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5A867C65-6517-F841-A2FE-696F19113B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9440" y="6255817"/>
              <a:ext cx="901700" cy="203200"/>
            </a:xfrm>
            <a:prstGeom prst="rect">
              <a:avLst/>
            </a:prstGeom>
          </p:spPr>
        </p:pic>
      </p:grpSp>
      <p:sp>
        <p:nvSpPr>
          <p:cNvPr id="12" name="Date Placeholder 1">
            <a:extLst>
              <a:ext uri="{FF2B5EF4-FFF2-40B4-BE49-F238E27FC236}">
                <a16:creationId xmlns:a16="http://schemas.microsoft.com/office/drawing/2014/main" xmlns="" id="{E02E5F74-72E1-2742-9EE6-9C297F5581C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20207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18B31-DA76-4E85-9BC3-3ED7F2F37B6B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xmlns="" id="{79235BC8-E463-9D48-B1D7-4E89A6DF65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78178" y="6356350"/>
            <a:ext cx="66322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8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421606" y="3372031"/>
            <a:ext cx="9348787" cy="0"/>
          </a:xfrm>
          <a:prstGeom prst="line">
            <a:avLst/>
          </a:prstGeom>
          <a:ln w="19050">
            <a:solidFill>
              <a:srgbClr val="54B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0060" y="2416570"/>
            <a:ext cx="11231880" cy="6858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819274" y="3699801"/>
            <a:ext cx="8553450" cy="5572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67E18B31-DA76-4E85-9BC3-3ED7F2F37B6B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60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22">
            <a:extLst>
              <a:ext uri="{FF2B5EF4-FFF2-40B4-BE49-F238E27FC236}">
                <a16:creationId xmlns:a16="http://schemas.microsoft.com/office/drawing/2014/main" xmlns="" id="{2BDCC1F8-871B-CA40-A281-0326F0EA6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xmlns="" id="{017979B9-E94E-924E-8168-F580C9F9D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28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573" y="1351748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4573" y="1351748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22">
            <a:extLst>
              <a:ext uri="{FF2B5EF4-FFF2-40B4-BE49-F238E27FC236}">
                <a16:creationId xmlns:a16="http://schemas.microsoft.com/office/drawing/2014/main" xmlns="" id="{7D77D8C6-F751-D844-95FE-48B12540D9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19287EF4-2B4D-DC4F-885F-EA7043FBA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87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p Picture, Bottom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1DC5401-A479-9E44-A05F-143C256F5525}"/>
              </a:ext>
            </a:extLst>
          </p:cNvPr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54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75C7A91-07BA-744E-8B9D-B11DFCB6ED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750" y="6168195"/>
            <a:ext cx="593035" cy="593035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3ABE1F87-4F7C-584B-99BD-0A29050F02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3815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673BC88-C17B-6044-A93F-BFB13EA10A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727575"/>
            <a:ext cx="10698163" cy="1060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904D8872-323A-1E49-93CE-FB267B524BA6}"/>
              </a:ext>
            </a:extLst>
          </p:cNvPr>
          <p:cNvGrpSpPr/>
          <p:nvPr userDrawn="1"/>
        </p:nvGrpSpPr>
        <p:grpSpPr>
          <a:xfrm>
            <a:off x="5445750" y="6398711"/>
            <a:ext cx="1300501" cy="280401"/>
            <a:chOff x="6070639" y="6216984"/>
            <a:chExt cx="1300501" cy="28040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9E4A539F-3AB3-A447-9C5B-63FA12CFA54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0639" y="6216984"/>
              <a:ext cx="245966" cy="280401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4495D03A-03E1-9347-A58D-87B196329F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9440" y="6255817"/>
              <a:ext cx="901700" cy="203200"/>
            </a:xfrm>
            <a:prstGeom prst="rect">
              <a:avLst/>
            </a:prstGeom>
          </p:spPr>
        </p:pic>
      </p:grpSp>
      <p:sp>
        <p:nvSpPr>
          <p:cNvPr id="14" name="Date Placeholder 1">
            <a:extLst>
              <a:ext uri="{FF2B5EF4-FFF2-40B4-BE49-F238E27FC236}">
                <a16:creationId xmlns:a16="http://schemas.microsoft.com/office/drawing/2014/main" xmlns="" id="{A5F90DD5-81C9-9D45-BB0B-4C93A096930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420207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18B31-DA76-4E85-9BC3-3ED7F2F37B6B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8" name="Slide Number Placeholder 7">
            <a:extLst>
              <a:ext uri="{FF2B5EF4-FFF2-40B4-BE49-F238E27FC236}">
                <a16:creationId xmlns:a16="http://schemas.microsoft.com/office/drawing/2014/main" xmlns="" id="{12FDD697-915F-7340-92B9-A288A978AB9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78178" y="6356350"/>
            <a:ext cx="66322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66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08E8B9C1-7626-5E4E-9A3D-A64DD230C62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15000" y="1"/>
            <a:ext cx="6477000" cy="6006163"/>
          </a:xfrm>
          <a:custGeom>
            <a:avLst/>
            <a:gdLst>
              <a:gd name="connsiteX0" fmla="*/ 0 w 6477000"/>
              <a:gd name="connsiteY0" fmla="*/ 0 h 6153150"/>
              <a:gd name="connsiteX1" fmla="*/ 6477000 w 6477000"/>
              <a:gd name="connsiteY1" fmla="*/ 0 h 6153150"/>
              <a:gd name="connsiteX2" fmla="*/ 6477000 w 6477000"/>
              <a:gd name="connsiteY2" fmla="*/ 6153150 h 6153150"/>
              <a:gd name="connsiteX3" fmla="*/ 0 w 6477000"/>
              <a:gd name="connsiteY3" fmla="*/ 6153150 h 6153150"/>
              <a:gd name="connsiteX4" fmla="*/ 0 w 6477000"/>
              <a:gd name="connsiteY4" fmla="*/ 0 h 6153150"/>
              <a:gd name="connsiteX0" fmla="*/ 0 w 6477000"/>
              <a:gd name="connsiteY0" fmla="*/ 0 h 6153150"/>
              <a:gd name="connsiteX1" fmla="*/ 6477000 w 6477000"/>
              <a:gd name="connsiteY1" fmla="*/ 0 h 6153150"/>
              <a:gd name="connsiteX2" fmla="*/ 6477000 w 6477000"/>
              <a:gd name="connsiteY2" fmla="*/ 6153150 h 6153150"/>
              <a:gd name="connsiteX3" fmla="*/ 982493 w 6477000"/>
              <a:gd name="connsiteY3" fmla="*/ 6153150 h 6153150"/>
              <a:gd name="connsiteX4" fmla="*/ 0 w 6477000"/>
              <a:gd name="connsiteY4" fmla="*/ 0 h 6153150"/>
              <a:gd name="connsiteX0" fmla="*/ 0 w 6477000"/>
              <a:gd name="connsiteY0" fmla="*/ 0 h 6153150"/>
              <a:gd name="connsiteX1" fmla="*/ 6477000 w 6477000"/>
              <a:gd name="connsiteY1" fmla="*/ 0 h 6153150"/>
              <a:gd name="connsiteX2" fmla="*/ 6477000 w 6477000"/>
              <a:gd name="connsiteY2" fmla="*/ 6153150 h 6153150"/>
              <a:gd name="connsiteX3" fmla="*/ 972766 w 6477000"/>
              <a:gd name="connsiteY3" fmla="*/ 6143422 h 6153150"/>
              <a:gd name="connsiteX4" fmla="*/ 0 w 6477000"/>
              <a:gd name="connsiteY4" fmla="*/ 0 h 615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7000" h="6153150">
                <a:moveTo>
                  <a:pt x="0" y="0"/>
                </a:moveTo>
                <a:lnTo>
                  <a:pt x="6477000" y="0"/>
                </a:lnTo>
                <a:lnTo>
                  <a:pt x="6477000" y="6153150"/>
                </a:lnTo>
                <a:lnTo>
                  <a:pt x="972766" y="614342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83" y="2251450"/>
            <a:ext cx="5410117" cy="28718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0625" y="1"/>
            <a:ext cx="11231880" cy="6858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2">
            <a:extLst>
              <a:ext uri="{FF2B5EF4-FFF2-40B4-BE49-F238E27FC236}">
                <a16:creationId xmlns:a16="http://schemas.microsoft.com/office/drawing/2014/main" xmlns="" id="{35CF9AB2-E066-AD43-B12F-21A590057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xmlns="" id="{C9625EC2-A000-A545-A462-970E3D957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307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hart,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2" name="Chart Placeholder 21"/>
          <p:cNvSpPr>
            <a:spLocks noGrp="1"/>
          </p:cNvSpPr>
          <p:nvPr>
            <p:ph type="chart" sz="quarter" idx="13"/>
          </p:nvPr>
        </p:nvSpPr>
        <p:spPr>
          <a:xfrm>
            <a:off x="409575" y="1239838"/>
            <a:ext cx="5502275" cy="4510087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6489919" y="1239837"/>
            <a:ext cx="4246398" cy="4510087"/>
          </a:xfrm>
        </p:spPr>
        <p:txBody>
          <a:bodyPr/>
          <a:lstStyle/>
          <a:p>
            <a:endParaRPr lang="en-US"/>
          </a:p>
        </p:txBody>
      </p:sp>
      <p:sp>
        <p:nvSpPr>
          <p:cNvPr id="8" name="Date Placeholder 22">
            <a:extLst>
              <a:ext uri="{FF2B5EF4-FFF2-40B4-BE49-F238E27FC236}">
                <a16:creationId xmlns:a16="http://schemas.microsoft.com/office/drawing/2014/main" xmlns="" id="{3183DFA1-C4B4-7344-A94A-9447D7BC1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xmlns="" id="{1DB54860-A6B4-DD4E-80C0-E133ED809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C0E31E5-BD86-3349-9A1A-A3126C8D235B}"/>
              </a:ext>
            </a:extLst>
          </p:cNvPr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54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0060" y="2416570"/>
            <a:ext cx="11231880" cy="6858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819274" y="3699801"/>
            <a:ext cx="8553450" cy="5572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E18B31-DA76-4E85-9BC3-3ED7F2F37B6B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1D5B0FC-0659-B540-A077-5B654BAE10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750" y="6168195"/>
            <a:ext cx="593035" cy="593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CF78461-DC66-8C43-8590-070D2C7708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550" y="6437312"/>
            <a:ext cx="13589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40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0" y="1"/>
            <a:ext cx="11231880" cy="6858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0C8159-75F0-44AB-9D13-C5C57BE7947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1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25" y="1"/>
            <a:ext cx="11231880" cy="6858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330" y="1345406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4330" y="134540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93F810D9-3D4F-4189-92B8-5D86BC36F87F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8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Picture, Bottom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326FCC9-42FE-D94B-AF13-DF14A5B0F845}"/>
              </a:ext>
            </a:extLst>
          </p:cNvPr>
          <p:cNvSpPr/>
          <p:nvPr userDrawn="1"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54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2338DCB-84D5-344C-8516-C77DF50AAD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750" y="6168195"/>
            <a:ext cx="593035" cy="593035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3ABE1F87-4F7C-584B-99BD-0A29050F02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3815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B81100-E1B0-4B41-8A31-5463F5EA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27D59C-97C4-454D-9391-25A2ACF2D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673BC88-C17B-6044-A93F-BFB13EA10A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727575"/>
            <a:ext cx="10698163" cy="1060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62E30CE-1B16-6944-9876-A35D79316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550" y="6437312"/>
            <a:ext cx="13589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0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xmlns="" id="{9FE2B562-D27F-774A-B50A-B4CD482162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15000" y="1"/>
            <a:ext cx="6477000" cy="6006163"/>
          </a:xfrm>
          <a:custGeom>
            <a:avLst/>
            <a:gdLst>
              <a:gd name="connsiteX0" fmla="*/ 0 w 6477000"/>
              <a:gd name="connsiteY0" fmla="*/ 0 h 6153150"/>
              <a:gd name="connsiteX1" fmla="*/ 6477000 w 6477000"/>
              <a:gd name="connsiteY1" fmla="*/ 0 h 6153150"/>
              <a:gd name="connsiteX2" fmla="*/ 6477000 w 6477000"/>
              <a:gd name="connsiteY2" fmla="*/ 6153150 h 6153150"/>
              <a:gd name="connsiteX3" fmla="*/ 0 w 6477000"/>
              <a:gd name="connsiteY3" fmla="*/ 6153150 h 6153150"/>
              <a:gd name="connsiteX4" fmla="*/ 0 w 6477000"/>
              <a:gd name="connsiteY4" fmla="*/ 0 h 6153150"/>
              <a:gd name="connsiteX0" fmla="*/ 0 w 6477000"/>
              <a:gd name="connsiteY0" fmla="*/ 0 h 6153150"/>
              <a:gd name="connsiteX1" fmla="*/ 6477000 w 6477000"/>
              <a:gd name="connsiteY1" fmla="*/ 0 h 6153150"/>
              <a:gd name="connsiteX2" fmla="*/ 6477000 w 6477000"/>
              <a:gd name="connsiteY2" fmla="*/ 6153150 h 6153150"/>
              <a:gd name="connsiteX3" fmla="*/ 982493 w 6477000"/>
              <a:gd name="connsiteY3" fmla="*/ 6153150 h 6153150"/>
              <a:gd name="connsiteX4" fmla="*/ 0 w 6477000"/>
              <a:gd name="connsiteY4" fmla="*/ 0 h 6153150"/>
              <a:gd name="connsiteX0" fmla="*/ 0 w 6477000"/>
              <a:gd name="connsiteY0" fmla="*/ 0 h 6153150"/>
              <a:gd name="connsiteX1" fmla="*/ 6477000 w 6477000"/>
              <a:gd name="connsiteY1" fmla="*/ 0 h 6153150"/>
              <a:gd name="connsiteX2" fmla="*/ 6477000 w 6477000"/>
              <a:gd name="connsiteY2" fmla="*/ 6153150 h 6153150"/>
              <a:gd name="connsiteX3" fmla="*/ 972766 w 6477000"/>
              <a:gd name="connsiteY3" fmla="*/ 6143422 h 6153150"/>
              <a:gd name="connsiteX4" fmla="*/ 0 w 6477000"/>
              <a:gd name="connsiteY4" fmla="*/ 0 h 615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7000" h="6153150">
                <a:moveTo>
                  <a:pt x="0" y="0"/>
                </a:moveTo>
                <a:lnTo>
                  <a:pt x="6477000" y="0"/>
                </a:lnTo>
                <a:lnTo>
                  <a:pt x="6477000" y="6153150"/>
                </a:lnTo>
                <a:lnTo>
                  <a:pt x="972766" y="614342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83" y="2251450"/>
            <a:ext cx="5410117" cy="28718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0625" y="1"/>
            <a:ext cx="11231880" cy="6858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22">
            <a:extLst>
              <a:ext uri="{FF2B5EF4-FFF2-40B4-BE49-F238E27FC236}">
                <a16:creationId xmlns:a16="http://schemas.microsoft.com/office/drawing/2014/main" xmlns="" id="{785CA15F-B859-604D-BD5B-6E6EB49DF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xmlns="" id="{CD71C06D-1D16-F347-9671-5BE6E60E9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7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0625" y="1"/>
            <a:ext cx="11231880" cy="6858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2" name="Chart Placeholder 21"/>
          <p:cNvSpPr>
            <a:spLocks noGrp="1"/>
          </p:cNvSpPr>
          <p:nvPr>
            <p:ph type="chart" sz="quarter" idx="13"/>
          </p:nvPr>
        </p:nvSpPr>
        <p:spPr>
          <a:xfrm>
            <a:off x="409575" y="1239838"/>
            <a:ext cx="5502275" cy="4510087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6489919" y="1239837"/>
            <a:ext cx="4246398" cy="4510087"/>
          </a:xfrm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3B1C2EF-B0DA-4121-9811-184E33B58253}" type="datetime1">
              <a:rPr lang="en-US" smtClean="0"/>
              <a:t>6/28/2019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9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A4E8448-6ED0-B640-B06B-B6D8EB30D4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57" y="7257"/>
            <a:ext cx="121793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413DEDF4-CEE7-6D46-8EF5-B1A45A454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848" y="2335491"/>
            <a:ext cx="8553450" cy="6858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xmlns="" id="{2CDB0835-CC06-EE4F-B936-73405853519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2848" y="3514468"/>
            <a:ext cx="8553450" cy="55721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A4918E4-BAB2-6E40-8508-EDEB23D949C9}"/>
              </a:ext>
            </a:extLst>
          </p:cNvPr>
          <p:cNvGrpSpPr/>
          <p:nvPr userDrawn="1"/>
        </p:nvGrpSpPr>
        <p:grpSpPr>
          <a:xfrm>
            <a:off x="6082393" y="6221480"/>
            <a:ext cx="1655776" cy="267000"/>
            <a:chOff x="5399773" y="6404360"/>
            <a:chExt cx="1655776" cy="267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5DB269D1-DDC5-9C4E-9493-3BFA0C008C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9773" y="6404360"/>
              <a:ext cx="234212" cy="2670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A12CA37F-3FEC-2144-B494-566931D720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5549" y="6437312"/>
              <a:ext cx="1270000" cy="203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076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96043" y="124138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22"/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40625" y="0"/>
            <a:ext cx="11231880" cy="698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Isosceles Triangle 2">
            <a:extLst>
              <a:ext uri="{FF2B5EF4-FFF2-40B4-BE49-F238E27FC236}">
                <a16:creationId xmlns:a16="http://schemas.microsoft.com/office/drawing/2014/main" xmlns="" id="{1622BD0D-5412-4143-84C0-BA72FDC98B4C}"/>
              </a:ext>
            </a:extLst>
          </p:cNvPr>
          <p:cNvSpPr/>
          <p:nvPr userDrawn="1"/>
        </p:nvSpPr>
        <p:spPr>
          <a:xfrm>
            <a:off x="-629" y="6117954"/>
            <a:ext cx="739497" cy="748211"/>
          </a:xfrm>
          <a:custGeom>
            <a:avLst/>
            <a:gdLst>
              <a:gd name="connsiteX0" fmla="*/ 0 w 722539"/>
              <a:gd name="connsiteY0" fmla="*/ 930729 h 930729"/>
              <a:gd name="connsiteX1" fmla="*/ 361270 w 722539"/>
              <a:gd name="connsiteY1" fmla="*/ 0 h 930729"/>
              <a:gd name="connsiteX2" fmla="*/ 722539 w 722539"/>
              <a:gd name="connsiteY2" fmla="*/ 930729 h 930729"/>
              <a:gd name="connsiteX3" fmla="*/ 0 w 722539"/>
              <a:gd name="connsiteY3" fmla="*/ 930729 h 930729"/>
              <a:gd name="connsiteX0" fmla="*/ 6122 w 728661"/>
              <a:gd name="connsiteY0" fmla="*/ 742950 h 742950"/>
              <a:gd name="connsiteX1" fmla="*/ 0 w 728661"/>
              <a:gd name="connsiteY1" fmla="*/ 0 h 742950"/>
              <a:gd name="connsiteX2" fmla="*/ 728661 w 728661"/>
              <a:gd name="connsiteY2" fmla="*/ 742950 h 742950"/>
              <a:gd name="connsiteX3" fmla="*/ 6122 w 728661"/>
              <a:gd name="connsiteY3" fmla="*/ 742950 h 742950"/>
              <a:gd name="connsiteX0" fmla="*/ 6122 w 744990"/>
              <a:gd name="connsiteY0" fmla="*/ 742950 h 751114"/>
              <a:gd name="connsiteX1" fmla="*/ 0 w 744990"/>
              <a:gd name="connsiteY1" fmla="*/ 0 h 751114"/>
              <a:gd name="connsiteX2" fmla="*/ 744990 w 744990"/>
              <a:gd name="connsiteY2" fmla="*/ 751114 h 751114"/>
              <a:gd name="connsiteX3" fmla="*/ 6122 w 744990"/>
              <a:gd name="connsiteY3" fmla="*/ 742950 h 751114"/>
              <a:gd name="connsiteX0" fmla="*/ 629 w 739497"/>
              <a:gd name="connsiteY0" fmla="*/ 740047 h 748211"/>
              <a:gd name="connsiteX1" fmla="*/ 312 w 739497"/>
              <a:gd name="connsiteY1" fmla="*/ 0 h 748211"/>
              <a:gd name="connsiteX2" fmla="*/ 739497 w 739497"/>
              <a:gd name="connsiteY2" fmla="*/ 748211 h 748211"/>
              <a:gd name="connsiteX3" fmla="*/ 629 w 739497"/>
              <a:gd name="connsiteY3" fmla="*/ 740047 h 74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497" h="748211">
                <a:moveTo>
                  <a:pt x="629" y="740047"/>
                </a:moveTo>
                <a:cubicBezTo>
                  <a:pt x="-1412" y="492397"/>
                  <a:pt x="2353" y="247650"/>
                  <a:pt x="312" y="0"/>
                </a:cubicBezTo>
                <a:lnTo>
                  <a:pt x="739497" y="748211"/>
                </a:lnTo>
                <a:lnTo>
                  <a:pt x="629" y="740047"/>
                </a:lnTo>
                <a:close/>
              </a:path>
            </a:pathLst>
          </a:custGeom>
          <a:solidFill>
            <a:srgbClr val="54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221D9D-44F9-324A-8260-5785BC22973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691" y="6178164"/>
            <a:ext cx="561380" cy="5613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7B11256-3AF4-634C-8FA9-B079CF33C60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550" y="6437312"/>
            <a:ext cx="13589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79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0" r:id="rId2"/>
    <p:sldLayoutId id="2147483680" r:id="rId3"/>
    <p:sldLayoutId id="2147483650" r:id="rId4"/>
    <p:sldLayoutId id="2147483652" r:id="rId5"/>
    <p:sldLayoutId id="2147483677" r:id="rId6"/>
    <p:sldLayoutId id="2147483656" r:id="rId7"/>
    <p:sldLayoutId id="2147483649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40625" y="0"/>
            <a:ext cx="11231880" cy="698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96043" y="124138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Isosceles Triangle 2">
            <a:extLst>
              <a:ext uri="{FF2B5EF4-FFF2-40B4-BE49-F238E27FC236}">
                <a16:creationId xmlns:a16="http://schemas.microsoft.com/office/drawing/2014/main" xmlns="" id="{59C2335B-0107-D64B-9E6B-09F96271F4D7}"/>
              </a:ext>
            </a:extLst>
          </p:cNvPr>
          <p:cNvSpPr/>
          <p:nvPr userDrawn="1"/>
        </p:nvSpPr>
        <p:spPr>
          <a:xfrm>
            <a:off x="-629" y="6117954"/>
            <a:ext cx="739497" cy="748211"/>
          </a:xfrm>
          <a:custGeom>
            <a:avLst/>
            <a:gdLst>
              <a:gd name="connsiteX0" fmla="*/ 0 w 722539"/>
              <a:gd name="connsiteY0" fmla="*/ 930729 h 930729"/>
              <a:gd name="connsiteX1" fmla="*/ 361270 w 722539"/>
              <a:gd name="connsiteY1" fmla="*/ 0 h 930729"/>
              <a:gd name="connsiteX2" fmla="*/ 722539 w 722539"/>
              <a:gd name="connsiteY2" fmla="*/ 930729 h 930729"/>
              <a:gd name="connsiteX3" fmla="*/ 0 w 722539"/>
              <a:gd name="connsiteY3" fmla="*/ 930729 h 930729"/>
              <a:gd name="connsiteX0" fmla="*/ 6122 w 728661"/>
              <a:gd name="connsiteY0" fmla="*/ 742950 h 742950"/>
              <a:gd name="connsiteX1" fmla="*/ 0 w 728661"/>
              <a:gd name="connsiteY1" fmla="*/ 0 h 742950"/>
              <a:gd name="connsiteX2" fmla="*/ 728661 w 728661"/>
              <a:gd name="connsiteY2" fmla="*/ 742950 h 742950"/>
              <a:gd name="connsiteX3" fmla="*/ 6122 w 728661"/>
              <a:gd name="connsiteY3" fmla="*/ 742950 h 742950"/>
              <a:gd name="connsiteX0" fmla="*/ 6122 w 744990"/>
              <a:gd name="connsiteY0" fmla="*/ 742950 h 751114"/>
              <a:gd name="connsiteX1" fmla="*/ 0 w 744990"/>
              <a:gd name="connsiteY1" fmla="*/ 0 h 751114"/>
              <a:gd name="connsiteX2" fmla="*/ 744990 w 744990"/>
              <a:gd name="connsiteY2" fmla="*/ 751114 h 751114"/>
              <a:gd name="connsiteX3" fmla="*/ 6122 w 744990"/>
              <a:gd name="connsiteY3" fmla="*/ 742950 h 751114"/>
              <a:gd name="connsiteX0" fmla="*/ 629 w 739497"/>
              <a:gd name="connsiteY0" fmla="*/ 740047 h 748211"/>
              <a:gd name="connsiteX1" fmla="*/ 312 w 739497"/>
              <a:gd name="connsiteY1" fmla="*/ 0 h 748211"/>
              <a:gd name="connsiteX2" fmla="*/ 739497 w 739497"/>
              <a:gd name="connsiteY2" fmla="*/ 748211 h 748211"/>
              <a:gd name="connsiteX3" fmla="*/ 629 w 739497"/>
              <a:gd name="connsiteY3" fmla="*/ 740047 h 74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497" h="748211">
                <a:moveTo>
                  <a:pt x="629" y="740047"/>
                </a:moveTo>
                <a:cubicBezTo>
                  <a:pt x="-1412" y="492397"/>
                  <a:pt x="2353" y="247650"/>
                  <a:pt x="312" y="0"/>
                </a:cubicBezTo>
                <a:lnTo>
                  <a:pt x="739497" y="748211"/>
                </a:lnTo>
                <a:lnTo>
                  <a:pt x="629" y="740047"/>
                </a:lnTo>
                <a:close/>
              </a:path>
            </a:pathLst>
          </a:custGeom>
          <a:solidFill>
            <a:srgbClr val="54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C702B2F-E3BA-5F45-B074-45AD94CF64F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691" y="6178164"/>
            <a:ext cx="561380" cy="56138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53BF7CA-7E10-794F-B7B4-CDF2F7440BDB}"/>
              </a:ext>
            </a:extLst>
          </p:cNvPr>
          <p:cNvGrpSpPr/>
          <p:nvPr userDrawn="1"/>
        </p:nvGrpSpPr>
        <p:grpSpPr>
          <a:xfrm>
            <a:off x="5268112" y="6404360"/>
            <a:ext cx="1655776" cy="267000"/>
            <a:chOff x="5399773" y="6404360"/>
            <a:chExt cx="1655776" cy="267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AE447C6B-AAE8-A746-9EA4-32ED68B94D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9773" y="6404360"/>
              <a:ext cx="234212" cy="267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5CFA1176-F86D-F44A-9D76-C35D6B8ACC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5549" y="6437312"/>
              <a:ext cx="1270000" cy="203200"/>
            </a:xfrm>
            <a:prstGeom prst="rect">
              <a:avLst/>
            </a:prstGeom>
          </p:spPr>
        </p:pic>
      </p:grpSp>
      <p:sp>
        <p:nvSpPr>
          <p:cNvPr id="13" name="Date Placeholder 22">
            <a:extLst>
              <a:ext uri="{FF2B5EF4-FFF2-40B4-BE49-F238E27FC236}">
                <a16:creationId xmlns:a16="http://schemas.microsoft.com/office/drawing/2014/main" xmlns="" id="{1924DED7-0225-1C4E-B345-319B55A7F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5" name="Slide Number Placeholder 9">
            <a:extLst>
              <a:ext uri="{FF2B5EF4-FFF2-40B4-BE49-F238E27FC236}">
                <a16:creationId xmlns:a16="http://schemas.microsoft.com/office/drawing/2014/main" xmlns="" id="{444E87A3-B2DA-264E-8473-B750B5D3F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8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1" r:id="rId2"/>
    <p:sldLayoutId id="2147483681" r:id="rId3"/>
    <p:sldLayoutId id="2147483660" r:id="rId4"/>
    <p:sldLayoutId id="2147483661" r:id="rId5"/>
    <p:sldLayoutId id="2147483678" r:id="rId6"/>
    <p:sldLayoutId id="2147483675" r:id="rId7"/>
    <p:sldLayoutId id="2147483663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40625" y="0"/>
            <a:ext cx="11231880" cy="698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96043" y="124138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Isosceles Triangle 2">
            <a:extLst>
              <a:ext uri="{FF2B5EF4-FFF2-40B4-BE49-F238E27FC236}">
                <a16:creationId xmlns:a16="http://schemas.microsoft.com/office/drawing/2014/main" xmlns="" id="{0F639590-44AB-754C-BE8E-7CCB35DB5EC8}"/>
              </a:ext>
            </a:extLst>
          </p:cNvPr>
          <p:cNvSpPr/>
          <p:nvPr userDrawn="1"/>
        </p:nvSpPr>
        <p:spPr>
          <a:xfrm>
            <a:off x="-629" y="6117954"/>
            <a:ext cx="739497" cy="748211"/>
          </a:xfrm>
          <a:custGeom>
            <a:avLst/>
            <a:gdLst>
              <a:gd name="connsiteX0" fmla="*/ 0 w 722539"/>
              <a:gd name="connsiteY0" fmla="*/ 930729 h 930729"/>
              <a:gd name="connsiteX1" fmla="*/ 361270 w 722539"/>
              <a:gd name="connsiteY1" fmla="*/ 0 h 930729"/>
              <a:gd name="connsiteX2" fmla="*/ 722539 w 722539"/>
              <a:gd name="connsiteY2" fmla="*/ 930729 h 930729"/>
              <a:gd name="connsiteX3" fmla="*/ 0 w 722539"/>
              <a:gd name="connsiteY3" fmla="*/ 930729 h 930729"/>
              <a:gd name="connsiteX0" fmla="*/ 6122 w 728661"/>
              <a:gd name="connsiteY0" fmla="*/ 742950 h 742950"/>
              <a:gd name="connsiteX1" fmla="*/ 0 w 728661"/>
              <a:gd name="connsiteY1" fmla="*/ 0 h 742950"/>
              <a:gd name="connsiteX2" fmla="*/ 728661 w 728661"/>
              <a:gd name="connsiteY2" fmla="*/ 742950 h 742950"/>
              <a:gd name="connsiteX3" fmla="*/ 6122 w 728661"/>
              <a:gd name="connsiteY3" fmla="*/ 742950 h 742950"/>
              <a:gd name="connsiteX0" fmla="*/ 6122 w 744990"/>
              <a:gd name="connsiteY0" fmla="*/ 742950 h 751114"/>
              <a:gd name="connsiteX1" fmla="*/ 0 w 744990"/>
              <a:gd name="connsiteY1" fmla="*/ 0 h 751114"/>
              <a:gd name="connsiteX2" fmla="*/ 744990 w 744990"/>
              <a:gd name="connsiteY2" fmla="*/ 751114 h 751114"/>
              <a:gd name="connsiteX3" fmla="*/ 6122 w 744990"/>
              <a:gd name="connsiteY3" fmla="*/ 742950 h 751114"/>
              <a:gd name="connsiteX0" fmla="*/ 629 w 739497"/>
              <a:gd name="connsiteY0" fmla="*/ 740047 h 748211"/>
              <a:gd name="connsiteX1" fmla="*/ 312 w 739497"/>
              <a:gd name="connsiteY1" fmla="*/ 0 h 748211"/>
              <a:gd name="connsiteX2" fmla="*/ 739497 w 739497"/>
              <a:gd name="connsiteY2" fmla="*/ 748211 h 748211"/>
              <a:gd name="connsiteX3" fmla="*/ 629 w 739497"/>
              <a:gd name="connsiteY3" fmla="*/ 740047 h 74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497" h="748211">
                <a:moveTo>
                  <a:pt x="629" y="740047"/>
                </a:moveTo>
                <a:cubicBezTo>
                  <a:pt x="-1412" y="492397"/>
                  <a:pt x="2353" y="247650"/>
                  <a:pt x="312" y="0"/>
                </a:cubicBezTo>
                <a:lnTo>
                  <a:pt x="739497" y="748211"/>
                </a:lnTo>
                <a:lnTo>
                  <a:pt x="629" y="740047"/>
                </a:lnTo>
                <a:close/>
              </a:path>
            </a:pathLst>
          </a:custGeom>
          <a:solidFill>
            <a:srgbClr val="54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A675593-1C48-B04E-9579-8B89B66632C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691" y="6178164"/>
            <a:ext cx="561380" cy="56138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0CF4B333-EDF5-E64B-AF06-3E3FA5FD6C14}"/>
              </a:ext>
            </a:extLst>
          </p:cNvPr>
          <p:cNvGrpSpPr/>
          <p:nvPr userDrawn="1"/>
        </p:nvGrpSpPr>
        <p:grpSpPr>
          <a:xfrm>
            <a:off x="5445750" y="6398711"/>
            <a:ext cx="1300501" cy="280401"/>
            <a:chOff x="6070639" y="6216984"/>
            <a:chExt cx="1300501" cy="280401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61D162E6-C4B0-4E4A-A429-BE7BDB974D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0639" y="6216984"/>
              <a:ext cx="245966" cy="28040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CE576102-EC8B-5544-8470-5704879E45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9440" y="6255817"/>
              <a:ext cx="901700" cy="203200"/>
            </a:xfrm>
            <a:prstGeom prst="rect">
              <a:avLst/>
            </a:prstGeom>
          </p:spPr>
        </p:pic>
      </p:grpSp>
      <p:sp>
        <p:nvSpPr>
          <p:cNvPr id="12" name="Date Placeholder 22">
            <a:extLst>
              <a:ext uri="{FF2B5EF4-FFF2-40B4-BE49-F238E27FC236}">
                <a16:creationId xmlns:a16="http://schemas.microsoft.com/office/drawing/2014/main" xmlns="" id="{ACCDF4D0-6E85-9941-AA6A-34E6799F4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20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9D4EA4B-D18D-4097-90E4-05140BE6FF1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3" name="Slide Number Placeholder 9">
            <a:extLst>
              <a:ext uri="{FF2B5EF4-FFF2-40B4-BE49-F238E27FC236}">
                <a16:creationId xmlns:a16="http://schemas.microsoft.com/office/drawing/2014/main" xmlns="" id="{A45EB248-A725-6149-BA01-24F64E7E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8178" y="6356350"/>
            <a:ext cx="663222" cy="365125"/>
          </a:xfrm>
          <a:prstGeom prst="rect">
            <a:avLst/>
          </a:prstGeom>
        </p:spPr>
        <p:txBody>
          <a:bodyPr anchor="ctr"/>
          <a:lstStyle>
            <a:lvl1pPr algn="r">
              <a:defRPr sz="105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5853B473-0271-47CF-900A-D77E281FB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1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2" r:id="rId2"/>
    <p:sldLayoutId id="2147483682" r:id="rId3"/>
    <p:sldLayoutId id="2147483666" r:id="rId4"/>
    <p:sldLayoutId id="2147483667" r:id="rId5"/>
    <p:sldLayoutId id="2147483679" r:id="rId6"/>
    <p:sldLayoutId id="2147483676" r:id="rId7"/>
    <p:sldLayoutId id="2147483669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82AE65-7C03-2844-B226-2C34C78F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Povolení pro práce se zvýšeným rizikem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4248DC-C8CE-4C4C-8A21-0F3D202393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0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0F5F939-59F9-BD4E-ACB5-37F91200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Povolení pro práce se zvýšeným rizikem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3F5CA2A-847E-5348-9089-04562BD43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/>
              <a:t>Účelem je </a:t>
            </a:r>
          </a:p>
          <a:p>
            <a:r>
              <a:rPr lang="cs-CZ" dirty="0"/>
              <a:t>Zajistit plnění zákonných požadavků našich dodavatelů prací </a:t>
            </a:r>
          </a:p>
          <a:p>
            <a:r>
              <a:rPr lang="cs-CZ" dirty="0"/>
              <a:t>Zajistit bezpečnou práci našich dodavatelů – Vašich zaměstnanců</a:t>
            </a:r>
          </a:p>
          <a:p>
            <a:r>
              <a:rPr lang="cs-CZ" dirty="0"/>
              <a:t>Minimalizovat riziko vzniku pracovního úrazu, mimořádné události  </a:t>
            </a:r>
          </a:p>
          <a:p>
            <a:endParaRPr lang="cs-CZ" sz="2800" dirty="0"/>
          </a:p>
          <a:p>
            <a:endParaRPr lang="cs-CZ" sz="3200" dirty="0"/>
          </a:p>
          <a:p>
            <a:r>
              <a:rPr lang="cs-CZ" sz="3200" dirty="0"/>
              <a:t>Co požadujeme 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Ke každé námi objednané práci </a:t>
            </a:r>
            <a:r>
              <a:rPr lang="cs-CZ" b="1" dirty="0"/>
              <a:t>předložit Vaši analýzu rizik </a:t>
            </a:r>
            <a:r>
              <a:rPr lang="cs-CZ" dirty="0"/>
              <a:t>– splnění legislativního požadavku Zákoníku práce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 případě práci se zvýšeným rizikem </a:t>
            </a:r>
            <a:r>
              <a:rPr lang="cs-CZ" b="1" dirty="0"/>
              <a:t>vydat Povolení pro práci se zvýšeným rizikem</a:t>
            </a:r>
            <a:r>
              <a:rPr lang="cs-CZ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159-75F0-44AB-9D13-C5C57BE79478}" type="datetime1">
              <a:rPr lang="en-US" smtClean="0"/>
              <a:t>6/28/2019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3B473-0271-47CF-900A-D77E281FB59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5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18D6C-B7DD-F742-BA13-7462522B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Povolení pro práce se zvýšeným rizikem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C2F5CE-1EC8-9343-9C90-DE170C53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159-75F0-44AB-9D13-C5C57BE7947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8FF124-93F8-C144-B9C3-E03213AC46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3B473-0271-47CF-900A-D77E281FB59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5297971" y="770475"/>
            <a:ext cx="1900084" cy="381000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Budu vykonávat práci pro ON</a:t>
            </a:r>
            <a:endParaRPr lang="cs-CZ" sz="1050" b="1" dirty="0">
              <a:solidFill>
                <a:schemeClr val="tx1"/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5296073" y="1950265"/>
            <a:ext cx="1898904" cy="816173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Je to práce se zvýšeným rizikem ? </a:t>
            </a:r>
            <a:r>
              <a:rPr lang="cs-CZ" sz="1050" dirty="0" smtClean="0">
                <a:solidFill>
                  <a:schemeClr val="tx1"/>
                </a:solidFill>
              </a:rPr>
              <a:t>(slide 3)</a:t>
            </a: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6245525" y="1770843"/>
            <a:ext cx="1888" cy="1794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7194977" y="2346127"/>
            <a:ext cx="579464" cy="122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4726441" y="2358352"/>
            <a:ext cx="569632" cy="134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34301" y="2038350"/>
            <a:ext cx="47160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Ano</a:t>
            </a:r>
            <a:endParaRPr lang="cs-CZ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01073" y="2003227"/>
            <a:ext cx="39626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Ne</a:t>
            </a:r>
            <a:endParaRPr lang="cs-CZ" sz="1400" dirty="0"/>
          </a:p>
        </p:txBody>
      </p:sp>
      <p:sp>
        <p:nvSpPr>
          <p:cNvPr id="13" name="Flowchart: Process 12"/>
          <p:cNvSpPr/>
          <p:nvPr/>
        </p:nvSpPr>
        <p:spPr>
          <a:xfrm>
            <a:off x="2821441" y="2016003"/>
            <a:ext cx="1905000" cy="584731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Vystavím Povolení pro práce se zvýšeným rizikem</a:t>
            </a:r>
          </a:p>
          <a:p>
            <a:pPr algn="ctr"/>
            <a:r>
              <a:rPr lang="cs-CZ" sz="1050" dirty="0" smtClean="0">
                <a:solidFill>
                  <a:schemeClr val="tx1"/>
                </a:solidFill>
              </a:rPr>
              <a:t>(slide 4)</a:t>
            </a:r>
            <a:endParaRPr lang="cs-CZ" sz="1050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7774441" y="2003227"/>
            <a:ext cx="1905000" cy="685800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Před započetím práce předložím objednateli analýzu rizik</a:t>
            </a:r>
            <a:endParaRPr lang="cs-CZ" sz="105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726941" y="2689027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rocess 15"/>
          <p:cNvSpPr/>
          <p:nvPr/>
        </p:nvSpPr>
        <p:spPr>
          <a:xfrm>
            <a:off x="7803140" y="3290328"/>
            <a:ext cx="1905000" cy="685800"/>
          </a:xfrm>
          <a:prstGeom prst="flowChart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Můžu začít práci</a:t>
            </a:r>
            <a:endParaRPr lang="cs-CZ" sz="1050" b="1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535704" y="2602863"/>
            <a:ext cx="1652509" cy="1505425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Přílohy povolení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50" dirty="0">
                <a:solidFill>
                  <a:schemeClr val="tx1"/>
                </a:solidFill>
              </a:rPr>
              <a:t>Technologický postup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50" dirty="0">
                <a:solidFill>
                  <a:schemeClr val="tx1"/>
                </a:solidFill>
              </a:rPr>
              <a:t>Analýza rizik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50" dirty="0">
                <a:solidFill>
                  <a:schemeClr val="tx1"/>
                </a:solidFill>
              </a:rPr>
              <a:t>Seznam </a:t>
            </a:r>
            <a:r>
              <a:rPr lang="cs-CZ" sz="1050" dirty="0" smtClean="0">
                <a:solidFill>
                  <a:schemeClr val="tx1"/>
                </a:solidFill>
              </a:rPr>
              <a:t>OOPP</a:t>
            </a:r>
            <a:endParaRPr lang="cs-CZ" sz="105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50" dirty="0" smtClean="0">
                <a:solidFill>
                  <a:schemeClr val="tx1"/>
                </a:solidFill>
              </a:rPr>
              <a:t>Seznam zaměstnanců</a:t>
            </a:r>
            <a:endParaRPr lang="cs-CZ" sz="105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50" dirty="0">
                <a:solidFill>
                  <a:schemeClr val="tx1"/>
                </a:solidFill>
              </a:rPr>
              <a:t>Seznam použitých </a:t>
            </a:r>
            <a:r>
              <a:rPr lang="cs-CZ" sz="1050" dirty="0" smtClean="0">
                <a:solidFill>
                  <a:schemeClr val="tx1"/>
                </a:solidFill>
              </a:rPr>
              <a:t>zařízení</a:t>
            </a:r>
            <a:endParaRPr lang="cs-CZ" sz="105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50" dirty="0">
                <a:solidFill>
                  <a:schemeClr val="tx1"/>
                </a:solidFill>
              </a:rPr>
              <a:t>Záznam o proškolení </a:t>
            </a:r>
            <a:r>
              <a:rPr lang="cs-CZ" sz="1050" dirty="0" smtClean="0">
                <a:solidFill>
                  <a:schemeClr val="tx1"/>
                </a:solidFill>
              </a:rPr>
              <a:t>zaměstnanců</a:t>
            </a: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85991" y="2600734"/>
            <a:ext cx="2738" cy="17364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2563777" y="4337194"/>
            <a:ext cx="1649897" cy="463324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Předložím k ověření zástupcům ONČR</a:t>
            </a:r>
            <a:endParaRPr lang="cs-CZ" sz="1050" b="1" dirty="0">
              <a:solidFill>
                <a:schemeClr val="tx1"/>
              </a:solidFill>
            </a:endParaRPr>
          </a:p>
        </p:txBody>
      </p:sp>
      <p:sp>
        <p:nvSpPr>
          <p:cNvPr id="20" name="Flowchart: Decision 19"/>
          <p:cNvSpPr/>
          <p:nvPr/>
        </p:nvSpPr>
        <p:spPr>
          <a:xfrm>
            <a:off x="2448725" y="5296433"/>
            <a:ext cx="1679448" cy="850920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>
                <a:solidFill>
                  <a:schemeClr val="tx1"/>
                </a:solidFill>
              </a:rPr>
              <a:t>Ověření zástupci ON</a:t>
            </a: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>
            <a:off x="3288449" y="4800724"/>
            <a:ext cx="0" cy="4957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28173" y="5723797"/>
            <a:ext cx="6812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69261" y="5416020"/>
            <a:ext cx="47160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Ano</a:t>
            </a:r>
            <a:endParaRPr lang="cs-CZ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761401" y="5712368"/>
            <a:ext cx="6873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Process 24"/>
          <p:cNvSpPr/>
          <p:nvPr/>
        </p:nvSpPr>
        <p:spPr>
          <a:xfrm>
            <a:off x="789248" y="5380897"/>
            <a:ext cx="972153" cy="685800"/>
          </a:xfrm>
          <a:prstGeom prst="flowChart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Můžu začít práci</a:t>
            </a:r>
            <a:endParaRPr lang="cs-CZ" sz="105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70656" y="5380897"/>
            <a:ext cx="39626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Ne</a:t>
            </a:r>
            <a:endParaRPr lang="cs-CZ" sz="1400" dirty="0"/>
          </a:p>
        </p:txBody>
      </p:sp>
      <p:sp>
        <p:nvSpPr>
          <p:cNvPr id="27" name="Flowchart: Process 26"/>
          <p:cNvSpPr/>
          <p:nvPr/>
        </p:nvSpPr>
        <p:spPr>
          <a:xfrm>
            <a:off x="4817955" y="5380897"/>
            <a:ext cx="1905000" cy="685800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Doplnění/oprava povolení</a:t>
            </a:r>
            <a:endParaRPr lang="cs-CZ" sz="1050" b="1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223264" y="4592276"/>
            <a:ext cx="154719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7" idx="0"/>
          </p:cNvCxnSpPr>
          <p:nvPr/>
        </p:nvCxnSpPr>
        <p:spPr>
          <a:xfrm>
            <a:off x="5770455" y="4592276"/>
            <a:ext cx="0" cy="7886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5422463" y="1357193"/>
            <a:ext cx="1649897" cy="463324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Provedu analýzu rizik</a:t>
            </a:r>
            <a:endParaRPr lang="cs-CZ" sz="1050" b="1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6" idx="2"/>
            <a:endCxn id="30" idx="0"/>
          </p:cNvCxnSpPr>
          <p:nvPr/>
        </p:nvCxnSpPr>
        <p:spPr>
          <a:xfrm flipH="1">
            <a:off x="6247412" y="1151475"/>
            <a:ext cx="601" cy="2057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01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18D6C-B7DD-F742-BA13-7462522B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Povolení pro práce se zvýšeným rizikem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772D7C-67A8-354C-9105-A8CB368AE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043" y="1241383"/>
            <a:ext cx="10515600" cy="4737385"/>
          </a:xfrm>
        </p:spPr>
        <p:txBody>
          <a:bodyPr>
            <a:normAutofit fontScale="55000" lnSpcReduction="20000"/>
          </a:bodyPr>
          <a:lstStyle/>
          <a:p>
            <a:r>
              <a:rPr lang="cs-CZ" sz="2900" b="1" dirty="0">
                <a:solidFill>
                  <a:srgbClr val="0070C0"/>
                </a:solidFill>
              </a:rPr>
              <a:t>Seznam prací se zvýšeným rizikem: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práce ve výškách (práce, při které hrozí pád z výšky nebo do hloubky 1,5 m)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práce ve výškách (práce, při které hrozí pád z výšky nebo do hloubky 1,5 m) vyjma rutinních prací ze žebříků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práce v prostorech s nebezpečím výbuchu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stavební zásahy do konstrukce objektů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práce na elektrických systémech nebo zařízeních (pro napětí od 400 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práce, které mohu být spojené s omrznutím, popálením (nízkou nebo vysokou teplotou)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otevírání/vytváření uzavřeného prostoru a vstup do něj, práce v zařízeních, pod/nad úrovní terénu,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práce v blízkosti veřejných dopravních tras a komunikací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nerutinní (vysokorychlostní výtahy, nerovnoměrné zatížení, jeřábnické práce apod.) práce za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použití 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motorem poháněných zařízení (VZV, stavební stroje...)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nerutinní (například bourací) práce s nebezpečnými chemickými látkami/směsmi (součástí povolení musí být i schválení nebezpečné nebezpečné chemické látky/směsi před jejím použitím oddělením EHS)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práce na zásobnících plynů a kapalin nebo na distribučních linkách (včetně odpadních), které jsou pod tlakem nebo obsahují/obsahovaly nebezpečné chemické látky/směsi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práce s rizikem poškození zásobníků plynů a kapalin nebo distribučních linek (včetně odpadních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), 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které jsou pod tlakem nebo obsahují/obsahovaly nebezpečné chemické látky/směsi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výkopové práce (hlouběji než 1,2m)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ostatní práce, které zadavatel práce zhodnotí jako práce s neobvyklým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rizikem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C2F5CE-1EC8-9343-9C90-DE170C53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159-75F0-44AB-9D13-C5C57BE7947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8FF124-93F8-C144-B9C3-E03213AC46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3B473-0271-47CF-900A-D77E281FB59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18D6C-B7DD-F742-BA13-7462522B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Povolení pro práce se zvýšeným rizikem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C2F5CE-1EC8-9343-9C90-DE170C53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159-75F0-44AB-9D13-C5C57BE7947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8FF124-93F8-C144-B9C3-E03213AC46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3B473-0271-47CF-900A-D77E281FB59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35089" y="1474158"/>
            <a:ext cx="3355849" cy="36933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Povolení je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platné, když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Jsou vyplněny všechny požadované údaje</a:t>
            </a:r>
          </a:p>
          <a:p>
            <a:pPr marL="0" lvl="1"/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Jsou dodány všechny přílohy pro </a:t>
            </a:r>
            <a:r>
              <a:rPr lang="cs-CZ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povolovanou</a:t>
            </a: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práci:</a:t>
            </a: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</a:t>
            </a: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echnologický </a:t>
            </a:r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postup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Analýza rizik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Seznam požadovaných  OOPP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Seznam zaměstnanců/včetně jejich  oprávnění k provádění práce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Seznam použitých zařízení/včetně ověření bezpečného používání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Záznam o proškolení zaměstnanců na danou práci</a:t>
            </a:r>
          </a:p>
          <a:p>
            <a:pPr marL="1257300" lvl="3" indent="-342900">
              <a:buFont typeface="Arial" panose="020B0604020202020204" pitchFamily="34" charset="0"/>
              <a:buChar char="•"/>
            </a:pP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Je ověřeno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zástupci ON Semiconductor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731" y="944282"/>
            <a:ext cx="7387068" cy="475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2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18D6C-B7DD-F742-BA13-7462522B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Povolení pro práce se zvýšeným rizikem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C2F5CE-1EC8-9343-9C90-DE170C53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159-75F0-44AB-9D13-C5C57BE7947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8FF124-93F8-C144-B9C3-E03213AC46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3B473-0271-47CF-900A-D77E281FB59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1981200"/>
            <a:ext cx="1759077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00" b="1" dirty="0">
                <a:solidFill>
                  <a:schemeClr val="tx1"/>
                </a:solidFill>
              </a:rPr>
              <a:t>Na straně 2 vyznačte druh rizikové práce, kterou budete v ON Semiconductor vykonávat.</a:t>
            </a: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 flipV="1">
            <a:off x="3283077" y="2204706"/>
            <a:ext cx="679323" cy="1955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762000"/>
            <a:ext cx="4391481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5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18D6C-B7DD-F742-BA13-7462522B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Povolení pro práce se zvýšeným rizikem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C2F5CE-1EC8-9343-9C90-DE170C53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159-75F0-44AB-9D13-C5C57BE7947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8FF124-93F8-C144-B9C3-E03213AC46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3B473-0271-47CF-900A-D77E281FB59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594" y="762000"/>
            <a:ext cx="4197477" cy="5410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30288" y="1295400"/>
            <a:ext cx="1759077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Název dodavatele</a:t>
            </a:r>
            <a:endParaRPr lang="cs-CZ" sz="11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>
            <a:off x="3589365" y="1409700"/>
            <a:ext cx="6793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947805" y="1297288"/>
            <a:ext cx="1599161" cy="495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Typ práce </a:t>
            </a:r>
            <a:r>
              <a:rPr lang="cs-CZ" sz="1000" dirty="0" smtClean="0">
                <a:solidFill>
                  <a:schemeClr val="tx1"/>
                </a:solidFill>
              </a:rPr>
              <a:t>- např. instalace rozvodů tlakového vzduchu  </a:t>
            </a:r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8334447" y="1541732"/>
            <a:ext cx="613358" cy="3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30288" y="1678288"/>
            <a:ext cx="1759077" cy="379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Místo vykonávané práce </a:t>
            </a:r>
            <a:r>
              <a:rPr lang="cs-CZ" sz="1000" dirty="0" smtClean="0">
                <a:solidFill>
                  <a:schemeClr val="tx1"/>
                </a:solidFill>
              </a:rPr>
              <a:t>– např. budova M8, 3.NP</a:t>
            </a:r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3589365" y="1867844"/>
            <a:ext cx="679323" cy="339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47805" y="1901794"/>
            <a:ext cx="1599161" cy="495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Termín práce – </a:t>
            </a:r>
            <a:r>
              <a:rPr lang="cs-CZ" sz="1000" dirty="0" smtClean="0">
                <a:solidFill>
                  <a:schemeClr val="tx1"/>
                </a:solidFill>
              </a:rPr>
              <a:t>povolení nemusí být na každý den zvlášť</a:t>
            </a:r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 flipV="1">
            <a:off x="8334447" y="2146238"/>
            <a:ext cx="613358" cy="3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843114" y="2211688"/>
            <a:ext cx="1759077" cy="6839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Inicály osoby/osob, které budou provádět trvalý dohled </a:t>
            </a:r>
            <a:r>
              <a:rPr lang="cs-CZ" sz="1000" dirty="0" smtClean="0">
                <a:solidFill>
                  <a:schemeClr val="tx1"/>
                </a:solidFill>
              </a:rPr>
              <a:t>na</a:t>
            </a:r>
            <a:r>
              <a:rPr lang="cs-CZ" sz="1000" dirty="0">
                <a:solidFill>
                  <a:schemeClr val="tx1"/>
                </a:solidFill>
              </a:rPr>
              <a:t> </a:t>
            </a:r>
            <a:r>
              <a:rPr lang="cs-CZ" sz="1000" dirty="0" smtClean="0">
                <a:solidFill>
                  <a:schemeClr val="tx1"/>
                </a:solidFill>
              </a:rPr>
              <a:t>práci se zvýšeným rizikem</a:t>
            </a:r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 flipV="1">
            <a:off x="3602191" y="2435194"/>
            <a:ext cx="679323" cy="1184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029300" y="2608437"/>
            <a:ext cx="1599161" cy="495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Iniciály osob, které zpracovaly tyto dokumenty</a:t>
            </a:r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8354301" y="2868347"/>
            <a:ext cx="688805" cy="8544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8342750" y="3722815"/>
            <a:ext cx="661967" cy="2993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029300" y="4452136"/>
            <a:ext cx="1599161" cy="7305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Iniciály osoby, která vystavuje povolení – vedoucí pracovník dodavatele</a:t>
            </a:r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20" idx="1"/>
          </p:cNvCxnSpPr>
          <p:nvPr/>
        </p:nvCxnSpPr>
        <p:spPr>
          <a:xfrm flipH="1" flipV="1">
            <a:off x="8342750" y="4565022"/>
            <a:ext cx="686550" cy="252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773718" y="5180656"/>
            <a:ext cx="1759077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Inicály osob, které ověřují povolení </a:t>
            </a:r>
            <a:r>
              <a:rPr lang="cs-CZ" sz="1000" dirty="0" smtClean="0">
                <a:solidFill>
                  <a:schemeClr val="tx1"/>
                </a:solidFill>
              </a:rPr>
              <a:t>za ON Semiconductor</a:t>
            </a:r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 flipV="1">
            <a:off x="3532795" y="5294956"/>
            <a:ext cx="679323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763910" y="3058561"/>
            <a:ext cx="2141883" cy="699304"/>
          </a:xfrm>
          <a:prstGeom prst="rect">
            <a:avLst/>
          </a:prstGeom>
          <a:solidFill>
            <a:srgbClr val="92D050">
              <a:alpha val="7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</a:rPr>
              <a:t>Seznam zaměstnanců, kteří ze zákona potřebují pro vykonávanou práci odbornou způsobilost (např. jeřábník, vyhláška 50/1978  ... </a:t>
            </a:r>
            <a:r>
              <a:rPr lang="cs-CZ" sz="900" dirty="0" smtClean="0">
                <a:solidFill>
                  <a:schemeClr val="tx1"/>
                </a:solidFill>
              </a:rPr>
              <a:t>) včetně </a:t>
            </a:r>
            <a:r>
              <a:rPr lang="cs-CZ" sz="900" dirty="0" smtClean="0">
                <a:solidFill>
                  <a:schemeClr val="tx1"/>
                </a:solidFill>
              </a:rPr>
              <a:t>data posledního </a:t>
            </a:r>
            <a:r>
              <a:rPr lang="cs-CZ" sz="900" dirty="0" smtClean="0">
                <a:solidFill>
                  <a:schemeClr val="tx1"/>
                </a:solidFill>
              </a:rPr>
              <a:t>školení.</a:t>
            </a:r>
            <a:endParaRPr lang="cs-CZ" sz="9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63910" y="3872164"/>
            <a:ext cx="2141883" cy="774147"/>
          </a:xfrm>
          <a:prstGeom prst="rect">
            <a:avLst/>
          </a:prstGeom>
          <a:solidFill>
            <a:srgbClr val="92D050">
              <a:alpha val="7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</a:rPr>
              <a:t>Seznam zařízení používaných při povolované práci a které ze zákona prodléhají kontrolám, revizím (např. vrtačky, plošiny ...) </a:t>
            </a:r>
            <a:r>
              <a:rPr lang="cs-CZ" sz="900" dirty="0" smtClean="0">
                <a:solidFill>
                  <a:schemeClr val="tx1"/>
                </a:solidFill>
              </a:rPr>
              <a:t>včetně </a:t>
            </a:r>
            <a:r>
              <a:rPr lang="cs-CZ" sz="900" dirty="0" smtClean="0">
                <a:solidFill>
                  <a:schemeClr val="tx1"/>
                </a:solidFill>
              </a:rPr>
              <a:t>data poslední </a:t>
            </a:r>
            <a:r>
              <a:rPr lang="cs-CZ" sz="900" dirty="0" smtClean="0">
                <a:solidFill>
                  <a:schemeClr val="tx1"/>
                </a:solidFill>
              </a:rPr>
              <a:t>revize/kontroly.</a:t>
            </a:r>
            <a:endParaRPr lang="cs-CZ" sz="9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5" idx="3"/>
          </p:cNvCxnSpPr>
          <p:nvPr/>
        </p:nvCxnSpPr>
        <p:spPr>
          <a:xfrm flipV="1">
            <a:off x="3905793" y="3757866"/>
            <a:ext cx="360383" cy="5013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8342750" y="2783517"/>
            <a:ext cx="671480" cy="109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3"/>
          </p:cNvCxnSpPr>
          <p:nvPr/>
        </p:nvCxnSpPr>
        <p:spPr>
          <a:xfrm flipV="1">
            <a:off x="3905793" y="3359981"/>
            <a:ext cx="375721" cy="482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50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18D6C-B7DD-F742-BA13-7462522B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Povolení pro práce se zvýšeným rizikem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772D7C-67A8-354C-9105-A8CB368AE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Vydávání povolení pro práce se zvýšeným rizikem: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Vydává a schvaluje dodavatel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Formulář pro povolení práce Vám zašle zadavatel prací ON Semiconductor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Ověřuje zadavatel </a:t>
            </a:r>
            <a:r>
              <a:rPr lang="cs-CZ" sz="1100" dirty="0"/>
              <a:t>(zástupce ON Semiconductor)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Se vydává pro konkrétní práci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Může mít platnost více dnů, pokud se podmínky v něm uvedené nemění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Kontroluje, zda jsou  splněny zákonné požadavky související s bezpečným prováděním práce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Definuje </a:t>
            </a:r>
            <a:r>
              <a:rPr lang="cs-CZ" sz="1400" b="1" dirty="0">
                <a:solidFill>
                  <a:srgbClr val="FF0000"/>
                </a:solidFill>
              </a:rPr>
              <a:t>„osobu zodpovědnou za přímý dohled nad bezpečným prováděním práce“</a:t>
            </a:r>
          </a:p>
          <a:p>
            <a:pPr marL="1085850" lvl="2" indent="-171450">
              <a:buFont typeface="Courier New" panose="02070309020205020404" pitchFamily="49" charset="0"/>
              <a:buChar char="o"/>
            </a:pPr>
            <a:r>
              <a:rPr lang="cs-CZ" sz="1400" dirty="0"/>
              <a:t>Musí být přítomna na pracovišti po celou dobu vykonávání prací se zvýšeným rizikem</a:t>
            </a:r>
          </a:p>
          <a:p>
            <a:pPr marL="1085850" lvl="2" indent="-171450">
              <a:buFont typeface="Courier New" panose="02070309020205020404" pitchFamily="49" charset="0"/>
              <a:buChar char="o"/>
            </a:pPr>
            <a:r>
              <a:rPr lang="cs-CZ" sz="1400" dirty="0"/>
              <a:t>Během dohledu </a:t>
            </a:r>
            <a:r>
              <a:rPr lang="cs-CZ" sz="1200" b="1" dirty="0">
                <a:solidFill>
                  <a:srgbClr val="FF0000"/>
                </a:solidFill>
              </a:rPr>
              <a:t>NESMÍ VYKONÁVAT JINOU PRACOVNÍ ČINNOST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C2F5CE-1EC8-9343-9C90-DE170C53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8159-75F0-44AB-9D13-C5C57BE79478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8FF124-93F8-C144-B9C3-E03213AC46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3B473-0271-47CF-900A-D77E281FB59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11734" y="4204064"/>
            <a:ext cx="5105400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Práce se zvýšeným rizikem </a:t>
            </a:r>
            <a:r>
              <a:rPr lang="cs-CZ" sz="1600" dirty="0" smtClean="0">
                <a:solidFill>
                  <a:srgbClr val="FF0000"/>
                </a:solidFill>
                <a:latin typeface="+mj-lt"/>
              </a:rPr>
              <a:t>NESMÍ 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být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vykonávány 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bez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</a:t>
            </a:r>
          </a:p>
          <a:p>
            <a:pPr marL="0" lvl="1"/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platného </a:t>
            </a:r>
            <a:r>
              <a:rPr lang="cs-CZ" sz="1600" dirty="0" smtClean="0">
                <a:solidFill>
                  <a:srgbClr val="FF0000"/>
                </a:solidFill>
                <a:latin typeface="+mj-lt"/>
              </a:rPr>
              <a:t>„Povolení“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FF0000"/>
              </a:solidFill>
              <a:latin typeface="+mj-lt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přítomnosti</a:t>
            </a:r>
            <a:r>
              <a:rPr lang="cs-CZ" sz="1600" dirty="0">
                <a:solidFill>
                  <a:schemeClr val="accent6"/>
                </a:solidFill>
                <a:latin typeface="+mj-lt"/>
              </a:rPr>
              <a:t> </a:t>
            </a:r>
            <a:r>
              <a:rPr lang="cs-CZ" sz="1600" smtClean="0">
                <a:solidFill>
                  <a:srgbClr val="FF0000"/>
                </a:solidFill>
                <a:latin typeface="+mj-lt"/>
              </a:rPr>
              <a:t>„osoby </a:t>
            </a:r>
            <a:r>
              <a:rPr lang="cs-CZ" sz="1600">
                <a:solidFill>
                  <a:srgbClr val="FF0000"/>
                </a:solidFill>
                <a:latin typeface="+mj-lt"/>
              </a:rPr>
              <a:t>zodpovědné </a:t>
            </a:r>
            <a:r>
              <a:rPr lang="cs-CZ" sz="1600" smtClean="0">
                <a:solidFill>
                  <a:srgbClr val="FF0000"/>
                </a:solidFill>
                <a:latin typeface="+mj-lt"/>
              </a:rPr>
              <a:t>za </a:t>
            </a:r>
            <a:r>
              <a:rPr lang="cs-CZ" sz="1600" dirty="0">
                <a:solidFill>
                  <a:srgbClr val="FF0000"/>
                </a:solidFill>
                <a:latin typeface="+mj-lt"/>
              </a:rPr>
              <a:t>přímý dohled nad bezpečným prováděním </a:t>
            </a:r>
            <a:r>
              <a:rPr lang="cs-CZ" sz="1600" dirty="0" smtClean="0">
                <a:solidFill>
                  <a:srgbClr val="FF0000"/>
                </a:solidFill>
                <a:latin typeface="+mj-lt"/>
              </a:rPr>
              <a:t>práce“ </a:t>
            </a:r>
            <a:r>
              <a:rPr lang="cs-CZ" sz="1600" dirty="0" smtClean="0">
                <a:solidFill>
                  <a:schemeClr val="accent6"/>
                </a:solidFill>
              </a:rPr>
              <a:t>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7670538"/>
      </p:ext>
    </p:extLst>
  </p:cSld>
  <p:clrMapOvr>
    <a:masterClrMapping/>
  </p:clrMapOvr>
</p:sld>
</file>

<file path=ppt/theme/theme1.xml><?xml version="1.0" encoding="utf-8"?>
<a:theme xmlns:a="http://schemas.openxmlformats.org/drawingml/2006/main" name="Public Information">
  <a:themeElements>
    <a:clrScheme name="ON Semiconductor">
      <a:dk1>
        <a:srgbClr val="133455"/>
      </a:dk1>
      <a:lt1>
        <a:srgbClr val="FFFFFF"/>
      </a:lt1>
      <a:dk2>
        <a:srgbClr val="2C5985"/>
      </a:dk2>
      <a:lt2>
        <a:srgbClr val="F2F2F2"/>
      </a:lt2>
      <a:accent1>
        <a:srgbClr val="2C5985"/>
      </a:accent1>
      <a:accent2>
        <a:srgbClr val="5B8FCB"/>
      </a:accent2>
      <a:accent3>
        <a:srgbClr val="FFC000"/>
      </a:accent3>
      <a:accent4>
        <a:srgbClr val="428FE0"/>
      </a:accent4>
      <a:accent5>
        <a:srgbClr val="54B948"/>
      </a:accent5>
      <a:accent6>
        <a:srgbClr val="14477D"/>
      </a:accent6>
      <a:hlink>
        <a:srgbClr val="54B948"/>
      </a:hlink>
      <a:folHlink>
        <a:srgbClr val="5B8FCB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rnal Use Only">
  <a:themeElements>
    <a:clrScheme name="ON Semiconductor">
      <a:dk1>
        <a:srgbClr val="133455"/>
      </a:dk1>
      <a:lt1>
        <a:sysClr val="window" lastClr="FFFFFF"/>
      </a:lt1>
      <a:dk2>
        <a:srgbClr val="2C5985"/>
      </a:dk2>
      <a:lt2>
        <a:srgbClr val="F2F2F2"/>
      </a:lt2>
      <a:accent1>
        <a:srgbClr val="2C5985"/>
      </a:accent1>
      <a:accent2>
        <a:srgbClr val="5B8FCB"/>
      </a:accent2>
      <a:accent3>
        <a:srgbClr val="FFC000"/>
      </a:accent3>
      <a:accent4>
        <a:srgbClr val="428FE0"/>
      </a:accent4>
      <a:accent5>
        <a:srgbClr val="54B948"/>
      </a:accent5>
      <a:accent6>
        <a:srgbClr val="14477D"/>
      </a:accent6>
      <a:hlink>
        <a:srgbClr val="54B948"/>
      </a:hlink>
      <a:folHlink>
        <a:srgbClr val="5B8FCB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fidenti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2A9054086F0942B3853AFC0E787513" ma:contentTypeVersion="3" ma:contentTypeDescription="Create a new document." ma:contentTypeScope="" ma:versionID="4c7a760a323f5a68a6512d89a72e4fe4">
  <xsd:schema xmlns:xsd="http://www.w3.org/2001/XMLSchema" xmlns:xs="http://www.w3.org/2001/XMLSchema" xmlns:p="http://schemas.microsoft.com/office/2006/metadata/properties" xmlns:ns2="e4678c56-0b70-41a7-9cf0-17b28b6c32bd" targetNamespace="http://schemas.microsoft.com/office/2006/metadata/properties" ma:root="true" ma:fieldsID="08cc4399a8feb847a802c6ab2e823d6b" ns2:_="">
    <xsd:import namespace="e4678c56-0b70-41a7-9cf0-17b28b6c32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678c56-0b70-41a7-9cf0-17b28b6c32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4678c56-0b70-41a7-9cf0-17b28b6c32bd">F4YVM2C5QEYC-631468080-50</_dlc_DocId>
    <_dlc_DocIdUrl xmlns="e4678c56-0b70-41a7-9cf0-17b28b6c32bd">
      <Url>http://theconnection.onsemi.com/sm/mc/_layouts/15/DocIdRedir.aspx?ID=F4YVM2C5QEYC-631468080-50</Url>
      <Description>F4YVM2C5QEYC-631468080-50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154922-4117-4276-B8C7-65F8F125637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F0455E5-6EF0-46C9-81A0-9F59CFBFD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678c56-0b70-41a7-9cf0-17b28b6c32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6E6404-E1B9-4809-898E-D71D7C3E1EB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e4678c56-0b70-41a7-9cf0-17b28b6c32b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45F33DB-83AF-4B88-9493-66D9606D53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514</Words>
  <Application>Microsoft Office PowerPoint</Application>
  <PresentationFormat>Widescreen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Franklin Gothic Book</vt:lpstr>
      <vt:lpstr>Franklin Gothic Medium</vt:lpstr>
      <vt:lpstr>Public Information</vt:lpstr>
      <vt:lpstr>Internal Use Only</vt:lpstr>
      <vt:lpstr>Confidential</vt:lpstr>
      <vt:lpstr>Povolení pro práce se zvýšeným rizikem</vt:lpstr>
      <vt:lpstr>Povolení pro práce se zvýšeným rizikem</vt:lpstr>
      <vt:lpstr>Povolení pro práce se zvýšeným rizikem</vt:lpstr>
      <vt:lpstr>Povolení pro práce se zvýšeným rizikem</vt:lpstr>
      <vt:lpstr>Povolení pro práce se zvýšeným rizikem</vt:lpstr>
      <vt:lpstr>Povolení pro práce se zvýšeným rizikem</vt:lpstr>
      <vt:lpstr>Povolení pro práce se zvýšeným rizikem</vt:lpstr>
      <vt:lpstr>Povolení pro práce se zvýšeným rizikem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2018-03-12T17:42:36Z</dcterms:created>
  <dcterms:modified xsi:type="dcterms:W3CDTF">2019-06-28T04:47:27Z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3906978f-2b29-4cbb-b6dd-66940db2966e</vt:lpwstr>
  </property>
  <property fmtid="{D5CDD505-2E9C-101B-9397-08002B2CF9AE}" pid="3" name="ContentTypeId">
    <vt:lpwstr>0x010100E82A9054086F0942B3853AFC0E787513</vt:lpwstr>
  </property>
</Properties>
</file>