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88952" cy="48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9237" y="6421225"/>
            <a:ext cx="1490468" cy="2604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428" y="130555"/>
            <a:ext cx="1090424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939" y="1199388"/>
            <a:ext cx="5709920" cy="4055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2277" y="6602314"/>
            <a:ext cx="116014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289438" y="6602314"/>
            <a:ext cx="92773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7594" y="6602314"/>
            <a:ext cx="22860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://www.onsemi.com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w2power.com/newsletters/1210/articles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hyperlink" Target="http://www.onsemi.com/pub/Collateral/EVBUM2051-D.PDF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jpg"/><Relationship Id="rId10" Type="http://schemas.openxmlformats.org/officeDocument/2006/relationships/image" Target="../media/image62.jpg"/><Relationship Id="rId11" Type="http://schemas.openxmlformats.org/officeDocument/2006/relationships/image" Target="../media/image6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irchildsemi.com/technical-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hyperlink" Target="http://www.onsemi.com/pub/Collateral/EVBUM2716-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semi.com/pub/Collateral/AND8355-D.PDF" TargetMode="External"/><Relationship Id="rId3" Type="http://schemas.openxmlformats.org/officeDocument/2006/relationships/image" Target="../media/image9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jpg"/><Relationship Id="rId15" Type="http://schemas.openxmlformats.org/officeDocument/2006/relationships/image" Target="../media/image108.jpg"/><Relationship Id="rId16" Type="http://schemas.openxmlformats.org/officeDocument/2006/relationships/image" Target="../media/image109.jpg"/><Relationship Id="rId17" Type="http://schemas.openxmlformats.org/officeDocument/2006/relationships/image" Target="../media/image110.jpg"/><Relationship Id="rId18" Type="http://schemas.openxmlformats.org/officeDocument/2006/relationships/image" Target="../media/image11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jpg"/><Relationship Id="rId3" Type="http://schemas.openxmlformats.org/officeDocument/2006/relationships/image" Target="../media/image150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hyperlink" Target="http://www.onsemi.com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106"/>
            <a:ext cx="12189460" cy="6856095"/>
            <a:chOff x="0" y="2106"/>
            <a:chExt cx="12189460" cy="68560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06"/>
              <a:ext cx="12188886" cy="68558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8734" y="6441145"/>
              <a:ext cx="1490469" cy="27432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605756" y="2936748"/>
            <a:ext cx="89782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Factor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Correction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324892" y="4853940"/>
            <a:ext cx="75399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Joel</a:t>
            </a:r>
            <a:r>
              <a:rPr dirty="0" sz="3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Turchi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Minimizing</a:t>
            </a:r>
            <a:r>
              <a:rPr dirty="0" spc="10"/>
              <a:t> </a:t>
            </a:r>
            <a:r>
              <a:rPr dirty="0" spc="-10"/>
              <a:t>Losses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22696"/>
            <a:ext cx="5958840" cy="3957954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70"/>
              </a:spcBef>
              <a:buClr>
                <a:srgbClr val="A6A6A6"/>
              </a:buClr>
              <a:buFont typeface="Arial Unicode MS"/>
              <a:buChar char="□"/>
              <a:tabLst>
                <a:tab pos="526415" algn="l"/>
                <a:tab pos="527050" algn="l"/>
              </a:tabLst>
            </a:pPr>
            <a:r>
              <a:rPr dirty="0" sz="2800">
                <a:latin typeface="Arial"/>
                <a:cs typeface="Arial"/>
              </a:rPr>
              <a:t>Reducing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conduction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losses:</a:t>
            </a:r>
            <a:endParaRPr sz="2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3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50"/>
                </a:solidFill>
                <a:latin typeface="Arial"/>
                <a:cs typeface="Arial"/>
              </a:rPr>
              <a:t>Using</a:t>
            </a:r>
            <a:r>
              <a:rPr dirty="0" sz="2400" spc="-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50"/>
                </a:solidFill>
                <a:latin typeface="Arial"/>
                <a:cs typeface="Arial"/>
              </a:rPr>
              <a:t>low-resistance</a:t>
            </a:r>
            <a:r>
              <a:rPr dirty="0" sz="2400" spc="-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B050"/>
                </a:solidFill>
                <a:latin typeface="Arial"/>
                <a:cs typeface="Arial"/>
              </a:rPr>
              <a:t>components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Minimizing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current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rms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level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(ripple)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15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4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Increasing</a:t>
            </a:r>
            <a:r>
              <a:rPr dirty="0" sz="2400" spc="-1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switching</a:t>
            </a:r>
            <a:r>
              <a:rPr dirty="0" sz="2400" spc="-5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66"/>
                </a:solidFill>
                <a:latin typeface="Arial"/>
                <a:cs typeface="Arial"/>
              </a:rPr>
              <a:t>frequency</a:t>
            </a:r>
            <a:endParaRPr sz="24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1115"/>
              </a:spcBef>
              <a:buClr>
                <a:srgbClr val="A6A6A6"/>
              </a:buClr>
              <a:buFont typeface="Arial Unicode MS"/>
              <a:buChar char="□"/>
              <a:tabLst>
                <a:tab pos="526415" algn="l"/>
                <a:tab pos="527050" algn="l"/>
              </a:tabLst>
            </a:pPr>
            <a:r>
              <a:rPr dirty="0" sz="2800">
                <a:latin typeface="Arial"/>
                <a:cs typeface="Arial"/>
              </a:rPr>
              <a:t>Reducing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switching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losses</a:t>
            </a:r>
            <a:endParaRPr sz="2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3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50"/>
                </a:solidFill>
                <a:latin typeface="Arial"/>
                <a:cs typeface="Arial"/>
              </a:rPr>
              <a:t>Using</a:t>
            </a:r>
            <a:r>
              <a:rPr dirty="0" sz="2400" spc="-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50"/>
                </a:solidFill>
                <a:latin typeface="Arial"/>
                <a:cs typeface="Arial"/>
              </a:rPr>
              <a:t>fast</a:t>
            </a:r>
            <a:r>
              <a:rPr dirty="0" sz="2400" spc="-10">
                <a:solidFill>
                  <a:srgbClr val="00B050"/>
                </a:solidFill>
                <a:latin typeface="Arial"/>
                <a:cs typeface="Arial"/>
              </a:rPr>
              <a:t> switches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Implementing</a:t>
            </a:r>
            <a:r>
              <a:rPr dirty="0" sz="24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soft-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switching</a:t>
            </a:r>
            <a:r>
              <a:rPr dirty="0" sz="24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techniques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4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Lowering</a:t>
            </a:r>
            <a:r>
              <a:rPr dirty="0" sz="2400" spc="-1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switching</a:t>
            </a:r>
            <a:r>
              <a:rPr dirty="0" sz="2400" spc="-5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66"/>
                </a:solidFill>
                <a:latin typeface="Arial"/>
                <a:cs typeface="Arial"/>
              </a:rPr>
              <a:t>frequency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888530" y="1688647"/>
            <a:ext cx="4035425" cy="2825750"/>
            <a:chOff x="3888530" y="1688647"/>
            <a:chExt cx="4035425" cy="2825750"/>
          </a:xfrm>
        </p:grpSpPr>
        <p:sp>
          <p:nvSpPr>
            <p:cNvPr id="5" name="object 5" descr=""/>
            <p:cNvSpPr/>
            <p:nvPr/>
          </p:nvSpPr>
          <p:spPr>
            <a:xfrm>
              <a:off x="3888530" y="3557285"/>
              <a:ext cx="3225800" cy="114300"/>
            </a:xfrm>
            <a:custGeom>
              <a:avLst/>
              <a:gdLst/>
              <a:ahLst/>
              <a:cxnLst/>
              <a:rect l="l" t="t" r="r" b="b"/>
              <a:pathLst>
                <a:path w="32258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225800" h="114300">
                  <a:moveTo>
                    <a:pt x="114300" y="38100"/>
                  </a:moveTo>
                  <a:lnTo>
                    <a:pt x="114300" y="76200"/>
                  </a:lnTo>
                  <a:lnTo>
                    <a:pt x="3225180" y="76201"/>
                  </a:lnTo>
                  <a:lnTo>
                    <a:pt x="3225180" y="38101"/>
                  </a:lnTo>
                  <a:lnTo>
                    <a:pt x="114300" y="38100"/>
                  </a:lnTo>
                  <a:close/>
                </a:path>
                <a:path w="3225800" h="114300">
                  <a:moveTo>
                    <a:pt x="95250" y="38100"/>
                  </a:move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lnTo>
                    <a:pt x="95250" y="38100"/>
                  </a:lnTo>
                  <a:close/>
                </a:path>
                <a:path w="32258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114300" y="38100"/>
                  </a:lnTo>
                  <a:close/>
                </a:path>
              </a:pathLst>
            </a:custGeom>
            <a:solidFill>
              <a:srgbClr val="009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06155" y="1729911"/>
              <a:ext cx="0" cy="1901825"/>
            </a:xfrm>
            <a:custGeom>
              <a:avLst/>
              <a:gdLst/>
              <a:ahLst/>
              <a:cxnLst/>
              <a:rect l="l" t="t" r="r" b="b"/>
              <a:pathLst>
                <a:path w="0" h="1901825">
                  <a:moveTo>
                    <a:pt x="0" y="1901763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650594" y="1688647"/>
              <a:ext cx="1456055" cy="114300"/>
            </a:xfrm>
            <a:custGeom>
              <a:avLst/>
              <a:gdLst/>
              <a:ahLst/>
              <a:cxnLst/>
              <a:rect l="l" t="t" r="r" b="b"/>
              <a:pathLst>
                <a:path w="1456054" h="114300">
                  <a:moveTo>
                    <a:pt x="113615" y="0"/>
                  </a:moveTo>
                  <a:lnTo>
                    <a:pt x="0" y="58498"/>
                  </a:lnTo>
                  <a:lnTo>
                    <a:pt x="114969" y="114291"/>
                  </a:lnTo>
                  <a:lnTo>
                    <a:pt x="114520" y="76419"/>
                  </a:lnTo>
                  <a:lnTo>
                    <a:pt x="95468" y="76419"/>
                  </a:lnTo>
                  <a:lnTo>
                    <a:pt x="95016" y="38322"/>
                  </a:lnTo>
                  <a:lnTo>
                    <a:pt x="114066" y="38096"/>
                  </a:lnTo>
                  <a:lnTo>
                    <a:pt x="113615" y="0"/>
                  </a:lnTo>
                  <a:close/>
                </a:path>
                <a:path w="1456054" h="114300">
                  <a:moveTo>
                    <a:pt x="114066" y="38096"/>
                  </a:moveTo>
                  <a:lnTo>
                    <a:pt x="95016" y="38322"/>
                  </a:lnTo>
                  <a:lnTo>
                    <a:pt x="95468" y="76419"/>
                  </a:lnTo>
                  <a:lnTo>
                    <a:pt x="114518" y="76194"/>
                  </a:lnTo>
                  <a:lnTo>
                    <a:pt x="114066" y="38096"/>
                  </a:lnTo>
                  <a:close/>
                </a:path>
                <a:path w="1456054" h="114300">
                  <a:moveTo>
                    <a:pt x="114518" y="76194"/>
                  </a:moveTo>
                  <a:lnTo>
                    <a:pt x="95468" y="76419"/>
                  </a:lnTo>
                  <a:lnTo>
                    <a:pt x="114520" y="76419"/>
                  </a:lnTo>
                  <a:lnTo>
                    <a:pt x="114518" y="76194"/>
                  </a:lnTo>
                  <a:close/>
                </a:path>
                <a:path w="1456054" h="114300">
                  <a:moveTo>
                    <a:pt x="1455336" y="22214"/>
                  </a:moveTo>
                  <a:lnTo>
                    <a:pt x="114066" y="38096"/>
                  </a:lnTo>
                  <a:lnTo>
                    <a:pt x="114518" y="76194"/>
                  </a:lnTo>
                  <a:lnTo>
                    <a:pt x="1455788" y="60312"/>
                  </a:lnTo>
                  <a:lnTo>
                    <a:pt x="1455336" y="22214"/>
                  </a:lnTo>
                  <a:close/>
                </a:path>
              </a:pathLst>
            </a:custGeom>
            <a:solidFill>
              <a:srgbClr val="009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99921" y="4399616"/>
              <a:ext cx="1910080" cy="114300"/>
            </a:xfrm>
            <a:custGeom>
              <a:avLst/>
              <a:gdLst/>
              <a:ahLst/>
              <a:cxnLst/>
              <a:rect l="l" t="t" r="r" b="b"/>
              <a:pathLst>
                <a:path w="1910079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76199"/>
                  </a:lnTo>
                  <a:lnTo>
                    <a:pt x="95248" y="76199"/>
                  </a:lnTo>
                  <a:lnTo>
                    <a:pt x="95248" y="38099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  <a:path w="1910079" h="114300">
                  <a:moveTo>
                    <a:pt x="114300" y="38099"/>
                  </a:moveTo>
                  <a:lnTo>
                    <a:pt x="95248" y="38099"/>
                  </a:lnTo>
                  <a:lnTo>
                    <a:pt x="95248" y="76199"/>
                  </a:lnTo>
                  <a:lnTo>
                    <a:pt x="114300" y="76199"/>
                  </a:lnTo>
                  <a:lnTo>
                    <a:pt x="114300" y="38099"/>
                  </a:lnTo>
                  <a:close/>
                </a:path>
                <a:path w="1910079" h="114300">
                  <a:moveTo>
                    <a:pt x="1909726" y="38099"/>
                  </a:moveTo>
                  <a:lnTo>
                    <a:pt x="114300" y="38099"/>
                  </a:lnTo>
                  <a:lnTo>
                    <a:pt x="114300" y="76199"/>
                  </a:lnTo>
                  <a:lnTo>
                    <a:pt x="1909726" y="76199"/>
                  </a:lnTo>
                  <a:lnTo>
                    <a:pt x="1909726" y="38099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509648" y="2693148"/>
              <a:ext cx="0" cy="1764030"/>
            </a:xfrm>
            <a:custGeom>
              <a:avLst/>
              <a:gdLst/>
              <a:ahLst/>
              <a:cxnLst/>
              <a:rect l="l" t="t" r="r" b="b"/>
              <a:pathLst>
                <a:path w="0" h="1764029">
                  <a:moveTo>
                    <a:pt x="0" y="1763618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42454" y="2635996"/>
              <a:ext cx="1680210" cy="114300"/>
            </a:xfrm>
            <a:custGeom>
              <a:avLst/>
              <a:gdLst/>
              <a:ahLst/>
              <a:cxnLst/>
              <a:rect l="l" t="t" r="r" b="b"/>
              <a:pathLst>
                <a:path w="1680209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  <a:path w="1680209" h="114300">
                  <a:moveTo>
                    <a:pt x="114300" y="38099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199"/>
                  </a:lnTo>
                  <a:lnTo>
                    <a:pt x="114300" y="38099"/>
                  </a:lnTo>
                  <a:close/>
                </a:path>
                <a:path w="1680209" h="114300">
                  <a:moveTo>
                    <a:pt x="114300" y="76199"/>
                  </a:moveTo>
                  <a:lnTo>
                    <a:pt x="95250" y="76200"/>
                  </a:lnTo>
                  <a:lnTo>
                    <a:pt x="114300" y="76200"/>
                  </a:lnTo>
                  <a:close/>
                </a:path>
                <a:path w="1680209" h="114300">
                  <a:moveTo>
                    <a:pt x="1679875" y="38098"/>
                  </a:moveTo>
                  <a:lnTo>
                    <a:pt x="114300" y="38099"/>
                  </a:lnTo>
                  <a:lnTo>
                    <a:pt x="114300" y="76199"/>
                  </a:lnTo>
                  <a:lnTo>
                    <a:pt x="1679875" y="76198"/>
                  </a:lnTo>
                  <a:lnTo>
                    <a:pt x="1679875" y="38098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78375" y="3996541"/>
              <a:ext cx="1541780" cy="114300"/>
            </a:xfrm>
            <a:custGeom>
              <a:avLst/>
              <a:gdLst/>
              <a:ahLst/>
              <a:cxnLst/>
              <a:rect l="l" t="t" r="r" b="b"/>
              <a:pathLst>
                <a:path w="1541779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76200"/>
                  </a:lnTo>
                  <a:lnTo>
                    <a:pt x="95250" y="76199"/>
                  </a:lnTo>
                  <a:lnTo>
                    <a:pt x="95250" y="38099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  <a:path w="1541779" h="114300">
                  <a:moveTo>
                    <a:pt x="114300" y="38100"/>
                  </a:moveTo>
                  <a:lnTo>
                    <a:pt x="114300" y="76200"/>
                  </a:lnTo>
                  <a:lnTo>
                    <a:pt x="1541506" y="76201"/>
                  </a:lnTo>
                  <a:lnTo>
                    <a:pt x="1541506" y="38101"/>
                  </a:lnTo>
                  <a:lnTo>
                    <a:pt x="114300" y="38100"/>
                  </a:lnTo>
                  <a:close/>
                </a:path>
                <a:path w="1541779" h="114300">
                  <a:moveTo>
                    <a:pt x="95250" y="38099"/>
                  </a:moveTo>
                  <a:lnTo>
                    <a:pt x="95250" y="76199"/>
                  </a:lnTo>
                  <a:lnTo>
                    <a:pt x="114300" y="76200"/>
                  </a:lnTo>
                  <a:lnTo>
                    <a:pt x="114300" y="38100"/>
                  </a:lnTo>
                  <a:lnTo>
                    <a:pt x="95250" y="38099"/>
                  </a:lnTo>
                  <a:close/>
                </a:path>
                <a:path w="1541779" h="114300">
                  <a:moveTo>
                    <a:pt x="114300" y="38099"/>
                  </a:moveTo>
                  <a:lnTo>
                    <a:pt x="95250" y="38099"/>
                  </a:lnTo>
                  <a:lnTo>
                    <a:pt x="1143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04770" y="2204289"/>
              <a:ext cx="0" cy="1849755"/>
            </a:xfrm>
            <a:custGeom>
              <a:avLst/>
              <a:gdLst/>
              <a:ahLst/>
              <a:cxnLst/>
              <a:rect l="l" t="t" r="r" b="b"/>
              <a:pathLst>
                <a:path w="0" h="1849754">
                  <a:moveTo>
                    <a:pt x="0" y="1849402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78374" y="2147140"/>
              <a:ext cx="1541780" cy="114300"/>
            </a:xfrm>
            <a:custGeom>
              <a:avLst/>
              <a:gdLst/>
              <a:ahLst/>
              <a:cxnLst/>
              <a:rect l="l" t="t" r="r" b="b"/>
              <a:pathLst>
                <a:path w="1541779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  <a:path w="1541779" h="114300">
                  <a:moveTo>
                    <a:pt x="114300" y="38099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199"/>
                  </a:lnTo>
                  <a:lnTo>
                    <a:pt x="114300" y="38099"/>
                  </a:lnTo>
                  <a:close/>
                </a:path>
                <a:path w="1541779" h="114300">
                  <a:moveTo>
                    <a:pt x="114300" y="76199"/>
                  </a:moveTo>
                  <a:lnTo>
                    <a:pt x="95250" y="76200"/>
                  </a:lnTo>
                  <a:lnTo>
                    <a:pt x="114300" y="76200"/>
                  </a:lnTo>
                  <a:close/>
                </a:path>
                <a:path w="1541779" h="114300">
                  <a:moveTo>
                    <a:pt x="1541506" y="38098"/>
                  </a:moveTo>
                  <a:lnTo>
                    <a:pt x="114300" y="38099"/>
                  </a:lnTo>
                  <a:lnTo>
                    <a:pt x="114300" y="76199"/>
                  </a:lnTo>
                  <a:lnTo>
                    <a:pt x="1541506" y="76198"/>
                  </a:lnTo>
                  <a:lnTo>
                    <a:pt x="1541506" y="38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184895" y="2944875"/>
            <a:ext cx="1949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00B050"/>
                </a:solidFill>
                <a:latin typeface="Arial"/>
                <a:cs typeface="Arial"/>
              </a:rPr>
              <a:t>!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7596642" y="2359659"/>
            <a:ext cx="6242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8888" sz="6000" b="1">
                <a:solidFill>
                  <a:srgbClr val="FF0000"/>
                </a:solidFill>
                <a:latin typeface="Arial"/>
                <a:cs typeface="Arial"/>
              </a:rPr>
              <a:t>!</a:t>
            </a:r>
            <a:r>
              <a:rPr dirty="0" baseline="-38888" sz="6000" spc="80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>
                <a:solidFill>
                  <a:srgbClr val="000000"/>
                </a:solidFill>
              </a:rPr>
              <a:t>Upgraded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Control</a:t>
            </a:r>
            <a:r>
              <a:rPr dirty="0" spc="-20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Interleaving</a:t>
            </a:r>
            <a:r>
              <a:rPr dirty="0" spc="-60"/>
              <a:t> </a:t>
            </a:r>
            <a:r>
              <a:rPr dirty="0" spc="-10"/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Font typeface="Arial Unicode MS"/>
              <a:buChar char="□"/>
              <a:tabLst>
                <a:tab pos="480059" algn="l"/>
              </a:tabLst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 spc="-10"/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Operating</a:t>
            </a:r>
            <a:r>
              <a:rPr dirty="0" spc="-25"/>
              <a:t> </a:t>
            </a:r>
            <a:r>
              <a:rPr dirty="0"/>
              <a:t>Modes</a:t>
            </a:r>
            <a:r>
              <a:rPr dirty="0" spc="-15"/>
              <a:t> </a:t>
            </a:r>
            <a:r>
              <a:rPr dirty="0" spc="-10"/>
              <a:t>Overview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6823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060" indent="-34099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353060" algn="l"/>
                <a:tab pos="353695" algn="l"/>
              </a:tabLst>
            </a:pPr>
            <a:r>
              <a:rPr dirty="0" sz="2400">
                <a:latin typeface="Arial"/>
                <a:cs typeface="Arial"/>
              </a:rPr>
              <a:t>Three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1-phase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boost</a:t>
            </a:r>
            <a:r>
              <a:rPr dirty="0" sz="2400" spc="-10">
                <a:latin typeface="Arial"/>
                <a:cs typeface="Arial"/>
              </a:rPr>
              <a:t> converters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77828" y="4955565"/>
            <a:ext cx="1848485" cy="941705"/>
            <a:chOff x="2877828" y="4955565"/>
            <a:chExt cx="1848485" cy="941705"/>
          </a:xfrm>
        </p:grpSpPr>
        <p:sp>
          <p:nvSpPr>
            <p:cNvPr id="5" name="object 5" descr=""/>
            <p:cNvSpPr/>
            <p:nvPr/>
          </p:nvSpPr>
          <p:spPr>
            <a:xfrm>
              <a:off x="2979945" y="5040680"/>
              <a:ext cx="0" cy="766445"/>
            </a:xfrm>
            <a:custGeom>
              <a:avLst/>
              <a:gdLst/>
              <a:ahLst/>
              <a:cxnLst/>
              <a:rect l="l" t="t" r="r" b="b"/>
              <a:pathLst>
                <a:path w="0" h="766445">
                  <a:moveTo>
                    <a:pt x="0" y="765838"/>
                  </a:moveTo>
                  <a:lnTo>
                    <a:pt x="1" y="0"/>
                  </a:lnTo>
                </a:path>
              </a:pathLst>
            </a:custGeom>
            <a:ln w="10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520" y="4955565"/>
              <a:ext cx="92849" cy="928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883226" y="5709822"/>
              <a:ext cx="1757045" cy="0"/>
            </a:xfrm>
            <a:custGeom>
              <a:avLst/>
              <a:gdLst/>
              <a:ahLst/>
              <a:cxnLst/>
              <a:rect l="l" t="t" r="r" b="b"/>
              <a:pathLst>
                <a:path w="1757045" h="0">
                  <a:moveTo>
                    <a:pt x="0" y="0"/>
                  </a:moveTo>
                  <a:lnTo>
                    <a:pt x="1756423" y="0"/>
                  </a:lnTo>
                </a:path>
              </a:pathLst>
            </a:custGeom>
            <a:ln w="103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0622" y="5663407"/>
              <a:ext cx="95428" cy="9283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984459" y="5243744"/>
              <a:ext cx="734060" cy="469900"/>
            </a:xfrm>
            <a:custGeom>
              <a:avLst/>
              <a:gdLst/>
              <a:ahLst/>
              <a:cxnLst/>
              <a:rect l="l" t="t" r="r" b="b"/>
              <a:pathLst>
                <a:path w="734060" h="469900">
                  <a:moveTo>
                    <a:pt x="33529" y="469301"/>
                  </a:moveTo>
                  <a:lnTo>
                    <a:pt x="205044" y="12892"/>
                  </a:lnTo>
                </a:path>
                <a:path w="734060" h="469900">
                  <a:moveTo>
                    <a:pt x="197307" y="5157"/>
                  </a:moveTo>
                  <a:lnTo>
                    <a:pt x="384298" y="461565"/>
                  </a:lnTo>
                </a:path>
                <a:path w="734060" h="469900">
                  <a:moveTo>
                    <a:pt x="384298" y="456408"/>
                  </a:moveTo>
                  <a:lnTo>
                    <a:pt x="554524" y="0"/>
                  </a:lnTo>
                </a:path>
                <a:path w="734060" h="469900">
                  <a:moveTo>
                    <a:pt x="546786" y="12892"/>
                  </a:moveTo>
                  <a:lnTo>
                    <a:pt x="733777" y="469301"/>
                  </a:lnTo>
                </a:path>
                <a:path w="734060" h="469900">
                  <a:moveTo>
                    <a:pt x="0" y="389365"/>
                  </a:moveTo>
                  <a:lnTo>
                    <a:pt x="32239" y="466722"/>
                  </a:lnTo>
                </a:path>
              </a:pathLst>
            </a:custGeom>
            <a:ln w="322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62954" y="5333349"/>
              <a:ext cx="297180" cy="560070"/>
            </a:xfrm>
            <a:custGeom>
              <a:avLst/>
              <a:gdLst/>
              <a:ahLst/>
              <a:cxnLst/>
              <a:rect l="l" t="t" r="r" b="b"/>
              <a:pathLst>
                <a:path w="297179" h="560070">
                  <a:moveTo>
                    <a:pt x="0" y="0"/>
                  </a:moveTo>
                  <a:lnTo>
                    <a:pt x="0" y="559551"/>
                  </a:lnTo>
                </a:path>
                <a:path w="297179" h="560070">
                  <a:moveTo>
                    <a:pt x="296605" y="0"/>
                  </a:moveTo>
                  <a:lnTo>
                    <a:pt x="296605" y="559551"/>
                  </a:lnTo>
                </a:path>
              </a:pathLst>
            </a:custGeom>
            <a:ln w="7736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55216" y="5780733"/>
              <a:ext cx="302260" cy="64769"/>
            </a:xfrm>
            <a:custGeom>
              <a:avLst/>
              <a:gdLst/>
              <a:ahLst/>
              <a:cxnLst/>
              <a:rect l="l" t="t" r="r" b="b"/>
              <a:pathLst>
                <a:path w="302260" h="64770">
                  <a:moveTo>
                    <a:pt x="64480" y="0"/>
                  </a:moveTo>
                  <a:lnTo>
                    <a:pt x="0" y="32232"/>
                  </a:lnTo>
                  <a:lnTo>
                    <a:pt x="64480" y="64464"/>
                  </a:lnTo>
                  <a:lnTo>
                    <a:pt x="64480" y="36100"/>
                  </a:lnTo>
                  <a:lnTo>
                    <a:pt x="53733" y="36100"/>
                  </a:lnTo>
                  <a:lnTo>
                    <a:pt x="53733" y="28364"/>
                  </a:lnTo>
                  <a:lnTo>
                    <a:pt x="64480" y="28364"/>
                  </a:lnTo>
                  <a:lnTo>
                    <a:pt x="64480" y="0"/>
                  </a:lnTo>
                  <a:close/>
                </a:path>
                <a:path w="302260" h="64770">
                  <a:moveTo>
                    <a:pt x="237285" y="0"/>
                  </a:moveTo>
                  <a:lnTo>
                    <a:pt x="237285" y="64464"/>
                  </a:lnTo>
                  <a:lnTo>
                    <a:pt x="294027" y="36100"/>
                  </a:lnTo>
                  <a:lnTo>
                    <a:pt x="248032" y="36100"/>
                  </a:lnTo>
                  <a:lnTo>
                    <a:pt x="248032" y="28364"/>
                  </a:lnTo>
                  <a:lnTo>
                    <a:pt x="294027" y="28364"/>
                  </a:lnTo>
                  <a:lnTo>
                    <a:pt x="237285" y="0"/>
                  </a:lnTo>
                  <a:close/>
                </a:path>
                <a:path w="302260" h="64770">
                  <a:moveTo>
                    <a:pt x="64480" y="28364"/>
                  </a:moveTo>
                  <a:lnTo>
                    <a:pt x="53733" y="28364"/>
                  </a:lnTo>
                  <a:lnTo>
                    <a:pt x="53733" y="36100"/>
                  </a:lnTo>
                  <a:lnTo>
                    <a:pt x="64480" y="36100"/>
                  </a:lnTo>
                  <a:lnTo>
                    <a:pt x="64480" y="28364"/>
                  </a:lnTo>
                  <a:close/>
                </a:path>
                <a:path w="302260" h="64770">
                  <a:moveTo>
                    <a:pt x="237285" y="28364"/>
                  </a:moveTo>
                  <a:lnTo>
                    <a:pt x="64480" y="28364"/>
                  </a:lnTo>
                  <a:lnTo>
                    <a:pt x="64480" y="36100"/>
                  </a:lnTo>
                  <a:lnTo>
                    <a:pt x="237285" y="36100"/>
                  </a:lnTo>
                  <a:lnTo>
                    <a:pt x="237285" y="28364"/>
                  </a:lnTo>
                  <a:close/>
                </a:path>
                <a:path w="302260" h="64770">
                  <a:moveTo>
                    <a:pt x="294027" y="28364"/>
                  </a:moveTo>
                  <a:lnTo>
                    <a:pt x="248032" y="28364"/>
                  </a:lnTo>
                  <a:lnTo>
                    <a:pt x="248032" y="36100"/>
                  </a:lnTo>
                  <a:lnTo>
                    <a:pt x="294027" y="36100"/>
                  </a:lnTo>
                  <a:lnTo>
                    <a:pt x="301764" y="32232"/>
                  </a:lnTo>
                  <a:lnTo>
                    <a:pt x="294027" y="283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29842" y="5710466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 h="0">
                  <a:moveTo>
                    <a:pt x="0" y="0"/>
                  </a:moveTo>
                  <a:lnTo>
                    <a:pt x="208913" y="0"/>
                  </a:lnTo>
                </a:path>
              </a:pathLst>
            </a:custGeom>
            <a:ln w="3223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21992" y="5442294"/>
              <a:ext cx="643890" cy="271145"/>
            </a:xfrm>
            <a:custGeom>
              <a:avLst/>
              <a:gdLst/>
              <a:ahLst/>
              <a:cxnLst/>
              <a:rect l="l" t="t" r="r" b="b"/>
              <a:pathLst>
                <a:path w="643889" h="271145">
                  <a:moveTo>
                    <a:pt x="0" y="269461"/>
                  </a:moveTo>
                  <a:lnTo>
                    <a:pt x="108325" y="0"/>
                  </a:lnTo>
                </a:path>
                <a:path w="643889" h="271145">
                  <a:moveTo>
                    <a:pt x="99298" y="1289"/>
                  </a:moveTo>
                  <a:lnTo>
                    <a:pt x="217940" y="270750"/>
                  </a:lnTo>
                </a:path>
                <a:path w="643889" h="271145">
                  <a:moveTo>
                    <a:pt x="615134" y="266882"/>
                  </a:moveTo>
                  <a:lnTo>
                    <a:pt x="643505" y="194682"/>
                  </a:lnTo>
                </a:path>
              </a:pathLst>
            </a:custGeom>
            <a:ln w="322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27795" y="5333349"/>
              <a:ext cx="298450" cy="560070"/>
            </a:xfrm>
            <a:custGeom>
              <a:avLst/>
              <a:gdLst/>
              <a:ahLst/>
              <a:cxnLst/>
              <a:rect l="l" t="t" r="r" b="b"/>
              <a:pathLst>
                <a:path w="298450" h="560070">
                  <a:moveTo>
                    <a:pt x="0" y="0"/>
                  </a:moveTo>
                  <a:lnTo>
                    <a:pt x="0" y="559551"/>
                  </a:lnTo>
                </a:path>
                <a:path w="298450" h="560070">
                  <a:moveTo>
                    <a:pt x="297895" y="0"/>
                  </a:moveTo>
                  <a:lnTo>
                    <a:pt x="297895" y="559551"/>
                  </a:lnTo>
                </a:path>
              </a:pathLst>
            </a:custGeom>
            <a:ln w="7736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0058" y="5780733"/>
              <a:ext cx="303530" cy="64769"/>
            </a:xfrm>
            <a:custGeom>
              <a:avLst/>
              <a:gdLst/>
              <a:ahLst/>
              <a:cxnLst/>
              <a:rect l="l" t="t" r="r" b="b"/>
              <a:pathLst>
                <a:path w="303529" h="64770">
                  <a:moveTo>
                    <a:pt x="64479" y="0"/>
                  </a:moveTo>
                  <a:lnTo>
                    <a:pt x="0" y="32232"/>
                  </a:lnTo>
                  <a:lnTo>
                    <a:pt x="64479" y="64464"/>
                  </a:lnTo>
                  <a:lnTo>
                    <a:pt x="64479" y="36100"/>
                  </a:lnTo>
                  <a:lnTo>
                    <a:pt x="53732" y="36100"/>
                  </a:lnTo>
                  <a:lnTo>
                    <a:pt x="53732" y="28364"/>
                  </a:lnTo>
                  <a:lnTo>
                    <a:pt x="64479" y="28364"/>
                  </a:lnTo>
                  <a:lnTo>
                    <a:pt x="64479" y="0"/>
                  </a:lnTo>
                  <a:close/>
                </a:path>
                <a:path w="303529" h="64770">
                  <a:moveTo>
                    <a:pt x="238574" y="0"/>
                  </a:moveTo>
                  <a:lnTo>
                    <a:pt x="238574" y="64464"/>
                  </a:lnTo>
                  <a:lnTo>
                    <a:pt x="295316" y="36100"/>
                  </a:lnTo>
                  <a:lnTo>
                    <a:pt x="249321" y="36100"/>
                  </a:lnTo>
                  <a:lnTo>
                    <a:pt x="249321" y="28364"/>
                  </a:lnTo>
                  <a:lnTo>
                    <a:pt x="295316" y="28364"/>
                  </a:lnTo>
                  <a:lnTo>
                    <a:pt x="238574" y="0"/>
                  </a:lnTo>
                  <a:close/>
                </a:path>
                <a:path w="303529" h="64770">
                  <a:moveTo>
                    <a:pt x="64479" y="28364"/>
                  </a:moveTo>
                  <a:lnTo>
                    <a:pt x="53732" y="28364"/>
                  </a:lnTo>
                  <a:lnTo>
                    <a:pt x="53732" y="36100"/>
                  </a:lnTo>
                  <a:lnTo>
                    <a:pt x="64479" y="36100"/>
                  </a:lnTo>
                  <a:lnTo>
                    <a:pt x="64479" y="28364"/>
                  </a:lnTo>
                  <a:close/>
                </a:path>
                <a:path w="303529" h="64770">
                  <a:moveTo>
                    <a:pt x="238574" y="28364"/>
                  </a:moveTo>
                  <a:lnTo>
                    <a:pt x="64479" y="28364"/>
                  </a:lnTo>
                  <a:lnTo>
                    <a:pt x="64479" y="36100"/>
                  </a:lnTo>
                  <a:lnTo>
                    <a:pt x="238574" y="36100"/>
                  </a:lnTo>
                  <a:lnTo>
                    <a:pt x="238574" y="28364"/>
                  </a:lnTo>
                  <a:close/>
                </a:path>
                <a:path w="303529" h="64770">
                  <a:moveTo>
                    <a:pt x="295316" y="28364"/>
                  </a:moveTo>
                  <a:lnTo>
                    <a:pt x="249321" y="28364"/>
                  </a:lnTo>
                  <a:lnTo>
                    <a:pt x="249321" y="36100"/>
                  </a:lnTo>
                  <a:lnTo>
                    <a:pt x="295316" y="36100"/>
                  </a:lnTo>
                  <a:lnTo>
                    <a:pt x="303053" y="32232"/>
                  </a:lnTo>
                  <a:lnTo>
                    <a:pt x="295316" y="283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2636740" y="1623479"/>
          <a:ext cx="7156450" cy="4516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0765"/>
                <a:gridCol w="2334894"/>
                <a:gridCol w="2486659"/>
              </a:tblGrid>
              <a:tr h="75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200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 b="1">
                          <a:latin typeface="Arial"/>
                          <a:cs typeface="Arial"/>
                        </a:rPr>
                        <a:t>Mode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19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20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Features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1907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5545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2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0833" sz="1200" spc="-15" b="1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18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23215" marR="314960" indent="-127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dirty="0" u="heavy" sz="1700" spc="-1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ontinuous </a:t>
                      </a:r>
                      <a:r>
                        <a:rPr dirty="0" u="heavy" sz="1700" spc="-1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onduction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700" spc="-2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ode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7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CCM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199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6520">
                        <a:lnSpc>
                          <a:spcPct val="119600"/>
                        </a:lnSpc>
                        <a:spcBef>
                          <a:spcPts val="765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Always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hard-switching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Inductor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largest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Minimized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rms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current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15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0833" sz="1200" spc="-15" b="1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15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54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35"/>
                        </a:lnSpc>
                      </a:pPr>
                      <a:r>
                        <a:rPr dirty="0" u="heavy" sz="170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Cr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itical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conduction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035"/>
                        </a:lnSpc>
                      </a:pPr>
                      <a:r>
                        <a:rPr dirty="0" u="heavy" sz="170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ode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7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CrM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rms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current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73990" marR="1638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Switching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frequency</a:t>
                      </a:r>
                      <a:r>
                        <a:rPr dirty="0" sz="17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fixed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00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0833" sz="1200" spc="-15" b="1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15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0">
                        <a:lnSpc>
                          <a:spcPct val="100000"/>
                        </a:lnSpc>
                        <a:spcBef>
                          <a:spcPts val="1019"/>
                        </a:spcBef>
                        <a:tabLst>
                          <a:tab pos="1334135" algn="l"/>
                        </a:tabLst>
                      </a:pPr>
                      <a:r>
                        <a:rPr dirty="0" baseline="13888" sz="1500" spc="-15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clamp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500" spc="-15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clamp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L="198120" marR="190500">
                        <a:lnSpc>
                          <a:spcPct val="100000"/>
                        </a:lnSpc>
                      </a:pPr>
                      <a:r>
                        <a:rPr dirty="0" u="heavy" sz="1700" spc="-1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requency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700" spc="-1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lamped </a:t>
                      </a:r>
                      <a:r>
                        <a:rPr dirty="0" u="heavy" sz="170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Cr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itical</a:t>
                      </a:r>
                      <a:r>
                        <a:rPr dirty="0" sz="17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conduction </a:t>
                      </a:r>
                      <a:r>
                        <a:rPr dirty="0" u="heavy" sz="1700" b="1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ode</a:t>
                      </a:r>
                      <a:r>
                        <a:rPr dirty="0" sz="17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7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FCCrM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1120" marR="57785">
                        <a:lnSpc>
                          <a:spcPct val="119600"/>
                        </a:lnSpc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rms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current Frequency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limited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Reduced</a:t>
                      </a:r>
                      <a:r>
                        <a:rPr dirty="0" sz="17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coil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inductance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7" name="object 17" descr=""/>
          <p:cNvGrpSpPr/>
          <p:nvPr/>
        </p:nvGrpSpPr>
        <p:grpSpPr>
          <a:xfrm>
            <a:off x="2829025" y="2605389"/>
            <a:ext cx="1920875" cy="887094"/>
            <a:chOff x="2829025" y="2605389"/>
            <a:chExt cx="1920875" cy="887094"/>
          </a:xfrm>
        </p:grpSpPr>
        <p:sp>
          <p:nvSpPr>
            <p:cNvPr id="18" name="object 18" descr=""/>
            <p:cNvSpPr/>
            <p:nvPr/>
          </p:nvSpPr>
          <p:spPr>
            <a:xfrm>
              <a:off x="2929808" y="2695402"/>
              <a:ext cx="0" cy="796925"/>
            </a:xfrm>
            <a:custGeom>
              <a:avLst/>
              <a:gdLst/>
              <a:ahLst/>
              <a:cxnLst/>
              <a:rect l="l" t="t" r="r" b="b"/>
              <a:pathLst>
                <a:path w="0" h="796925">
                  <a:moveTo>
                    <a:pt x="0" y="796674"/>
                  </a:moveTo>
                  <a:lnTo>
                    <a:pt x="1" y="0"/>
                  </a:lnTo>
                </a:path>
              </a:pathLst>
            </a:custGeom>
            <a:ln w="10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89" y="2605389"/>
              <a:ext cx="98094" cy="9807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829025" y="3391316"/>
              <a:ext cx="1829435" cy="0"/>
            </a:xfrm>
            <a:custGeom>
              <a:avLst/>
              <a:gdLst/>
              <a:ahLst/>
              <a:cxnLst/>
              <a:rect l="l" t="t" r="r" b="b"/>
              <a:pathLst>
                <a:path w="1829435" h="0">
                  <a:moveTo>
                    <a:pt x="0" y="0"/>
                  </a:moveTo>
                  <a:lnTo>
                    <a:pt x="1828878" y="1"/>
                  </a:lnTo>
                </a:path>
              </a:pathLst>
            </a:custGeom>
            <a:ln w="10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9842" y="3342951"/>
              <a:ext cx="99438" cy="9807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934511" y="3056122"/>
              <a:ext cx="1556385" cy="117475"/>
            </a:xfrm>
            <a:custGeom>
              <a:avLst/>
              <a:gdLst/>
              <a:ahLst/>
              <a:cxnLst/>
              <a:rect l="l" t="t" r="r" b="b"/>
              <a:pathLst>
                <a:path w="1556385" h="117475">
                  <a:moveTo>
                    <a:pt x="0" y="115537"/>
                  </a:moveTo>
                  <a:lnTo>
                    <a:pt x="167971" y="0"/>
                  </a:lnTo>
                </a:path>
                <a:path w="1556385" h="117475">
                  <a:moveTo>
                    <a:pt x="157221" y="0"/>
                  </a:moveTo>
                  <a:lnTo>
                    <a:pt x="341319" y="116881"/>
                  </a:lnTo>
                </a:path>
                <a:path w="1556385" h="117475">
                  <a:moveTo>
                    <a:pt x="323849" y="115537"/>
                  </a:moveTo>
                  <a:lnTo>
                    <a:pt x="491821" y="0"/>
                  </a:lnTo>
                </a:path>
                <a:path w="1556385" h="117475">
                  <a:moveTo>
                    <a:pt x="481071" y="0"/>
                  </a:moveTo>
                  <a:lnTo>
                    <a:pt x="665168" y="116881"/>
                  </a:lnTo>
                </a:path>
                <a:path w="1556385" h="117475">
                  <a:moveTo>
                    <a:pt x="654418" y="115537"/>
                  </a:moveTo>
                  <a:lnTo>
                    <a:pt x="822390" y="0"/>
                  </a:lnTo>
                </a:path>
                <a:path w="1556385" h="117475">
                  <a:moveTo>
                    <a:pt x="811640" y="0"/>
                  </a:moveTo>
                  <a:lnTo>
                    <a:pt x="995737" y="116881"/>
                  </a:lnTo>
                </a:path>
                <a:path w="1556385" h="117475">
                  <a:moveTo>
                    <a:pt x="978268" y="115537"/>
                  </a:moveTo>
                  <a:lnTo>
                    <a:pt x="1146240" y="0"/>
                  </a:lnTo>
                </a:path>
                <a:path w="1556385" h="117475">
                  <a:moveTo>
                    <a:pt x="1135490" y="0"/>
                  </a:moveTo>
                  <a:lnTo>
                    <a:pt x="1319587" y="116881"/>
                  </a:lnTo>
                </a:path>
                <a:path w="1556385" h="117475">
                  <a:moveTo>
                    <a:pt x="1300774" y="115537"/>
                  </a:moveTo>
                  <a:lnTo>
                    <a:pt x="1468746" y="0"/>
                  </a:lnTo>
                </a:path>
                <a:path w="1556385" h="117475">
                  <a:moveTo>
                    <a:pt x="1457996" y="0"/>
                  </a:moveTo>
                  <a:lnTo>
                    <a:pt x="1556092" y="61799"/>
                  </a:lnTo>
                </a:path>
              </a:pathLst>
            </a:custGeom>
            <a:ln w="33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867740" y="3757878"/>
            <a:ext cx="1843405" cy="852169"/>
            <a:chOff x="2867740" y="3757878"/>
            <a:chExt cx="1843405" cy="852169"/>
          </a:xfrm>
        </p:grpSpPr>
        <p:sp>
          <p:nvSpPr>
            <p:cNvPr id="24" name="object 24" descr=""/>
            <p:cNvSpPr/>
            <p:nvPr/>
          </p:nvSpPr>
          <p:spPr>
            <a:xfrm>
              <a:off x="2964459" y="3844216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w="0" h="765810">
                  <a:moveTo>
                    <a:pt x="0" y="765427"/>
                  </a:moveTo>
                  <a:lnTo>
                    <a:pt x="1" y="0"/>
                  </a:lnTo>
                </a:path>
              </a:pathLst>
            </a:custGeom>
            <a:ln w="10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8036" y="3757878"/>
              <a:ext cx="92846" cy="9407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867740" y="4512999"/>
              <a:ext cx="1757045" cy="0"/>
            </a:xfrm>
            <a:custGeom>
              <a:avLst/>
              <a:gdLst/>
              <a:ahLst/>
              <a:cxnLst/>
              <a:rect l="l" t="t" r="r" b="b"/>
              <a:pathLst>
                <a:path w="1757045" h="0">
                  <a:moveTo>
                    <a:pt x="0" y="0"/>
                  </a:moveTo>
                  <a:lnTo>
                    <a:pt x="1756423" y="1"/>
                  </a:lnTo>
                </a:path>
              </a:pathLst>
            </a:custGeom>
            <a:ln w="10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5138" y="4465318"/>
              <a:ext cx="95425" cy="9407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972841" y="4053613"/>
              <a:ext cx="1479550" cy="471805"/>
            </a:xfrm>
            <a:custGeom>
              <a:avLst/>
              <a:gdLst/>
              <a:ahLst/>
              <a:cxnLst/>
              <a:rect l="l" t="t" r="r" b="b"/>
              <a:pathLst>
                <a:path w="1479550" h="471804">
                  <a:moveTo>
                    <a:pt x="33529" y="463895"/>
                  </a:moveTo>
                  <a:lnTo>
                    <a:pt x="205044" y="7731"/>
                  </a:lnTo>
                </a:path>
                <a:path w="1479550" h="471804">
                  <a:moveTo>
                    <a:pt x="197307" y="10308"/>
                  </a:moveTo>
                  <a:lnTo>
                    <a:pt x="384298" y="466472"/>
                  </a:lnTo>
                </a:path>
                <a:path w="1479550" h="471804">
                  <a:moveTo>
                    <a:pt x="379139" y="461318"/>
                  </a:moveTo>
                  <a:lnTo>
                    <a:pt x="549365" y="3865"/>
                  </a:lnTo>
                </a:path>
                <a:path w="1479550" h="471804">
                  <a:moveTo>
                    <a:pt x="546786" y="7731"/>
                  </a:moveTo>
                  <a:lnTo>
                    <a:pt x="733777" y="463895"/>
                  </a:lnTo>
                </a:path>
                <a:path w="1479550" h="471804">
                  <a:moveTo>
                    <a:pt x="0" y="387867"/>
                  </a:moveTo>
                  <a:lnTo>
                    <a:pt x="32239" y="466472"/>
                  </a:lnTo>
                </a:path>
                <a:path w="1479550" h="471804">
                  <a:moveTo>
                    <a:pt x="733777" y="471627"/>
                  </a:moveTo>
                  <a:lnTo>
                    <a:pt x="904003" y="15463"/>
                  </a:lnTo>
                </a:path>
                <a:path w="1479550" h="471804">
                  <a:moveTo>
                    <a:pt x="901424" y="12885"/>
                  </a:moveTo>
                  <a:lnTo>
                    <a:pt x="1088414" y="469050"/>
                  </a:lnTo>
                </a:path>
                <a:path w="1479550" h="471804">
                  <a:moveTo>
                    <a:pt x="1434025" y="453586"/>
                  </a:moveTo>
                  <a:lnTo>
                    <a:pt x="1479161" y="331169"/>
                  </a:lnTo>
                </a:path>
                <a:path w="1479550" h="471804">
                  <a:moveTo>
                    <a:pt x="1081966" y="457452"/>
                  </a:moveTo>
                  <a:lnTo>
                    <a:pt x="1252193" y="0"/>
                  </a:lnTo>
                </a:path>
                <a:path w="1479550" h="471804">
                  <a:moveTo>
                    <a:pt x="1249613" y="9020"/>
                  </a:moveTo>
                  <a:lnTo>
                    <a:pt x="1436604" y="465184"/>
                  </a:lnTo>
                </a:path>
              </a:pathLst>
            </a:custGeom>
            <a:ln w="322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4137353" y="5441005"/>
            <a:ext cx="408940" cy="271145"/>
          </a:xfrm>
          <a:custGeom>
            <a:avLst/>
            <a:gdLst/>
            <a:ahLst/>
            <a:cxnLst/>
            <a:rect l="l" t="t" r="r" b="b"/>
            <a:pathLst>
              <a:path w="408939" h="271145">
                <a:moveTo>
                  <a:pt x="0" y="269461"/>
                </a:moveTo>
                <a:lnTo>
                  <a:pt x="110904" y="269461"/>
                </a:lnTo>
              </a:path>
              <a:path w="408939" h="271145">
                <a:moveTo>
                  <a:pt x="90271" y="269461"/>
                </a:moveTo>
                <a:lnTo>
                  <a:pt x="197307" y="0"/>
                </a:lnTo>
              </a:path>
              <a:path w="408939" h="271145">
                <a:moveTo>
                  <a:pt x="189569" y="1289"/>
                </a:moveTo>
                <a:lnTo>
                  <a:pt x="306922" y="270750"/>
                </a:lnTo>
              </a:path>
              <a:path w="408939" h="271145">
                <a:moveTo>
                  <a:pt x="296605" y="268172"/>
                </a:moveTo>
                <a:lnTo>
                  <a:pt x="408800" y="268172"/>
                </a:lnTo>
              </a:path>
            </a:pathLst>
          </a:custGeom>
          <a:ln w="3223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Critical Conduction Mode</a:t>
            </a:r>
            <a:r>
              <a:rPr dirty="0" spc="-10"/>
              <a:t> (CrM)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3381755"/>
            <a:ext cx="8529320" cy="269303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44805" indent="-332105">
              <a:lnSpc>
                <a:spcPct val="100000"/>
              </a:lnSpc>
              <a:spcBef>
                <a:spcPts val="1105"/>
              </a:spcBef>
              <a:buClr>
                <a:srgbClr val="A6A6A6"/>
              </a:buClr>
              <a:buFont typeface="Arial Unicode MS"/>
              <a:buChar char="□"/>
              <a:tabLst>
                <a:tab pos="344805" algn="l"/>
              </a:tabLst>
            </a:pPr>
            <a:r>
              <a:rPr dirty="0" sz="2000">
                <a:latin typeface="Arial"/>
                <a:cs typeface="Arial"/>
              </a:rPr>
              <a:t>Most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popular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solution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low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power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  <a:p>
            <a:pPr marL="339725" indent="-327660">
              <a:lnSpc>
                <a:spcPct val="100000"/>
              </a:lnSpc>
              <a:spcBef>
                <a:spcPts val="1010"/>
              </a:spcBef>
              <a:buClr>
                <a:srgbClr val="A6A6A6"/>
              </a:buClr>
              <a:buFont typeface="Arial Unicode MS"/>
              <a:buChar char="□"/>
              <a:tabLst>
                <a:tab pos="340360" algn="l"/>
              </a:tabLst>
            </a:pPr>
            <a:r>
              <a:rPr dirty="0" sz="2000">
                <a:latin typeface="Arial"/>
                <a:cs typeface="Arial"/>
              </a:rPr>
              <a:t>This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scheme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several </a:t>
            </a:r>
            <a:r>
              <a:rPr dirty="0" sz="2000" spc="-10">
                <a:latin typeface="Arial"/>
                <a:cs typeface="Arial"/>
              </a:rPr>
              <a:t>names: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09"/>
              </a:spcBef>
              <a:tabLst>
                <a:tab pos="620395" algn="l"/>
              </a:tabLst>
            </a:pPr>
            <a:r>
              <a:rPr dirty="0" sz="19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19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1900">
                <a:solidFill>
                  <a:srgbClr val="FF0000"/>
                </a:solidFill>
                <a:latin typeface="Arial"/>
                <a:cs typeface="Arial"/>
              </a:rPr>
              <a:t>Critical</a:t>
            </a:r>
            <a:r>
              <a:rPr dirty="0" sz="19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0000"/>
                </a:solidFill>
                <a:latin typeface="Arial"/>
                <a:cs typeface="Arial"/>
              </a:rPr>
              <a:t>Conduction</a:t>
            </a:r>
            <a:r>
              <a:rPr dirty="0" sz="19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0000"/>
                </a:solidFill>
                <a:latin typeface="Arial"/>
                <a:cs typeface="Arial"/>
              </a:rPr>
              <a:t>Mode</a:t>
            </a:r>
            <a:r>
              <a:rPr dirty="0" sz="19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Arial"/>
                <a:cs typeface="Arial"/>
              </a:rPr>
              <a:t>(“CrM”)</a:t>
            </a:r>
            <a:endParaRPr sz="19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20"/>
              </a:spcBef>
              <a:tabLst>
                <a:tab pos="620395" algn="l"/>
              </a:tabLst>
            </a:pPr>
            <a:r>
              <a:rPr dirty="0" sz="19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19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Boundary</a:t>
            </a:r>
            <a:r>
              <a:rPr dirty="0" sz="1900" spc="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Conduction</a:t>
            </a:r>
            <a:r>
              <a:rPr dirty="0" sz="1900" spc="1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Mode</a:t>
            </a:r>
            <a:r>
              <a:rPr dirty="0" sz="1900" spc="2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9691"/>
                </a:solidFill>
                <a:latin typeface="Arial"/>
                <a:cs typeface="Arial"/>
              </a:rPr>
              <a:t>(“BCM”)</a:t>
            </a:r>
            <a:endParaRPr sz="19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05"/>
              </a:spcBef>
              <a:tabLst>
                <a:tab pos="620395" algn="l"/>
              </a:tabLst>
            </a:pPr>
            <a:r>
              <a:rPr dirty="0" sz="19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19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BorderLine</a:t>
            </a:r>
            <a:r>
              <a:rPr dirty="0" sz="1900" spc="1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Conduction</a:t>
            </a:r>
            <a:r>
              <a:rPr dirty="0" sz="1900" spc="1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Mode</a:t>
            </a:r>
            <a:r>
              <a:rPr dirty="0" sz="1900" spc="2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9691"/>
                </a:solidFill>
                <a:latin typeface="Arial"/>
                <a:cs typeface="Arial"/>
              </a:rPr>
              <a:t>(“BCM”)</a:t>
            </a:r>
            <a:endParaRPr sz="19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25"/>
              </a:spcBef>
              <a:tabLst>
                <a:tab pos="620395" algn="l"/>
              </a:tabLst>
            </a:pPr>
            <a:r>
              <a:rPr dirty="0" sz="19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19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Transition</a:t>
            </a:r>
            <a:r>
              <a:rPr dirty="0" sz="1900" spc="-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Conduction</a:t>
            </a:r>
            <a:r>
              <a:rPr dirty="0" sz="1900" spc="-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Mode</a:t>
            </a:r>
            <a:r>
              <a:rPr dirty="0" sz="1900" spc="-10">
                <a:solidFill>
                  <a:srgbClr val="009691"/>
                </a:solidFill>
                <a:latin typeface="Arial"/>
                <a:cs typeface="Arial"/>
              </a:rPr>
              <a:t> (“TCM”)</a:t>
            </a:r>
            <a:endParaRPr sz="19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25"/>
              </a:spcBef>
              <a:tabLst>
                <a:tab pos="620395" algn="l"/>
              </a:tabLst>
            </a:pPr>
            <a:r>
              <a:rPr dirty="0" sz="19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19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Some vendors</a:t>
            </a:r>
            <a:r>
              <a:rPr dirty="0" sz="1900" spc="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simply indicate</a:t>
            </a:r>
            <a:r>
              <a:rPr dirty="0" sz="1900" spc="1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“DCM”</a:t>
            </a:r>
            <a:r>
              <a:rPr dirty="0" sz="1900" spc="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for</a:t>
            </a:r>
            <a:r>
              <a:rPr dirty="0" sz="1900" spc="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Discontinuous</a:t>
            </a:r>
            <a:r>
              <a:rPr dirty="0" sz="1900" spc="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9691"/>
                </a:solidFill>
                <a:latin typeface="Arial"/>
                <a:cs typeface="Arial"/>
              </a:rPr>
              <a:t>Conduction</a:t>
            </a:r>
            <a:r>
              <a:rPr dirty="0" sz="1900" spc="1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9691"/>
                </a:solidFill>
                <a:latin typeface="Arial"/>
                <a:cs typeface="Arial"/>
              </a:rPr>
              <a:t>Mode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597361" y="1405179"/>
            <a:ext cx="688340" cy="0"/>
          </a:xfrm>
          <a:custGeom>
            <a:avLst/>
            <a:gdLst/>
            <a:ahLst/>
            <a:cxnLst/>
            <a:rect l="l" t="t" r="r" b="b"/>
            <a:pathLst>
              <a:path w="688340" h="0">
                <a:moveTo>
                  <a:pt x="0" y="0"/>
                </a:moveTo>
                <a:lnTo>
                  <a:pt x="68780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591814" y="2047259"/>
            <a:ext cx="328295" cy="293370"/>
            <a:chOff x="7591814" y="2047259"/>
            <a:chExt cx="328295" cy="293370"/>
          </a:xfrm>
        </p:grpSpPr>
        <p:sp>
          <p:nvSpPr>
            <p:cNvPr id="6" name="object 6" descr=""/>
            <p:cNvSpPr/>
            <p:nvPr/>
          </p:nvSpPr>
          <p:spPr>
            <a:xfrm>
              <a:off x="7603243" y="2063490"/>
              <a:ext cx="316865" cy="275590"/>
            </a:xfrm>
            <a:custGeom>
              <a:avLst/>
              <a:gdLst/>
              <a:ahLst/>
              <a:cxnLst/>
              <a:rect l="l" t="t" r="r" b="b"/>
              <a:pathLst>
                <a:path w="316865" h="275589">
                  <a:moveTo>
                    <a:pt x="0" y="185229"/>
                  </a:moveTo>
                  <a:lnTo>
                    <a:pt x="24892" y="171391"/>
                  </a:lnTo>
                </a:path>
                <a:path w="316865" h="275589">
                  <a:moveTo>
                    <a:pt x="25589" y="171391"/>
                  </a:moveTo>
                  <a:lnTo>
                    <a:pt x="87192" y="274377"/>
                  </a:lnTo>
                </a:path>
                <a:path w="316865" h="275589">
                  <a:moveTo>
                    <a:pt x="87192" y="275073"/>
                  </a:moveTo>
                  <a:lnTo>
                    <a:pt x="154314" y="696"/>
                  </a:lnTo>
                </a:path>
                <a:path w="316865" h="275589">
                  <a:moveTo>
                    <a:pt x="154314" y="0"/>
                  </a:moveTo>
                  <a:lnTo>
                    <a:pt x="316238" y="0"/>
                  </a:lnTo>
                </a:path>
              </a:pathLst>
            </a:custGeom>
            <a:ln w="3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591814" y="2047259"/>
              <a:ext cx="318770" cy="281305"/>
            </a:xfrm>
            <a:custGeom>
              <a:avLst/>
              <a:gdLst/>
              <a:ahLst/>
              <a:cxnLst/>
              <a:rect l="l" t="t" r="r" b="b"/>
              <a:pathLst>
                <a:path w="318770" h="281305">
                  <a:moveTo>
                    <a:pt x="318301" y="0"/>
                  </a:moveTo>
                  <a:lnTo>
                    <a:pt x="150858" y="0"/>
                  </a:lnTo>
                  <a:lnTo>
                    <a:pt x="88585" y="255723"/>
                  </a:lnTo>
                  <a:lnTo>
                    <a:pt x="33922" y="169331"/>
                  </a:lnTo>
                  <a:lnTo>
                    <a:pt x="0" y="188681"/>
                  </a:lnTo>
                  <a:lnTo>
                    <a:pt x="3455" y="194889"/>
                  </a:lnTo>
                  <a:lnTo>
                    <a:pt x="20069" y="185228"/>
                  </a:lnTo>
                  <a:lnTo>
                    <a:pt x="82341" y="281282"/>
                  </a:lnTo>
                  <a:lnTo>
                    <a:pt x="94801" y="281282"/>
                  </a:lnTo>
                  <a:lnTo>
                    <a:pt x="159861" y="12416"/>
                  </a:lnTo>
                  <a:lnTo>
                    <a:pt x="318301" y="12416"/>
                  </a:lnTo>
                  <a:lnTo>
                    <a:pt x="318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8063762" y="2237304"/>
            <a:ext cx="688340" cy="0"/>
          </a:xfrm>
          <a:custGeom>
            <a:avLst/>
            <a:gdLst/>
            <a:ahLst/>
            <a:cxnLst/>
            <a:rect l="l" t="t" r="r" b="b"/>
            <a:pathLst>
              <a:path w="688340" h="0">
                <a:moveTo>
                  <a:pt x="0" y="0"/>
                </a:moveTo>
                <a:lnTo>
                  <a:pt x="68780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85360" y="1928092"/>
            <a:ext cx="929005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605">
                <a:latin typeface="Symbol"/>
                <a:cs typeface="Symbol"/>
              </a:rPr>
              <a:t>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Arial"/>
                <a:cs typeface="Arial"/>
              </a:rPr>
              <a:t>sin</a:t>
            </a:r>
            <a:r>
              <a:rPr dirty="0" sz="2000" spc="-335">
                <a:latin typeface="Arial"/>
                <a:cs typeface="Arial"/>
              </a:rPr>
              <a:t> </a:t>
            </a:r>
            <a:r>
              <a:rPr dirty="0" baseline="-3968" sz="4200" spc="-427">
                <a:latin typeface="Symbol"/>
                <a:cs typeface="Symbol"/>
              </a:rPr>
              <a:t></a:t>
            </a:r>
            <a:r>
              <a:rPr dirty="0" sz="2100" spc="-285" i="1">
                <a:latin typeface="Symbol"/>
                <a:cs typeface="Symbol"/>
              </a:rPr>
              <a:t></a:t>
            </a:r>
            <a:r>
              <a:rPr dirty="0" sz="2000" spc="-285" i="1">
                <a:latin typeface="Times New Roman"/>
                <a:cs typeface="Times New Roman"/>
              </a:rPr>
              <a:t>t</a:t>
            </a:r>
            <a:r>
              <a:rPr dirty="0" sz="2000" spc="-265" i="1">
                <a:latin typeface="Times New Roman"/>
                <a:cs typeface="Times New Roman"/>
              </a:rPr>
              <a:t> </a:t>
            </a:r>
            <a:r>
              <a:rPr dirty="0" baseline="-3968" sz="4200" spc="-494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890074" y="2879383"/>
            <a:ext cx="327660" cy="294005"/>
            <a:chOff x="7890074" y="2879383"/>
            <a:chExt cx="327660" cy="294005"/>
          </a:xfrm>
        </p:grpSpPr>
        <p:sp>
          <p:nvSpPr>
            <p:cNvPr id="11" name="object 11" descr=""/>
            <p:cNvSpPr/>
            <p:nvPr/>
          </p:nvSpPr>
          <p:spPr>
            <a:xfrm>
              <a:off x="7901475" y="2895643"/>
              <a:ext cx="316865" cy="276225"/>
            </a:xfrm>
            <a:custGeom>
              <a:avLst/>
              <a:gdLst/>
              <a:ahLst/>
              <a:cxnLst/>
              <a:rect l="l" t="t" r="r" b="b"/>
              <a:pathLst>
                <a:path w="316865" h="276225">
                  <a:moveTo>
                    <a:pt x="0" y="185229"/>
                  </a:moveTo>
                  <a:lnTo>
                    <a:pt x="24920" y="171391"/>
                  </a:lnTo>
                </a:path>
                <a:path w="316865" h="276225">
                  <a:moveTo>
                    <a:pt x="25616" y="171391"/>
                  </a:moveTo>
                  <a:lnTo>
                    <a:pt x="87192" y="275769"/>
                  </a:lnTo>
                </a:path>
                <a:path w="316865" h="276225">
                  <a:moveTo>
                    <a:pt x="87192" y="275769"/>
                  </a:moveTo>
                  <a:lnTo>
                    <a:pt x="154314" y="668"/>
                  </a:lnTo>
                </a:path>
                <a:path w="316865" h="276225">
                  <a:moveTo>
                    <a:pt x="154314" y="0"/>
                  </a:moveTo>
                  <a:lnTo>
                    <a:pt x="316238" y="0"/>
                  </a:lnTo>
                </a:path>
              </a:pathLst>
            </a:custGeom>
            <a:ln w="3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890074" y="2879383"/>
              <a:ext cx="318770" cy="282575"/>
            </a:xfrm>
            <a:custGeom>
              <a:avLst/>
              <a:gdLst/>
              <a:ahLst/>
              <a:cxnLst/>
              <a:rect l="l" t="t" r="r" b="b"/>
              <a:pathLst>
                <a:path w="318770" h="282575">
                  <a:moveTo>
                    <a:pt x="318301" y="0"/>
                  </a:moveTo>
                  <a:lnTo>
                    <a:pt x="150830" y="0"/>
                  </a:lnTo>
                  <a:lnTo>
                    <a:pt x="88558" y="256420"/>
                  </a:lnTo>
                  <a:lnTo>
                    <a:pt x="33895" y="169331"/>
                  </a:lnTo>
                  <a:lnTo>
                    <a:pt x="0" y="189377"/>
                  </a:lnTo>
                  <a:lnTo>
                    <a:pt x="3456" y="194918"/>
                  </a:lnTo>
                  <a:lnTo>
                    <a:pt x="20041" y="185229"/>
                  </a:lnTo>
                  <a:lnTo>
                    <a:pt x="82341" y="282006"/>
                  </a:lnTo>
                  <a:lnTo>
                    <a:pt x="94801" y="282006"/>
                  </a:lnTo>
                  <a:lnTo>
                    <a:pt x="159833" y="12446"/>
                  </a:lnTo>
                  <a:lnTo>
                    <a:pt x="318301" y="12446"/>
                  </a:lnTo>
                  <a:lnTo>
                    <a:pt x="318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8361993" y="3069457"/>
            <a:ext cx="688340" cy="0"/>
          </a:xfrm>
          <a:custGeom>
            <a:avLst/>
            <a:gdLst/>
            <a:ahLst/>
            <a:cxnLst/>
            <a:rect l="l" t="t" r="r" b="b"/>
            <a:pathLst>
              <a:path w="688340" h="0">
                <a:moveTo>
                  <a:pt x="0" y="0"/>
                </a:moveTo>
                <a:lnTo>
                  <a:pt x="68780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210361" y="2876627"/>
            <a:ext cx="0" cy="385445"/>
          </a:xfrm>
          <a:custGeom>
            <a:avLst/>
            <a:gdLst/>
            <a:ahLst/>
            <a:cxnLst/>
            <a:rect l="l" t="t" r="r" b="b"/>
            <a:pathLst>
              <a:path w="0" h="385445">
                <a:moveTo>
                  <a:pt x="0" y="0"/>
                </a:moveTo>
                <a:lnTo>
                  <a:pt x="0" y="384969"/>
                </a:lnTo>
              </a:path>
            </a:pathLst>
          </a:custGeom>
          <a:ln w="1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064833" y="2876627"/>
            <a:ext cx="0" cy="385445"/>
          </a:xfrm>
          <a:custGeom>
            <a:avLst/>
            <a:gdLst/>
            <a:ahLst/>
            <a:cxnLst/>
            <a:rect l="l" t="t" r="r" b="b"/>
            <a:pathLst>
              <a:path w="0" h="385445">
                <a:moveTo>
                  <a:pt x="0" y="0"/>
                </a:moveTo>
                <a:lnTo>
                  <a:pt x="0" y="384969"/>
                </a:lnTo>
              </a:path>
            </a:pathLst>
          </a:custGeom>
          <a:ln w="1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083534" y="2760245"/>
            <a:ext cx="974725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605">
                <a:latin typeface="Symbol"/>
                <a:cs typeface="Symbol"/>
              </a:rPr>
              <a:t>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Arial"/>
                <a:cs typeface="Arial"/>
              </a:rPr>
              <a:t>sin</a:t>
            </a:r>
            <a:r>
              <a:rPr dirty="0" sz="2000" spc="-340">
                <a:latin typeface="Arial"/>
                <a:cs typeface="Arial"/>
              </a:rPr>
              <a:t> </a:t>
            </a:r>
            <a:r>
              <a:rPr dirty="0" baseline="-3968" sz="4200" spc="-427">
                <a:latin typeface="Symbol"/>
                <a:cs typeface="Symbol"/>
              </a:rPr>
              <a:t></a:t>
            </a:r>
            <a:r>
              <a:rPr dirty="0" sz="2100" spc="-285" i="1">
                <a:latin typeface="Symbol"/>
                <a:cs typeface="Symbol"/>
              </a:rPr>
              <a:t></a:t>
            </a:r>
            <a:r>
              <a:rPr dirty="0" sz="2000" spc="-285" i="1">
                <a:latin typeface="Times New Roman"/>
                <a:cs typeface="Times New Roman"/>
              </a:rPr>
              <a:t>t</a:t>
            </a:r>
            <a:r>
              <a:rPr dirty="0" sz="2000" spc="-270" i="1">
                <a:latin typeface="Times New Roman"/>
                <a:cs typeface="Times New Roman"/>
              </a:rPr>
              <a:t> </a:t>
            </a:r>
            <a:r>
              <a:rPr dirty="0" baseline="-3968" sz="4200" spc="-494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70892" y="1327502"/>
            <a:ext cx="52578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027027" y="2304776"/>
            <a:ext cx="7162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44737" y="1062797"/>
            <a:ext cx="921385" cy="469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0">
              <a:lnSpc>
                <a:spcPts val="1745"/>
              </a:lnSpc>
              <a:spcBef>
                <a:spcPts val="100"/>
              </a:spcBef>
            </a:pPr>
            <a:r>
              <a:rPr dirty="0" baseline="15277" sz="3000" spc="-44" i="1">
                <a:latin typeface="Times New Roman"/>
                <a:cs typeface="Times New Roman"/>
              </a:rPr>
              <a:t>P</a:t>
            </a:r>
            <a:r>
              <a:rPr dirty="0" sz="1550" spc="-30" i="1">
                <a:latin typeface="Times New Roman"/>
                <a:cs typeface="Times New Roman"/>
              </a:rPr>
              <a:t>in</a:t>
            </a:r>
            <a:r>
              <a:rPr dirty="0" sz="1550" spc="-30">
                <a:latin typeface="Arial"/>
                <a:cs typeface="Arial"/>
              </a:rPr>
              <a:t>,</a:t>
            </a:r>
            <a:r>
              <a:rPr dirty="0" sz="1550" spc="-30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ts val="1745"/>
              </a:lnSpc>
            </a:pPr>
            <a:r>
              <a:rPr dirty="0" sz="200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60627" y="1355591"/>
            <a:ext cx="1171575" cy="100901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25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  <a:p>
            <a:pPr marL="535305">
              <a:lnSpc>
                <a:spcPts val="1745"/>
              </a:lnSpc>
              <a:spcBef>
                <a:spcPts val="925"/>
              </a:spcBef>
            </a:pPr>
            <a:r>
              <a:rPr dirty="0" baseline="15277" sz="3000" spc="-37" i="1">
                <a:latin typeface="Times New Roman"/>
                <a:cs typeface="Times New Roman"/>
              </a:rPr>
              <a:t>P</a:t>
            </a:r>
            <a:r>
              <a:rPr dirty="0" sz="1550" spc="-25" i="1">
                <a:latin typeface="Times New Roman"/>
                <a:cs typeface="Times New Roman"/>
              </a:rPr>
              <a:t>in</a:t>
            </a:r>
            <a:r>
              <a:rPr dirty="0" sz="1550" spc="-25">
                <a:latin typeface="Arial"/>
                <a:cs typeface="Arial"/>
              </a:rPr>
              <a:t>,</a:t>
            </a:r>
            <a:r>
              <a:rPr dirty="0" sz="1550" spc="-25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marL="193040">
              <a:lnSpc>
                <a:spcPts val="1745"/>
              </a:lnSpc>
            </a:pPr>
            <a:r>
              <a:rPr dirty="0" sz="2000">
                <a:latin typeface="Arial"/>
                <a:cs typeface="Arial"/>
              </a:rPr>
              <a:t>2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655"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733526" y="2992476"/>
            <a:ext cx="39687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25" i="1">
                <a:latin typeface="Times New Roman"/>
                <a:cs typeface="Times New Roman"/>
              </a:rPr>
              <a:t>L</a:t>
            </a:r>
            <a:r>
              <a:rPr dirty="0" sz="1550" spc="-25">
                <a:latin typeface="Arial"/>
                <a:cs typeface="Arial"/>
              </a:rPr>
              <a:t>,</a:t>
            </a:r>
            <a:r>
              <a:rPr dirty="0" sz="1550" spc="-225">
                <a:latin typeface="Arial"/>
                <a:cs typeface="Arial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pk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325287" y="3136932"/>
            <a:ext cx="7162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62945" y="2760245"/>
            <a:ext cx="123444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24510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baseline="-3968" sz="4200" spc="-142">
                <a:latin typeface="Symbol"/>
                <a:cs typeface="Symbol"/>
              </a:rPr>
              <a:t></a:t>
            </a:r>
            <a:r>
              <a:rPr dirty="0" sz="2000" spc="-95" i="1">
                <a:latin typeface="Times New Roman"/>
                <a:cs typeface="Times New Roman"/>
              </a:rPr>
              <a:t>t</a:t>
            </a:r>
            <a:r>
              <a:rPr dirty="0" sz="2000" spc="-280" i="1">
                <a:latin typeface="Times New Roman"/>
                <a:cs typeface="Times New Roman"/>
              </a:rPr>
              <a:t> </a:t>
            </a:r>
            <a:r>
              <a:rPr dirty="0" baseline="-3968" sz="4200" spc="-419">
                <a:latin typeface="Symbol"/>
                <a:cs typeface="Symbol"/>
              </a:rPr>
              <a:t></a:t>
            </a:r>
            <a:r>
              <a:rPr dirty="0" baseline="-3968" sz="4200" spc="-232">
                <a:latin typeface="Times New Roman"/>
                <a:cs typeface="Times New Roman"/>
              </a:rPr>
              <a:t> </a:t>
            </a:r>
            <a:r>
              <a:rPr dirty="0" sz="2000">
                <a:latin typeface="Symbol"/>
                <a:cs typeface="Symbol"/>
              </a:rPr>
              <a:t>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14987" y="2727075"/>
            <a:ext cx="1016000" cy="46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730">
              <a:lnSpc>
                <a:spcPts val="1745"/>
              </a:lnSpc>
              <a:spcBef>
                <a:spcPts val="100"/>
              </a:spcBef>
            </a:pPr>
            <a:r>
              <a:rPr dirty="0" baseline="15277" sz="3000" spc="-37" i="1">
                <a:latin typeface="Times New Roman"/>
                <a:cs typeface="Times New Roman"/>
              </a:rPr>
              <a:t>P</a:t>
            </a:r>
            <a:r>
              <a:rPr dirty="0" sz="1550" spc="-25" i="1">
                <a:latin typeface="Times New Roman"/>
                <a:cs typeface="Times New Roman"/>
              </a:rPr>
              <a:t>in</a:t>
            </a:r>
            <a:r>
              <a:rPr dirty="0" sz="1550" spc="-25">
                <a:latin typeface="Arial"/>
                <a:cs typeface="Arial"/>
              </a:rPr>
              <a:t>,</a:t>
            </a:r>
            <a:r>
              <a:rPr dirty="0" sz="1550" spc="-25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ts val="1745"/>
              </a:lnSpc>
            </a:pPr>
            <a:r>
              <a:rPr dirty="0" sz="2000">
                <a:latin typeface="Arial"/>
                <a:cs typeface="Arial"/>
              </a:rPr>
              <a:t>2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5"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21763" y="2159655"/>
            <a:ext cx="32258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20" i="1">
                <a:latin typeface="Times New Roman"/>
                <a:cs typeface="Times New Roman"/>
              </a:rPr>
              <a:t>line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662945" y="2033851"/>
            <a:ext cx="8661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sz="2000" spc="60">
                <a:latin typeface="Arial"/>
                <a:cs typeface="Arial"/>
              </a:rPr>
              <a:t>(</a:t>
            </a:r>
            <a:r>
              <a:rPr dirty="0" sz="2000" spc="60" i="1">
                <a:latin typeface="Times New Roman"/>
                <a:cs typeface="Times New Roman"/>
              </a:rPr>
              <a:t>t</a:t>
            </a:r>
            <a:r>
              <a:rPr dirty="0" sz="2000" spc="60">
                <a:latin typeface="Arial"/>
                <a:cs typeface="Arial"/>
              </a:rPr>
              <a:t>)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77476" y="1201029"/>
            <a:ext cx="1104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9195" y="1471311"/>
            <a:ext cx="3510635" cy="1855303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994782" y="1457959"/>
            <a:ext cx="15208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Current</a:t>
            </a:r>
            <a:r>
              <a:rPr dirty="0" sz="1500" spc="-10">
                <a:latin typeface="Arial"/>
                <a:cs typeface="Arial"/>
              </a:rPr>
              <a:t> reference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400047" y="1670723"/>
            <a:ext cx="40576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25" i="1">
                <a:latin typeface="Times New Roman"/>
                <a:cs typeface="Times New Roman"/>
              </a:rPr>
              <a:t>L</a:t>
            </a:r>
            <a:r>
              <a:rPr dirty="0" sz="1600" spc="-25">
                <a:latin typeface="Arial"/>
                <a:cs typeface="Arial"/>
              </a:rPr>
              <a:t>,</a:t>
            </a:r>
            <a:r>
              <a:rPr dirty="0" sz="1600" spc="-280">
                <a:latin typeface="Arial"/>
                <a:cs typeface="Arial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pk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29198" y="1537771"/>
            <a:ext cx="1016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5" i="1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844809" y="1451858"/>
            <a:ext cx="313055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114">
                <a:latin typeface="Symbol"/>
                <a:cs typeface="Symbol"/>
              </a:rPr>
              <a:t></a:t>
            </a:r>
            <a:r>
              <a:rPr dirty="0" baseline="5291" sz="3150" spc="-172" i="1">
                <a:latin typeface="Times New Roman"/>
                <a:cs typeface="Times New Roman"/>
              </a:rPr>
              <a:t>t</a:t>
            </a:r>
            <a:r>
              <a:rPr dirty="0" baseline="5291" sz="3150" spc="-487" i="1">
                <a:latin typeface="Times New Roman"/>
                <a:cs typeface="Times New Roman"/>
              </a:rPr>
              <a:t> </a:t>
            </a:r>
            <a:r>
              <a:rPr dirty="0" sz="2950" spc="-335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397869" y="1822609"/>
            <a:ext cx="643255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100" i="1">
                <a:latin typeface="Times New Roman"/>
                <a:cs typeface="Times New Roman"/>
              </a:rPr>
              <a:t>i</a:t>
            </a:r>
            <a:r>
              <a:rPr dirty="0" baseline="-20833" sz="2400" i="1">
                <a:latin typeface="Times New Roman"/>
                <a:cs typeface="Times New Roman"/>
              </a:rPr>
              <a:t>in</a:t>
            </a:r>
            <a:r>
              <a:rPr dirty="0" baseline="-20833" sz="2400" spc="-82" i="1">
                <a:latin typeface="Times New Roman"/>
                <a:cs typeface="Times New Roman"/>
              </a:rPr>
              <a:t> </a:t>
            </a:r>
            <a:r>
              <a:rPr dirty="0" baseline="-3766" sz="4425" spc="-157">
                <a:latin typeface="Symbol"/>
                <a:cs typeface="Symbol"/>
              </a:rPr>
              <a:t></a:t>
            </a:r>
            <a:r>
              <a:rPr dirty="0" sz="2100" spc="-105" i="1">
                <a:latin typeface="Times New Roman"/>
                <a:cs typeface="Times New Roman"/>
              </a:rPr>
              <a:t>t</a:t>
            </a:r>
            <a:r>
              <a:rPr dirty="0" sz="2100" spc="-320" i="1">
                <a:latin typeface="Times New Roman"/>
                <a:cs typeface="Times New Roman"/>
              </a:rPr>
              <a:t> </a:t>
            </a:r>
            <a:r>
              <a:rPr dirty="0" baseline="-3766" sz="4425" spc="-502">
                <a:latin typeface="Symbol"/>
                <a:cs typeface="Symbol"/>
              </a:rPr>
              <a:t></a:t>
            </a:r>
            <a:endParaRPr baseline="-3766" sz="4425">
              <a:latin typeface="Symbol"/>
              <a:cs typeface="Symbo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099123" y="2234695"/>
            <a:ext cx="238125" cy="361950"/>
            <a:chOff x="5099123" y="2234695"/>
            <a:chExt cx="238125" cy="361950"/>
          </a:xfrm>
        </p:grpSpPr>
        <p:sp>
          <p:nvSpPr>
            <p:cNvPr id="35" name="object 35" descr=""/>
            <p:cNvSpPr/>
            <p:nvPr/>
          </p:nvSpPr>
          <p:spPr>
            <a:xfrm>
              <a:off x="5108648" y="2244220"/>
              <a:ext cx="219075" cy="342900"/>
            </a:xfrm>
            <a:custGeom>
              <a:avLst/>
              <a:gdLst/>
              <a:ahLst/>
              <a:cxnLst/>
              <a:rect l="l" t="t" r="r" b="b"/>
              <a:pathLst>
                <a:path w="219075" h="342900">
                  <a:moveTo>
                    <a:pt x="219017" y="0"/>
                  </a:moveTo>
                  <a:lnTo>
                    <a:pt x="0" y="342811"/>
                  </a:lnTo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108648" y="2244220"/>
              <a:ext cx="219075" cy="342900"/>
            </a:xfrm>
            <a:custGeom>
              <a:avLst/>
              <a:gdLst/>
              <a:ahLst/>
              <a:cxnLst/>
              <a:rect l="l" t="t" r="r" b="b"/>
              <a:pathLst>
                <a:path w="219075" h="342900">
                  <a:moveTo>
                    <a:pt x="0" y="342811"/>
                  </a:moveTo>
                  <a:lnTo>
                    <a:pt x="219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1810" y="4327651"/>
            <a:ext cx="1228144" cy="1063273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9168851" y="3993279"/>
            <a:ext cx="1146810" cy="950594"/>
            <a:chOff x="9168851" y="3993279"/>
            <a:chExt cx="1146810" cy="950594"/>
          </a:xfrm>
        </p:grpSpPr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8851" y="3993279"/>
              <a:ext cx="1146765" cy="95003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598535" y="4702310"/>
              <a:ext cx="140335" cy="41275"/>
            </a:xfrm>
            <a:custGeom>
              <a:avLst/>
              <a:gdLst/>
              <a:ahLst/>
              <a:cxnLst/>
              <a:rect l="l" t="t" r="r" b="b"/>
              <a:pathLst>
                <a:path w="140334" h="41275">
                  <a:moveTo>
                    <a:pt x="139766" y="0"/>
                  </a:moveTo>
                  <a:lnTo>
                    <a:pt x="0" y="0"/>
                  </a:lnTo>
                  <a:lnTo>
                    <a:pt x="0" y="41039"/>
                  </a:lnTo>
                  <a:lnTo>
                    <a:pt x="139766" y="41039"/>
                  </a:lnTo>
                  <a:lnTo>
                    <a:pt x="1397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598535" y="4702311"/>
              <a:ext cx="140335" cy="41275"/>
            </a:xfrm>
            <a:custGeom>
              <a:avLst/>
              <a:gdLst/>
              <a:ahLst/>
              <a:cxnLst/>
              <a:rect l="l" t="t" r="r" b="b"/>
              <a:pathLst>
                <a:path w="140334" h="41275">
                  <a:moveTo>
                    <a:pt x="0" y="41040"/>
                  </a:moveTo>
                  <a:lnTo>
                    <a:pt x="139766" y="41040"/>
                  </a:lnTo>
                  <a:lnTo>
                    <a:pt x="139766" y="0"/>
                  </a:lnTo>
                  <a:lnTo>
                    <a:pt x="0" y="0"/>
                  </a:lnTo>
                  <a:lnTo>
                    <a:pt x="0" y="41040"/>
                  </a:lnTo>
                  <a:close/>
                </a:path>
              </a:pathLst>
            </a:custGeom>
            <a:ln w="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-10"/>
              <a:t> </a:t>
            </a:r>
            <a:r>
              <a:rPr dirty="0"/>
              <a:t>Switching</a:t>
            </a:r>
            <a:r>
              <a:rPr dirty="0" spc="10"/>
              <a:t> </a:t>
            </a:r>
            <a:r>
              <a:rPr dirty="0" spc="-10"/>
              <a:t>Sequences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220197" y="5555661"/>
            <a:ext cx="53340" cy="322580"/>
          </a:xfrm>
          <a:custGeom>
            <a:avLst/>
            <a:gdLst/>
            <a:ahLst/>
            <a:cxnLst/>
            <a:rect l="l" t="t" r="r" b="b"/>
            <a:pathLst>
              <a:path w="53339" h="322579">
                <a:moveTo>
                  <a:pt x="53267" y="0"/>
                </a:moveTo>
                <a:lnTo>
                  <a:pt x="0" y="161245"/>
                </a:lnTo>
              </a:path>
              <a:path w="53339" h="322579">
                <a:moveTo>
                  <a:pt x="0" y="161245"/>
                </a:moveTo>
                <a:lnTo>
                  <a:pt x="53267" y="322449"/>
                </a:lnTo>
              </a:path>
            </a:pathLst>
          </a:custGeom>
          <a:ln w="118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741815" y="5555661"/>
            <a:ext cx="53340" cy="322580"/>
          </a:xfrm>
          <a:custGeom>
            <a:avLst/>
            <a:gdLst/>
            <a:ahLst/>
            <a:cxnLst/>
            <a:rect l="l" t="t" r="r" b="b"/>
            <a:pathLst>
              <a:path w="53340" h="322579">
                <a:moveTo>
                  <a:pt x="0" y="0"/>
                </a:moveTo>
                <a:lnTo>
                  <a:pt x="53287" y="161245"/>
                </a:lnTo>
              </a:path>
              <a:path w="53340" h="322579">
                <a:moveTo>
                  <a:pt x="53287" y="161245"/>
                </a:moveTo>
                <a:lnTo>
                  <a:pt x="0" y="322449"/>
                </a:lnTo>
              </a:path>
            </a:pathLst>
          </a:custGeom>
          <a:ln w="118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77554" y="5475649"/>
            <a:ext cx="26035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-80">
                <a:latin typeface="Symbol"/>
                <a:cs typeface="Symbol"/>
              </a:rPr>
              <a:t></a:t>
            </a:r>
            <a:r>
              <a:rPr dirty="0" baseline="5050" sz="2475" spc="-120" i="1">
                <a:latin typeface="Times New Roman"/>
                <a:cs typeface="Times New Roman"/>
              </a:rPr>
              <a:t>t</a:t>
            </a:r>
            <a:r>
              <a:rPr dirty="0" baseline="5050" sz="2475" spc="-315" i="1">
                <a:latin typeface="Times New Roman"/>
                <a:cs typeface="Times New Roman"/>
              </a:rPr>
              <a:t> </a:t>
            </a:r>
            <a:r>
              <a:rPr dirty="0" sz="2350" spc="-180">
                <a:latin typeface="Symbol"/>
                <a:cs typeface="Symbol"/>
              </a:rPr>
              <a:t>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292296" y="5716906"/>
            <a:ext cx="693420" cy="0"/>
          </a:xfrm>
          <a:custGeom>
            <a:avLst/>
            <a:gdLst/>
            <a:ahLst/>
            <a:cxnLst/>
            <a:rect l="l" t="t" r="r" b="b"/>
            <a:pathLst>
              <a:path w="693420" h="0">
                <a:moveTo>
                  <a:pt x="0" y="0"/>
                </a:moveTo>
                <a:lnTo>
                  <a:pt x="693257" y="0"/>
                </a:lnTo>
              </a:path>
            </a:pathLst>
          </a:custGeom>
          <a:ln w="118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234155" y="5716906"/>
            <a:ext cx="839469" cy="0"/>
          </a:xfrm>
          <a:custGeom>
            <a:avLst/>
            <a:gdLst/>
            <a:ahLst/>
            <a:cxnLst/>
            <a:rect l="l" t="t" r="r" b="b"/>
            <a:pathLst>
              <a:path w="839470" h="0">
                <a:moveTo>
                  <a:pt x="0" y="0"/>
                </a:moveTo>
                <a:lnTo>
                  <a:pt x="839043" y="0"/>
                </a:lnTo>
              </a:path>
            </a:pathLst>
          </a:custGeom>
          <a:ln w="118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060865" y="5315153"/>
            <a:ext cx="2026920" cy="679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7940">
              <a:lnSpc>
                <a:spcPts val="1989"/>
              </a:lnSpc>
              <a:spcBef>
                <a:spcPts val="125"/>
              </a:spcBef>
              <a:tabLst>
                <a:tab pos="972819" algn="l"/>
                <a:tab pos="1205865" algn="l"/>
              </a:tabLst>
            </a:pPr>
            <a:r>
              <a:rPr dirty="0" baseline="8417" sz="2475" spc="-15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baseline="-8547" sz="1950" spc="-15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baseline="-8547" sz="1950" spc="-15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baseline="-8547" sz="1950" spc="-30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8547" sz="1950" i="1">
                <a:solidFill>
                  <a:srgbClr val="FF0000"/>
                </a:solidFill>
                <a:latin typeface="Times New Roman"/>
                <a:cs typeface="Times New Roman"/>
              </a:rPr>
              <a:t>pk</a:t>
            </a:r>
            <a:r>
              <a:rPr dirty="0" baseline="-8547" sz="1950" spc="225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aseline="2364" sz="3525" spc="-12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dirty="0" baseline="8417" sz="2475" spc="-12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baseline="8417" sz="2475" spc="-33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aseline="2364" sz="3525" spc="-75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r>
              <a:rPr dirty="0" baseline="2364" sz="3525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650" spc="-50" i="1">
                <a:latin typeface="Times New Roman"/>
                <a:cs typeface="Times New Roman"/>
              </a:rPr>
              <a:t>v</a:t>
            </a:r>
            <a:r>
              <a:rPr dirty="0" sz="1650" i="1">
                <a:latin typeface="Times New Roman"/>
                <a:cs typeface="Times New Roman"/>
              </a:rPr>
              <a:t>	</a:t>
            </a:r>
            <a:r>
              <a:rPr dirty="0" sz="1650" spc="55">
                <a:latin typeface="Arial"/>
                <a:cs typeface="Arial"/>
              </a:rPr>
              <a:t>(</a:t>
            </a:r>
            <a:r>
              <a:rPr dirty="0" sz="1650" spc="55" i="1">
                <a:latin typeface="Times New Roman"/>
                <a:cs typeface="Times New Roman"/>
              </a:rPr>
              <a:t>t</a:t>
            </a:r>
            <a:r>
              <a:rPr dirty="0" sz="1650" spc="55">
                <a:latin typeface="Arial"/>
                <a:cs typeface="Arial"/>
              </a:rPr>
              <a:t>)</a:t>
            </a:r>
            <a:r>
              <a:rPr dirty="0" sz="1650" spc="-265">
                <a:latin typeface="Arial"/>
                <a:cs typeface="Arial"/>
              </a:rPr>
              <a:t> </a:t>
            </a:r>
            <a:r>
              <a:rPr dirty="0" sz="1650" spc="-490">
                <a:latin typeface="Symbol"/>
                <a:cs typeface="Symbol"/>
              </a:rPr>
              <a:t></a:t>
            </a:r>
            <a:r>
              <a:rPr dirty="0" sz="1650" spc="-200">
                <a:latin typeface="Times New Roman"/>
                <a:cs typeface="Times New Roman"/>
              </a:rPr>
              <a:t> </a:t>
            </a:r>
            <a:r>
              <a:rPr dirty="0" sz="1650" spc="-5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145"/>
              </a:lnSpc>
              <a:tabLst>
                <a:tab pos="941069" algn="l"/>
                <a:tab pos="1226185" algn="l"/>
                <a:tab pos="1758950" algn="l"/>
              </a:tabLst>
            </a:pPr>
            <a:r>
              <a:rPr dirty="0" baseline="-21885" sz="2475" spc="-75">
                <a:latin typeface="Symbol"/>
                <a:cs typeface="Symbol"/>
              </a:rPr>
              <a:t></a:t>
            </a:r>
            <a:r>
              <a:rPr dirty="0" baseline="-21885" sz="2475">
                <a:latin typeface="Times New Roman"/>
                <a:cs typeface="Times New Roman"/>
              </a:rPr>
              <a:t>	</a:t>
            </a:r>
            <a:r>
              <a:rPr dirty="0" baseline="-21885" sz="2475" spc="-75">
                <a:latin typeface="Symbol"/>
                <a:cs typeface="Symbol"/>
              </a:rPr>
              <a:t></a:t>
            </a:r>
            <a:r>
              <a:rPr dirty="0" baseline="-21885" sz="2475">
                <a:latin typeface="Times New Roman"/>
                <a:cs typeface="Times New Roman"/>
              </a:rPr>
              <a:t>	</a:t>
            </a:r>
            <a:r>
              <a:rPr dirty="0" sz="1300" spc="-25" i="1">
                <a:latin typeface="Times New Roman"/>
                <a:cs typeface="Times New Roman"/>
              </a:rPr>
              <a:t>in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 spc="-25" i="1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1300">
              <a:latin typeface="Times New Roman"/>
              <a:cs typeface="Times New Roman"/>
            </a:endParaRPr>
          </a:p>
          <a:p>
            <a:pPr marL="521334">
              <a:lnSpc>
                <a:spcPts val="1975"/>
              </a:lnSpc>
              <a:tabLst>
                <a:tab pos="1413510" algn="l"/>
              </a:tabLst>
            </a:pPr>
            <a:r>
              <a:rPr dirty="0" sz="1650" spc="-50">
                <a:latin typeface="Arial"/>
                <a:cs typeface="Arial"/>
              </a:rPr>
              <a:t>2</a:t>
            </a:r>
            <a:r>
              <a:rPr dirty="0" sz="1650">
                <a:latin typeface="Arial"/>
                <a:cs typeface="Arial"/>
              </a:rPr>
              <a:t>	2</a:t>
            </a:r>
            <a:r>
              <a:rPr dirty="0" sz="1650" spc="-240">
                <a:latin typeface="Arial"/>
                <a:cs typeface="Arial"/>
              </a:rPr>
              <a:t> </a:t>
            </a:r>
            <a:r>
              <a:rPr dirty="0" sz="1650" spc="-490">
                <a:latin typeface="Symbol"/>
                <a:cs typeface="Symbol"/>
              </a:rPr>
              <a:t></a:t>
            </a:r>
            <a:r>
              <a:rPr dirty="0" sz="1650" spc="-95">
                <a:latin typeface="Times New Roman"/>
                <a:cs typeface="Times New Roman"/>
              </a:rPr>
              <a:t> </a:t>
            </a:r>
            <a:r>
              <a:rPr dirty="0" sz="1650" spc="-50" i="1"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09027" y="5812909"/>
            <a:ext cx="9144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i="1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68952" y="5846206"/>
            <a:ext cx="15049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25" i="1">
                <a:latin typeface="Times New Roman"/>
                <a:cs typeface="Times New Roman"/>
              </a:rPr>
              <a:t>sw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77859" y="5650195"/>
            <a:ext cx="15494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25" i="1"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36764" y="5650195"/>
            <a:ext cx="11811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i="1"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28271" y="5455678"/>
            <a:ext cx="83375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8760" algn="l"/>
              </a:tabLst>
            </a:pPr>
            <a:r>
              <a:rPr dirty="0" sz="1650" spc="-50" i="1">
                <a:latin typeface="Times New Roman"/>
                <a:cs typeface="Times New Roman"/>
              </a:rPr>
              <a:t>i</a:t>
            </a:r>
            <a:r>
              <a:rPr dirty="0" sz="1650" i="1">
                <a:latin typeface="Times New Roman"/>
                <a:cs typeface="Times New Roman"/>
              </a:rPr>
              <a:t>	</a:t>
            </a:r>
            <a:r>
              <a:rPr dirty="0" baseline="-3546" sz="3525" spc="-120">
                <a:latin typeface="Symbol"/>
                <a:cs typeface="Symbol"/>
              </a:rPr>
              <a:t></a:t>
            </a:r>
            <a:r>
              <a:rPr dirty="0" sz="1650" spc="-80" i="1">
                <a:latin typeface="Times New Roman"/>
                <a:cs typeface="Times New Roman"/>
              </a:rPr>
              <a:t>t</a:t>
            </a:r>
            <a:r>
              <a:rPr dirty="0" sz="1650" spc="-220" i="1">
                <a:latin typeface="Times New Roman"/>
                <a:cs typeface="Times New Roman"/>
              </a:rPr>
              <a:t> </a:t>
            </a:r>
            <a:r>
              <a:rPr dirty="0" baseline="-3546" sz="3525" spc="-359">
                <a:latin typeface="Symbol"/>
                <a:cs typeface="Symbol"/>
              </a:rPr>
              <a:t></a:t>
            </a:r>
            <a:r>
              <a:rPr dirty="0" baseline="-3546" sz="3525" spc="-179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484">
                <a:latin typeface="Times New Roman"/>
                <a:cs typeface="Times New Roman"/>
              </a:rPr>
              <a:t> </a:t>
            </a:r>
            <a:r>
              <a:rPr dirty="0" sz="1650" spc="-50" i="1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0697" y="4756404"/>
            <a:ext cx="39903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355600" algn="l"/>
                <a:tab pos="982344" algn="l"/>
                <a:tab pos="1722120" algn="l"/>
                <a:tab pos="2814320" algn="l"/>
                <a:tab pos="3792220" algn="l"/>
              </a:tabLst>
            </a:pP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peak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inductor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current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63596" y="5061203"/>
            <a:ext cx="22853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3420" algn="l"/>
              </a:tabLst>
            </a:pPr>
            <a:r>
              <a:rPr dirty="0" sz="2000">
                <a:latin typeface="Arial"/>
                <a:cs typeface="Arial"/>
              </a:rPr>
              <a:t>proportional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v</a:t>
            </a:r>
            <a:r>
              <a:rPr dirty="0" sz="2000" i="1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(</a:t>
            </a:r>
            <a:r>
              <a:rPr dirty="0" sz="2000" spc="-20" i="1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20697" y="5198872"/>
            <a:ext cx="3989704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91490">
              <a:lnSpc>
                <a:spcPts val="1440"/>
              </a:lnSpc>
              <a:spcBef>
                <a:spcPts val="100"/>
              </a:spcBef>
            </a:pPr>
            <a:r>
              <a:rPr dirty="0" sz="1300" spc="-25" i="1">
                <a:latin typeface="Arial"/>
                <a:cs typeface="Arial"/>
              </a:rPr>
              <a:t>in</a:t>
            </a:r>
            <a:endParaRPr sz="1300">
              <a:latin typeface="Arial"/>
              <a:cs typeface="Arial"/>
            </a:endParaRPr>
          </a:p>
          <a:p>
            <a:pPr marL="420370" indent="-408305">
              <a:lnSpc>
                <a:spcPts val="2280"/>
              </a:lnSpc>
              <a:buFont typeface="Arial Unicode MS"/>
              <a:buChar char="□"/>
              <a:tabLst>
                <a:tab pos="420370" algn="l"/>
                <a:tab pos="421005" algn="l"/>
                <a:tab pos="1207770" algn="l"/>
                <a:tab pos="1953260" algn="l"/>
                <a:tab pos="3091180" algn="l"/>
                <a:tab pos="3623945" algn="l"/>
              </a:tabLst>
            </a:pP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line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current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63596" y="5670803"/>
            <a:ext cx="29870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averaged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inductor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current: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63732" y="1092779"/>
            <a:ext cx="7212965" cy="3471545"/>
            <a:chOff x="1063732" y="1092779"/>
            <a:chExt cx="7212965" cy="3471545"/>
          </a:xfrm>
        </p:grpSpPr>
        <p:sp>
          <p:nvSpPr>
            <p:cNvPr id="19" name="object 19" descr=""/>
            <p:cNvSpPr/>
            <p:nvPr/>
          </p:nvSpPr>
          <p:spPr>
            <a:xfrm>
              <a:off x="4613818" y="1096906"/>
              <a:ext cx="0" cy="3463290"/>
            </a:xfrm>
            <a:custGeom>
              <a:avLst/>
              <a:gdLst/>
              <a:ahLst/>
              <a:cxnLst/>
              <a:rect l="l" t="t" r="r" b="b"/>
              <a:pathLst>
                <a:path w="0" h="3463290">
                  <a:moveTo>
                    <a:pt x="0" y="0"/>
                  </a:moveTo>
                  <a:lnTo>
                    <a:pt x="0" y="3462761"/>
                  </a:lnTo>
                </a:path>
              </a:pathLst>
            </a:custGeom>
            <a:ln w="7854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63726" y="2580944"/>
              <a:ext cx="7212965" cy="1758950"/>
            </a:xfrm>
            <a:custGeom>
              <a:avLst/>
              <a:gdLst/>
              <a:ahLst/>
              <a:cxnLst/>
              <a:rect l="l" t="t" r="r" b="b"/>
              <a:pathLst>
                <a:path w="7212965" h="1758950">
                  <a:moveTo>
                    <a:pt x="7212558" y="1714360"/>
                  </a:moveTo>
                  <a:lnTo>
                    <a:pt x="7203580" y="1709115"/>
                  </a:lnTo>
                  <a:lnTo>
                    <a:pt x="7136854" y="1670215"/>
                  </a:lnTo>
                  <a:lnTo>
                    <a:pt x="7133577" y="1671053"/>
                  </a:lnTo>
                  <a:lnTo>
                    <a:pt x="7130745" y="1676044"/>
                  </a:lnTo>
                  <a:lnTo>
                    <a:pt x="7131507" y="1679244"/>
                  </a:lnTo>
                  <a:lnTo>
                    <a:pt x="7182713" y="1709115"/>
                  </a:lnTo>
                  <a:lnTo>
                    <a:pt x="49403" y="1709115"/>
                  </a:lnTo>
                  <a:lnTo>
                    <a:pt x="49403" y="29705"/>
                  </a:lnTo>
                  <a:lnTo>
                    <a:pt x="79286" y="80924"/>
                  </a:lnTo>
                  <a:lnTo>
                    <a:pt x="82486" y="81788"/>
                  </a:lnTo>
                  <a:lnTo>
                    <a:pt x="84988" y="80264"/>
                  </a:lnTo>
                  <a:lnTo>
                    <a:pt x="87490" y="78841"/>
                  </a:lnTo>
                  <a:lnTo>
                    <a:pt x="88328" y="75679"/>
                  </a:lnTo>
                  <a:lnTo>
                    <a:pt x="50215" y="10363"/>
                  </a:lnTo>
                  <a:lnTo>
                    <a:pt x="44157" y="0"/>
                  </a:lnTo>
                  <a:lnTo>
                    <a:pt x="0" y="75679"/>
                  </a:lnTo>
                  <a:lnTo>
                    <a:pt x="838" y="78841"/>
                  </a:lnTo>
                  <a:lnTo>
                    <a:pt x="3340" y="80264"/>
                  </a:lnTo>
                  <a:lnTo>
                    <a:pt x="5842" y="81788"/>
                  </a:lnTo>
                  <a:lnTo>
                    <a:pt x="9042" y="80924"/>
                  </a:lnTo>
                  <a:lnTo>
                    <a:pt x="38925" y="29705"/>
                  </a:lnTo>
                  <a:lnTo>
                    <a:pt x="38925" y="1709115"/>
                  </a:lnTo>
                  <a:lnTo>
                    <a:pt x="38925" y="1714893"/>
                  </a:lnTo>
                  <a:lnTo>
                    <a:pt x="38925" y="1719592"/>
                  </a:lnTo>
                  <a:lnTo>
                    <a:pt x="7182726" y="1719592"/>
                  </a:lnTo>
                  <a:lnTo>
                    <a:pt x="7131507" y="1749463"/>
                  </a:lnTo>
                  <a:lnTo>
                    <a:pt x="7130745" y="1752663"/>
                  </a:lnTo>
                  <a:lnTo>
                    <a:pt x="7133577" y="1757667"/>
                  </a:lnTo>
                  <a:lnTo>
                    <a:pt x="7136854" y="1758505"/>
                  </a:lnTo>
                  <a:lnTo>
                    <a:pt x="7203580" y="1719592"/>
                  </a:lnTo>
                  <a:lnTo>
                    <a:pt x="7212558" y="1714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08550" y="2911377"/>
              <a:ext cx="6541134" cy="1399540"/>
            </a:xfrm>
            <a:custGeom>
              <a:avLst/>
              <a:gdLst/>
              <a:ahLst/>
              <a:cxnLst/>
              <a:rect l="l" t="t" r="r" b="b"/>
              <a:pathLst>
                <a:path w="6541134" h="1399539">
                  <a:moveTo>
                    <a:pt x="0" y="1399371"/>
                  </a:moveTo>
                  <a:lnTo>
                    <a:pt x="3506358" y="0"/>
                  </a:lnTo>
                </a:path>
                <a:path w="6541134" h="1399539">
                  <a:moveTo>
                    <a:pt x="3505922" y="0"/>
                  </a:moveTo>
                  <a:lnTo>
                    <a:pt x="6541093" y="1385106"/>
                  </a:lnTo>
                </a:path>
              </a:pathLst>
            </a:custGeom>
            <a:ln w="248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56320" y="2910722"/>
              <a:ext cx="1155065" cy="0"/>
            </a:xfrm>
            <a:custGeom>
              <a:avLst/>
              <a:gdLst/>
              <a:ahLst/>
              <a:cxnLst/>
              <a:rect l="l" t="t" r="r" b="b"/>
              <a:pathLst>
                <a:path w="1155064" h="0">
                  <a:moveTo>
                    <a:pt x="0" y="0"/>
                  </a:moveTo>
                  <a:lnTo>
                    <a:pt x="1154676" y="0"/>
                  </a:lnTo>
                </a:path>
              </a:pathLst>
            </a:custGeom>
            <a:ln w="7852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392738" y="1212482"/>
            <a:ext cx="1150620" cy="974090"/>
            <a:chOff x="1392738" y="1212482"/>
            <a:chExt cx="1150620" cy="974090"/>
          </a:xfrm>
        </p:grpSpPr>
        <p:sp>
          <p:nvSpPr>
            <p:cNvPr id="24" name="object 24" descr=""/>
            <p:cNvSpPr/>
            <p:nvPr/>
          </p:nvSpPr>
          <p:spPr>
            <a:xfrm>
              <a:off x="1660604" y="1304702"/>
              <a:ext cx="373380" cy="175895"/>
            </a:xfrm>
            <a:custGeom>
              <a:avLst/>
              <a:gdLst/>
              <a:ahLst/>
              <a:cxnLst/>
              <a:rect l="l" t="t" r="r" b="b"/>
              <a:pathLst>
                <a:path w="373380" h="175894">
                  <a:moveTo>
                    <a:pt x="0" y="87673"/>
                  </a:moveTo>
                  <a:lnTo>
                    <a:pt x="241287" y="87673"/>
                  </a:lnTo>
                  <a:lnTo>
                    <a:pt x="241287" y="0"/>
                  </a:lnTo>
                  <a:lnTo>
                    <a:pt x="373051" y="87673"/>
                  </a:lnTo>
                  <a:lnTo>
                    <a:pt x="241287" y="175280"/>
                  </a:lnTo>
                  <a:lnTo>
                    <a:pt x="241287" y="87673"/>
                  </a:lnTo>
                </a:path>
              </a:pathLst>
            </a:custGeom>
            <a:ln w="8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33656" y="1304534"/>
              <a:ext cx="19050" cy="172720"/>
            </a:xfrm>
            <a:custGeom>
              <a:avLst/>
              <a:gdLst/>
              <a:ahLst/>
              <a:cxnLst/>
              <a:rect l="l" t="t" r="r" b="b"/>
              <a:pathLst>
                <a:path w="19050" h="172719">
                  <a:moveTo>
                    <a:pt x="18749" y="0"/>
                  </a:moveTo>
                  <a:lnTo>
                    <a:pt x="0" y="0"/>
                  </a:lnTo>
                  <a:lnTo>
                    <a:pt x="0" y="172190"/>
                  </a:lnTo>
                  <a:lnTo>
                    <a:pt x="18749" y="172190"/>
                  </a:lnTo>
                  <a:lnTo>
                    <a:pt x="18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72817" y="1392376"/>
              <a:ext cx="702945" cy="372745"/>
            </a:xfrm>
            <a:custGeom>
              <a:avLst/>
              <a:gdLst/>
              <a:ahLst/>
              <a:cxnLst/>
              <a:rect l="l" t="t" r="r" b="b"/>
              <a:pathLst>
                <a:path w="702944" h="372744">
                  <a:moveTo>
                    <a:pt x="483045" y="0"/>
                  </a:moveTo>
                  <a:lnTo>
                    <a:pt x="702461" y="0"/>
                  </a:lnTo>
                </a:path>
                <a:path w="702944" h="372744">
                  <a:moveTo>
                    <a:pt x="87786" y="0"/>
                  </a:moveTo>
                  <a:lnTo>
                    <a:pt x="87786" y="241019"/>
                  </a:lnTo>
                  <a:lnTo>
                    <a:pt x="175573" y="241019"/>
                  </a:lnTo>
                  <a:lnTo>
                    <a:pt x="87786" y="372664"/>
                  </a:lnTo>
                  <a:lnTo>
                    <a:pt x="0" y="241019"/>
                  </a:lnTo>
                  <a:lnTo>
                    <a:pt x="87786" y="241019"/>
                  </a:lnTo>
                </a:path>
              </a:pathLst>
            </a:custGeom>
            <a:ln w="8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72649" y="1765139"/>
              <a:ext cx="172720" cy="19050"/>
            </a:xfrm>
            <a:custGeom>
              <a:avLst/>
              <a:gdLst/>
              <a:ahLst/>
              <a:cxnLst/>
              <a:rect l="l" t="t" r="r" b="b"/>
              <a:pathLst>
                <a:path w="172719" h="19050">
                  <a:moveTo>
                    <a:pt x="172275" y="0"/>
                  </a:moveTo>
                  <a:lnTo>
                    <a:pt x="0" y="0"/>
                  </a:lnTo>
                  <a:lnTo>
                    <a:pt x="0" y="18712"/>
                  </a:lnTo>
                  <a:lnTo>
                    <a:pt x="172275" y="18712"/>
                  </a:lnTo>
                  <a:lnTo>
                    <a:pt x="172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660604" y="1787043"/>
              <a:ext cx="373380" cy="307340"/>
            </a:xfrm>
            <a:custGeom>
              <a:avLst/>
              <a:gdLst/>
              <a:ahLst/>
              <a:cxnLst/>
              <a:rect l="l" t="t" r="r" b="b"/>
              <a:pathLst>
                <a:path w="373380" h="307339">
                  <a:moveTo>
                    <a:pt x="0" y="0"/>
                  </a:moveTo>
                  <a:lnTo>
                    <a:pt x="0" y="219251"/>
                  </a:lnTo>
                  <a:lnTo>
                    <a:pt x="241287" y="219251"/>
                  </a:lnTo>
                  <a:lnTo>
                    <a:pt x="241287" y="131578"/>
                  </a:lnTo>
                  <a:lnTo>
                    <a:pt x="373051" y="219251"/>
                  </a:lnTo>
                  <a:lnTo>
                    <a:pt x="241287" y="307026"/>
                  </a:lnTo>
                  <a:lnTo>
                    <a:pt x="241287" y="219251"/>
                  </a:lnTo>
                </a:path>
              </a:pathLst>
            </a:custGeom>
            <a:ln w="8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33656" y="1918607"/>
              <a:ext cx="19050" cy="172720"/>
            </a:xfrm>
            <a:custGeom>
              <a:avLst/>
              <a:gdLst/>
              <a:ahLst/>
              <a:cxnLst/>
              <a:rect l="l" t="t" r="r" b="b"/>
              <a:pathLst>
                <a:path w="19050" h="172719">
                  <a:moveTo>
                    <a:pt x="18749" y="0"/>
                  </a:moveTo>
                  <a:lnTo>
                    <a:pt x="0" y="0"/>
                  </a:lnTo>
                  <a:lnTo>
                    <a:pt x="0" y="172106"/>
                  </a:lnTo>
                  <a:lnTo>
                    <a:pt x="18749" y="172106"/>
                  </a:lnTo>
                  <a:lnTo>
                    <a:pt x="18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55863" y="1392376"/>
              <a:ext cx="307340" cy="614045"/>
            </a:xfrm>
            <a:custGeom>
              <a:avLst/>
              <a:gdLst/>
              <a:ahLst/>
              <a:cxnLst/>
              <a:rect l="l" t="t" r="r" b="b"/>
              <a:pathLst>
                <a:path w="307339" h="614044">
                  <a:moveTo>
                    <a:pt x="0" y="614019"/>
                  </a:moveTo>
                  <a:lnTo>
                    <a:pt x="219416" y="614019"/>
                  </a:lnTo>
                </a:path>
                <a:path w="307339" h="614044">
                  <a:moveTo>
                    <a:pt x="219517" y="0"/>
                  </a:moveTo>
                  <a:lnTo>
                    <a:pt x="219517" y="241019"/>
                  </a:lnTo>
                  <a:lnTo>
                    <a:pt x="307303" y="241019"/>
                  </a:lnTo>
                  <a:lnTo>
                    <a:pt x="219517" y="372664"/>
                  </a:lnTo>
                  <a:lnTo>
                    <a:pt x="131730" y="241019"/>
                  </a:lnTo>
                  <a:lnTo>
                    <a:pt x="219517" y="241019"/>
                  </a:lnTo>
                </a:path>
              </a:pathLst>
            </a:custGeom>
            <a:ln w="8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187526" y="1765139"/>
              <a:ext cx="172720" cy="19050"/>
            </a:xfrm>
            <a:custGeom>
              <a:avLst/>
              <a:gdLst/>
              <a:ahLst/>
              <a:cxnLst/>
              <a:rect l="l" t="t" r="r" b="b"/>
              <a:pathLst>
                <a:path w="172719" h="19050">
                  <a:moveTo>
                    <a:pt x="172275" y="0"/>
                  </a:moveTo>
                  <a:lnTo>
                    <a:pt x="0" y="0"/>
                  </a:lnTo>
                  <a:lnTo>
                    <a:pt x="0" y="18712"/>
                  </a:lnTo>
                  <a:lnTo>
                    <a:pt x="172275" y="18712"/>
                  </a:lnTo>
                  <a:lnTo>
                    <a:pt x="172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97183" y="1216927"/>
              <a:ext cx="1141730" cy="965200"/>
            </a:xfrm>
            <a:custGeom>
              <a:avLst/>
              <a:gdLst/>
              <a:ahLst/>
              <a:cxnLst/>
              <a:rect l="l" t="t" r="r" b="b"/>
              <a:pathLst>
                <a:path w="1141730" h="965200">
                  <a:moveTo>
                    <a:pt x="878196" y="570115"/>
                  </a:moveTo>
                  <a:lnTo>
                    <a:pt x="878196" y="789367"/>
                  </a:lnTo>
                </a:path>
                <a:path w="1141730" h="965200">
                  <a:moveTo>
                    <a:pt x="87779" y="0"/>
                  </a:moveTo>
                  <a:lnTo>
                    <a:pt x="87779" y="965000"/>
                  </a:lnTo>
                  <a:lnTo>
                    <a:pt x="1053837" y="965000"/>
                  </a:lnTo>
                  <a:lnTo>
                    <a:pt x="1053837" y="0"/>
                  </a:lnTo>
                  <a:lnTo>
                    <a:pt x="87779" y="0"/>
                  </a:lnTo>
                </a:path>
                <a:path w="1141730" h="965200">
                  <a:moveTo>
                    <a:pt x="87779" y="175448"/>
                  </a:moveTo>
                  <a:lnTo>
                    <a:pt x="0" y="175448"/>
                  </a:lnTo>
                </a:path>
                <a:path w="1141730" h="965200">
                  <a:moveTo>
                    <a:pt x="87779" y="789468"/>
                  </a:moveTo>
                  <a:lnTo>
                    <a:pt x="0" y="789468"/>
                  </a:lnTo>
                </a:path>
                <a:path w="1141730" h="965200">
                  <a:moveTo>
                    <a:pt x="1053837" y="789468"/>
                  </a:moveTo>
                  <a:lnTo>
                    <a:pt x="1141590" y="789468"/>
                  </a:lnTo>
                </a:path>
                <a:path w="1141730" h="965200">
                  <a:moveTo>
                    <a:pt x="1053837" y="175448"/>
                  </a:moveTo>
                  <a:lnTo>
                    <a:pt x="1141590" y="175448"/>
                  </a:lnTo>
                </a:path>
              </a:pathLst>
            </a:custGeom>
            <a:ln w="8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359114" y="1325278"/>
            <a:ext cx="6985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latin typeface="Arial"/>
                <a:cs typeface="Arial"/>
              </a:rPr>
              <a:t>+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359114" y="1938961"/>
            <a:ext cx="5080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470581" y="1644330"/>
            <a:ext cx="10033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5">
                <a:latin typeface="Arial"/>
                <a:cs typeface="Arial"/>
              </a:rPr>
              <a:t>IN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305635" y="1348494"/>
            <a:ext cx="2380615" cy="669925"/>
            <a:chOff x="1305635" y="1348494"/>
            <a:chExt cx="2380615" cy="669925"/>
          </a:xfrm>
        </p:grpSpPr>
        <p:sp>
          <p:nvSpPr>
            <p:cNvPr id="37" name="object 37" descr=""/>
            <p:cNvSpPr/>
            <p:nvPr/>
          </p:nvSpPr>
          <p:spPr>
            <a:xfrm>
              <a:off x="2539615" y="2006463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640" y="0"/>
                  </a:lnTo>
                </a:path>
              </a:pathLst>
            </a:custGeom>
            <a:ln w="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18674" y="0"/>
                  </a:moveTo>
                  <a:lnTo>
                    <a:pt x="5316" y="0"/>
                  </a:lnTo>
                  <a:lnTo>
                    <a:pt x="0" y="5374"/>
                  </a:lnTo>
                  <a:lnTo>
                    <a:pt x="0" y="12092"/>
                  </a:lnTo>
                  <a:lnTo>
                    <a:pt x="0" y="18811"/>
                  </a:lnTo>
                  <a:lnTo>
                    <a:pt x="5316" y="24185"/>
                  </a:lnTo>
                  <a:lnTo>
                    <a:pt x="18674" y="24185"/>
                  </a:lnTo>
                  <a:lnTo>
                    <a:pt x="24058" y="18811"/>
                  </a:lnTo>
                  <a:lnTo>
                    <a:pt x="24058" y="5374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12092"/>
                  </a:moveTo>
                  <a:lnTo>
                    <a:pt x="0" y="5374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374"/>
                  </a:lnTo>
                  <a:lnTo>
                    <a:pt x="24058" y="12092"/>
                  </a:lnTo>
                  <a:lnTo>
                    <a:pt x="24058" y="18811"/>
                  </a:lnTo>
                  <a:lnTo>
                    <a:pt x="18674" y="24185"/>
                  </a:lnTo>
                  <a:lnTo>
                    <a:pt x="12012" y="24185"/>
                  </a:lnTo>
                  <a:lnTo>
                    <a:pt x="5316" y="24185"/>
                  </a:lnTo>
                  <a:lnTo>
                    <a:pt x="0" y="18811"/>
                  </a:lnTo>
                  <a:lnTo>
                    <a:pt x="0" y="120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648499" y="1392376"/>
              <a:ext cx="131445" cy="526415"/>
            </a:xfrm>
            <a:custGeom>
              <a:avLst/>
              <a:gdLst/>
              <a:ahLst/>
              <a:cxnLst/>
              <a:rect l="l" t="t" r="r" b="b"/>
              <a:pathLst>
                <a:path w="131444" h="526414">
                  <a:moveTo>
                    <a:pt x="66756" y="87606"/>
                  </a:moveTo>
                  <a:lnTo>
                    <a:pt x="66756" y="283814"/>
                  </a:lnTo>
                </a:path>
                <a:path w="131444" h="526414">
                  <a:moveTo>
                    <a:pt x="100" y="283814"/>
                  </a:moveTo>
                  <a:lnTo>
                    <a:pt x="131427" y="283814"/>
                  </a:lnTo>
                </a:path>
                <a:path w="131444" h="526414">
                  <a:moveTo>
                    <a:pt x="131326" y="327685"/>
                  </a:moveTo>
                  <a:lnTo>
                    <a:pt x="0" y="327685"/>
                  </a:lnTo>
                </a:path>
                <a:path w="131444" h="526414">
                  <a:moveTo>
                    <a:pt x="66756" y="327685"/>
                  </a:moveTo>
                  <a:lnTo>
                    <a:pt x="66756" y="526245"/>
                  </a:lnTo>
                </a:path>
                <a:path w="131444" h="526414">
                  <a:moveTo>
                    <a:pt x="66756" y="87606"/>
                  </a:moveTo>
                  <a:lnTo>
                    <a:pt x="66756" y="0"/>
                  </a:lnTo>
                </a:path>
              </a:pathLst>
            </a:custGeom>
            <a:ln w="8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74" y="0"/>
                  </a:moveTo>
                  <a:lnTo>
                    <a:pt x="5316" y="0"/>
                  </a:lnTo>
                  <a:lnTo>
                    <a:pt x="0" y="5273"/>
                  </a:lnTo>
                  <a:lnTo>
                    <a:pt x="0" y="11992"/>
                  </a:lnTo>
                  <a:lnTo>
                    <a:pt x="0" y="18710"/>
                  </a:lnTo>
                  <a:lnTo>
                    <a:pt x="5316" y="23984"/>
                  </a:lnTo>
                  <a:lnTo>
                    <a:pt x="18674" y="23984"/>
                  </a:lnTo>
                  <a:lnTo>
                    <a:pt x="24058" y="18710"/>
                  </a:lnTo>
                  <a:lnTo>
                    <a:pt x="24058" y="5273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0" y="11992"/>
                  </a:moveTo>
                  <a:lnTo>
                    <a:pt x="0" y="5273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273"/>
                  </a:lnTo>
                  <a:lnTo>
                    <a:pt x="24058" y="11992"/>
                  </a:lnTo>
                  <a:lnTo>
                    <a:pt x="24058" y="18710"/>
                  </a:lnTo>
                  <a:lnTo>
                    <a:pt x="18674" y="23984"/>
                  </a:lnTo>
                  <a:lnTo>
                    <a:pt x="12012" y="23984"/>
                  </a:lnTo>
                  <a:lnTo>
                    <a:pt x="5316" y="23984"/>
                  </a:lnTo>
                  <a:lnTo>
                    <a:pt x="0" y="18710"/>
                  </a:lnTo>
                  <a:lnTo>
                    <a:pt x="0" y="11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539615" y="1392376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175640" y="0"/>
                  </a:moveTo>
                  <a:lnTo>
                    <a:pt x="0" y="0"/>
                  </a:lnTo>
                </a:path>
              </a:pathLst>
            </a:custGeom>
            <a:ln w="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74" y="0"/>
                  </a:moveTo>
                  <a:lnTo>
                    <a:pt x="5316" y="0"/>
                  </a:lnTo>
                  <a:lnTo>
                    <a:pt x="0" y="5273"/>
                  </a:lnTo>
                  <a:lnTo>
                    <a:pt x="0" y="11992"/>
                  </a:lnTo>
                  <a:lnTo>
                    <a:pt x="0" y="18710"/>
                  </a:lnTo>
                  <a:lnTo>
                    <a:pt x="5316" y="23984"/>
                  </a:lnTo>
                  <a:lnTo>
                    <a:pt x="18674" y="23984"/>
                  </a:lnTo>
                  <a:lnTo>
                    <a:pt x="24058" y="18710"/>
                  </a:lnTo>
                  <a:lnTo>
                    <a:pt x="24058" y="5273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0" y="11992"/>
                  </a:moveTo>
                  <a:lnTo>
                    <a:pt x="0" y="5273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273"/>
                  </a:lnTo>
                  <a:lnTo>
                    <a:pt x="24058" y="11992"/>
                  </a:lnTo>
                  <a:lnTo>
                    <a:pt x="24058" y="18710"/>
                  </a:lnTo>
                  <a:lnTo>
                    <a:pt x="18674" y="23984"/>
                  </a:lnTo>
                  <a:lnTo>
                    <a:pt x="12012" y="23984"/>
                  </a:lnTo>
                  <a:lnTo>
                    <a:pt x="5316" y="23984"/>
                  </a:lnTo>
                  <a:lnTo>
                    <a:pt x="0" y="18710"/>
                  </a:lnTo>
                  <a:lnTo>
                    <a:pt x="0" y="11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715256" y="1918688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4">
                  <a:moveTo>
                    <a:pt x="0" y="0"/>
                  </a:moveTo>
                  <a:lnTo>
                    <a:pt x="0" y="87707"/>
                  </a:lnTo>
                </a:path>
              </a:pathLst>
            </a:custGeom>
            <a:ln w="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18674" y="0"/>
                  </a:moveTo>
                  <a:lnTo>
                    <a:pt x="5316" y="0"/>
                  </a:lnTo>
                  <a:lnTo>
                    <a:pt x="0" y="5374"/>
                  </a:lnTo>
                  <a:lnTo>
                    <a:pt x="0" y="12092"/>
                  </a:lnTo>
                  <a:lnTo>
                    <a:pt x="0" y="18811"/>
                  </a:lnTo>
                  <a:lnTo>
                    <a:pt x="5316" y="24185"/>
                  </a:lnTo>
                  <a:lnTo>
                    <a:pt x="18674" y="24185"/>
                  </a:lnTo>
                  <a:lnTo>
                    <a:pt x="24058" y="18811"/>
                  </a:lnTo>
                  <a:lnTo>
                    <a:pt x="24058" y="5374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12092"/>
                  </a:moveTo>
                  <a:lnTo>
                    <a:pt x="0" y="5374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374"/>
                  </a:lnTo>
                  <a:lnTo>
                    <a:pt x="24058" y="12092"/>
                  </a:lnTo>
                  <a:lnTo>
                    <a:pt x="24058" y="18811"/>
                  </a:lnTo>
                  <a:lnTo>
                    <a:pt x="18674" y="24185"/>
                  </a:lnTo>
                  <a:lnTo>
                    <a:pt x="12012" y="24185"/>
                  </a:lnTo>
                  <a:lnTo>
                    <a:pt x="5316" y="24185"/>
                  </a:lnTo>
                  <a:lnTo>
                    <a:pt x="0" y="18811"/>
                  </a:lnTo>
                  <a:lnTo>
                    <a:pt x="0" y="120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10080" y="1352939"/>
              <a:ext cx="2371725" cy="654050"/>
            </a:xfrm>
            <a:custGeom>
              <a:avLst/>
              <a:gdLst/>
              <a:ahLst/>
              <a:cxnLst/>
              <a:rect l="l" t="t" r="r" b="b"/>
              <a:pathLst>
                <a:path w="2371725" h="654050">
                  <a:moveTo>
                    <a:pt x="87776" y="653523"/>
                  </a:moveTo>
                  <a:lnTo>
                    <a:pt x="0" y="653523"/>
                  </a:lnTo>
                </a:path>
                <a:path w="2371725" h="654050">
                  <a:moveTo>
                    <a:pt x="87776" y="39436"/>
                  </a:moveTo>
                  <a:lnTo>
                    <a:pt x="0" y="39436"/>
                  </a:lnTo>
                </a:path>
                <a:path w="2371725" h="654050">
                  <a:moveTo>
                    <a:pt x="1756457" y="39436"/>
                  </a:moveTo>
                  <a:lnTo>
                    <a:pt x="1901243" y="39436"/>
                  </a:lnTo>
                </a:path>
                <a:path w="2371725" h="654050">
                  <a:moveTo>
                    <a:pt x="1976681" y="39268"/>
                  </a:moveTo>
                  <a:lnTo>
                    <a:pt x="1976681" y="38865"/>
                  </a:lnTo>
                  <a:lnTo>
                    <a:pt x="1976748" y="38260"/>
                  </a:lnTo>
                  <a:lnTo>
                    <a:pt x="1976748" y="37689"/>
                  </a:lnTo>
                  <a:lnTo>
                    <a:pt x="1973783" y="23028"/>
                  </a:lnTo>
                  <a:lnTo>
                    <a:pt x="1965695" y="11047"/>
                  </a:lnTo>
                  <a:lnTo>
                    <a:pt x="1953695" y="2964"/>
                  </a:lnTo>
                  <a:lnTo>
                    <a:pt x="1938996" y="0"/>
                  </a:lnTo>
                  <a:lnTo>
                    <a:pt x="1924267" y="2964"/>
                  </a:lnTo>
                  <a:lnTo>
                    <a:pt x="1912271" y="11047"/>
                  </a:lnTo>
                  <a:lnTo>
                    <a:pt x="1904199" y="23028"/>
                  </a:lnTo>
                  <a:lnTo>
                    <a:pt x="1901243" y="37689"/>
                  </a:lnTo>
                  <a:lnTo>
                    <a:pt x="1901243" y="38260"/>
                  </a:lnTo>
                  <a:lnTo>
                    <a:pt x="1901243" y="38865"/>
                  </a:lnTo>
                  <a:lnTo>
                    <a:pt x="1901243" y="39436"/>
                  </a:lnTo>
                </a:path>
                <a:path w="2371725" h="654050">
                  <a:moveTo>
                    <a:pt x="2055787" y="39268"/>
                  </a:moveTo>
                  <a:lnTo>
                    <a:pt x="2055787" y="38764"/>
                  </a:lnTo>
                  <a:lnTo>
                    <a:pt x="2055854" y="38260"/>
                  </a:lnTo>
                  <a:lnTo>
                    <a:pt x="2055854" y="37689"/>
                  </a:lnTo>
                  <a:lnTo>
                    <a:pt x="2052877" y="23028"/>
                  </a:lnTo>
                  <a:lnTo>
                    <a:pt x="2044754" y="11047"/>
                  </a:lnTo>
                  <a:lnTo>
                    <a:pt x="2032702" y="2964"/>
                  </a:lnTo>
                  <a:lnTo>
                    <a:pt x="2017933" y="0"/>
                  </a:lnTo>
                  <a:lnTo>
                    <a:pt x="2003194" y="2964"/>
                  </a:lnTo>
                  <a:lnTo>
                    <a:pt x="1991175" y="11047"/>
                  </a:lnTo>
                  <a:lnTo>
                    <a:pt x="1983079" y="23028"/>
                  </a:lnTo>
                  <a:lnTo>
                    <a:pt x="1980113" y="37689"/>
                  </a:lnTo>
                  <a:lnTo>
                    <a:pt x="1980113" y="38361"/>
                  </a:lnTo>
                  <a:lnTo>
                    <a:pt x="1980113" y="38932"/>
                  </a:lnTo>
                  <a:lnTo>
                    <a:pt x="1980113" y="39537"/>
                  </a:lnTo>
                </a:path>
                <a:path w="2371725" h="654050">
                  <a:moveTo>
                    <a:pt x="2134825" y="39268"/>
                  </a:moveTo>
                  <a:lnTo>
                    <a:pt x="2134825" y="38865"/>
                  </a:lnTo>
                  <a:lnTo>
                    <a:pt x="2134892" y="38260"/>
                  </a:lnTo>
                  <a:lnTo>
                    <a:pt x="2134892" y="37689"/>
                  </a:lnTo>
                  <a:lnTo>
                    <a:pt x="2131912" y="23028"/>
                  </a:lnTo>
                  <a:lnTo>
                    <a:pt x="2123793" y="11047"/>
                  </a:lnTo>
                  <a:lnTo>
                    <a:pt x="2111768" y="2964"/>
                  </a:lnTo>
                  <a:lnTo>
                    <a:pt x="2097072" y="0"/>
                  </a:lnTo>
                  <a:lnTo>
                    <a:pt x="2082328" y="2964"/>
                  </a:lnTo>
                  <a:lnTo>
                    <a:pt x="2070297" y="11047"/>
                  </a:lnTo>
                  <a:lnTo>
                    <a:pt x="2062190" y="23028"/>
                  </a:lnTo>
                  <a:lnTo>
                    <a:pt x="2059219" y="37689"/>
                  </a:lnTo>
                  <a:lnTo>
                    <a:pt x="2059219" y="38361"/>
                  </a:lnTo>
                  <a:lnTo>
                    <a:pt x="2059219" y="38932"/>
                  </a:lnTo>
                  <a:lnTo>
                    <a:pt x="2059219" y="39537"/>
                  </a:lnTo>
                </a:path>
                <a:path w="2371725" h="654050">
                  <a:moveTo>
                    <a:pt x="2213931" y="39268"/>
                  </a:moveTo>
                  <a:lnTo>
                    <a:pt x="2213931" y="38865"/>
                  </a:lnTo>
                  <a:lnTo>
                    <a:pt x="2214099" y="38260"/>
                  </a:lnTo>
                  <a:lnTo>
                    <a:pt x="2214099" y="37689"/>
                  </a:lnTo>
                  <a:lnTo>
                    <a:pt x="2211107" y="23028"/>
                  </a:lnTo>
                  <a:lnTo>
                    <a:pt x="2202961" y="11047"/>
                  </a:lnTo>
                  <a:lnTo>
                    <a:pt x="2190904" y="2964"/>
                  </a:lnTo>
                  <a:lnTo>
                    <a:pt x="2176178" y="0"/>
                  </a:lnTo>
                  <a:lnTo>
                    <a:pt x="2161381" y="2964"/>
                  </a:lnTo>
                  <a:lnTo>
                    <a:pt x="2149331" y="11047"/>
                  </a:lnTo>
                  <a:lnTo>
                    <a:pt x="2141225" y="23028"/>
                  </a:lnTo>
                  <a:lnTo>
                    <a:pt x="2138257" y="37689"/>
                  </a:lnTo>
                  <a:lnTo>
                    <a:pt x="2138257" y="38260"/>
                  </a:lnTo>
                  <a:lnTo>
                    <a:pt x="2138257" y="38865"/>
                  </a:lnTo>
                  <a:lnTo>
                    <a:pt x="2138257" y="39436"/>
                  </a:lnTo>
                </a:path>
                <a:path w="2371725" h="654050">
                  <a:moveTo>
                    <a:pt x="2217295" y="39436"/>
                  </a:moveTo>
                  <a:lnTo>
                    <a:pt x="2371166" y="39436"/>
                  </a:lnTo>
                </a:path>
                <a:path w="2371725" h="654050">
                  <a:moveTo>
                    <a:pt x="2371233" y="39436"/>
                  </a:moveTo>
                  <a:lnTo>
                    <a:pt x="2371233" y="653456"/>
                  </a:lnTo>
                </a:path>
                <a:path w="2371725" h="654050">
                  <a:moveTo>
                    <a:pt x="1756457" y="39436"/>
                  </a:moveTo>
                  <a:lnTo>
                    <a:pt x="1405176" y="39436"/>
                  </a:lnTo>
                </a:path>
              </a:pathLst>
            </a:custGeom>
            <a:ln w="8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74" y="0"/>
                  </a:moveTo>
                  <a:lnTo>
                    <a:pt x="5316" y="0"/>
                  </a:lnTo>
                  <a:lnTo>
                    <a:pt x="0" y="5273"/>
                  </a:lnTo>
                  <a:lnTo>
                    <a:pt x="0" y="11992"/>
                  </a:lnTo>
                  <a:lnTo>
                    <a:pt x="0" y="18710"/>
                  </a:lnTo>
                  <a:lnTo>
                    <a:pt x="5316" y="23984"/>
                  </a:lnTo>
                  <a:lnTo>
                    <a:pt x="18674" y="23984"/>
                  </a:lnTo>
                  <a:lnTo>
                    <a:pt x="24058" y="18710"/>
                  </a:lnTo>
                  <a:lnTo>
                    <a:pt x="24058" y="5273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01561" y="1378637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0" y="11992"/>
                  </a:moveTo>
                  <a:lnTo>
                    <a:pt x="0" y="5273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273"/>
                  </a:lnTo>
                  <a:lnTo>
                    <a:pt x="24058" y="11992"/>
                  </a:lnTo>
                  <a:lnTo>
                    <a:pt x="24058" y="18710"/>
                  </a:lnTo>
                  <a:lnTo>
                    <a:pt x="18674" y="23984"/>
                  </a:lnTo>
                  <a:lnTo>
                    <a:pt x="12012" y="23984"/>
                  </a:lnTo>
                  <a:lnTo>
                    <a:pt x="5316" y="23984"/>
                  </a:lnTo>
                  <a:lnTo>
                    <a:pt x="0" y="18710"/>
                  </a:lnTo>
                  <a:lnTo>
                    <a:pt x="0" y="11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15256" y="2006463"/>
              <a:ext cx="966469" cy="0"/>
            </a:xfrm>
            <a:custGeom>
              <a:avLst/>
              <a:gdLst/>
              <a:ahLst/>
              <a:cxnLst/>
              <a:rect l="l" t="t" r="r" b="b"/>
              <a:pathLst>
                <a:path w="966470" h="0">
                  <a:moveTo>
                    <a:pt x="966057" y="0"/>
                  </a:moveTo>
                  <a:lnTo>
                    <a:pt x="0" y="0"/>
                  </a:lnTo>
                </a:path>
              </a:pathLst>
            </a:custGeom>
            <a:ln w="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18674" y="0"/>
                  </a:moveTo>
                  <a:lnTo>
                    <a:pt x="5316" y="0"/>
                  </a:lnTo>
                  <a:lnTo>
                    <a:pt x="0" y="5374"/>
                  </a:lnTo>
                  <a:lnTo>
                    <a:pt x="0" y="12092"/>
                  </a:lnTo>
                  <a:lnTo>
                    <a:pt x="0" y="18811"/>
                  </a:lnTo>
                  <a:lnTo>
                    <a:pt x="5316" y="24185"/>
                  </a:lnTo>
                  <a:lnTo>
                    <a:pt x="18674" y="24185"/>
                  </a:lnTo>
                  <a:lnTo>
                    <a:pt x="24058" y="18811"/>
                  </a:lnTo>
                  <a:lnTo>
                    <a:pt x="24058" y="5374"/>
                  </a:lnTo>
                  <a:lnTo>
                    <a:pt x="1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701561" y="199269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12092"/>
                  </a:moveTo>
                  <a:lnTo>
                    <a:pt x="0" y="5374"/>
                  </a:lnTo>
                  <a:lnTo>
                    <a:pt x="5316" y="0"/>
                  </a:lnTo>
                  <a:lnTo>
                    <a:pt x="12012" y="0"/>
                  </a:lnTo>
                  <a:lnTo>
                    <a:pt x="18674" y="0"/>
                  </a:lnTo>
                  <a:lnTo>
                    <a:pt x="24058" y="5374"/>
                  </a:lnTo>
                  <a:lnTo>
                    <a:pt x="24058" y="12092"/>
                  </a:lnTo>
                  <a:lnTo>
                    <a:pt x="24058" y="18811"/>
                  </a:lnTo>
                  <a:lnTo>
                    <a:pt x="18674" y="24185"/>
                  </a:lnTo>
                  <a:lnTo>
                    <a:pt x="12012" y="24185"/>
                  </a:lnTo>
                  <a:lnTo>
                    <a:pt x="5316" y="24185"/>
                  </a:lnTo>
                  <a:lnTo>
                    <a:pt x="0" y="18811"/>
                  </a:lnTo>
                  <a:lnTo>
                    <a:pt x="0" y="120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1535680" y="1012076"/>
            <a:ext cx="860425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>
                <a:latin typeface="Times New Roman"/>
                <a:cs typeface="Times New Roman"/>
              </a:rPr>
              <a:t>Diodes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Bridge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305140" y="1414063"/>
            <a:ext cx="106045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5" i="1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2803841" y="1499397"/>
            <a:ext cx="48260" cy="453390"/>
          </a:xfrm>
          <a:custGeom>
            <a:avLst/>
            <a:gdLst/>
            <a:ahLst/>
            <a:cxnLst/>
            <a:rect l="l" t="t" r="r" b="b"/>
            <a:pathLst>
              <a:path w="48260" h="453389">
                <a:moveTo>
                  <a:pt x="27810" y="39935"/>
                </a:moveTo>
                <a:lnTo>
                  <a:pt x="20138" y="39935"/>
                </a:lnTo>
                <a:lnTo>
                  <a:pt x="20138" y="452880"/>
                </a:lnTo>
                <a:lnTo>
                  <a:pt x="27810" y="452880"/>
                </a:lnTo>
                <a:lnTo>
                  <a:pt x="27810" y="39935"/>
                </a:lnTo>
                <a:close/>
              </a:path>
              <a:path w="48260" h="453389">
                <a:moveTo>
                  <a:pt x="23973" y="0"/>
                </a:moveTo>
                <a:lnTo>
                  <a:pt x="0" y="47922"/>
                </a:lnTo>
                <a:lnTo>
                  <a:pt x="20138" y="47922"/>
                </a:lnTo>
                <a:lnTo>
                  <a:pt x="20138" y="39935"/>
                </a:lnTo>
                <a:lnTo>
                  <a:pt x="43951" y="39935"/>
                </a:lnTo>
                <a:lnTo>
                  <a:pt x="23973" y="0"/>
                </a:lnTo>
                <a:close/>
              </a:path>
              <a:path w="48260" h="453389">
                <a:moveTo>
                  <a:pt x="43951" y="39935"/>
                </a:moveTo>
                <a:lnTo>
                  <a:pt x="27810" y="39935"/>
                </a:lnTo>
                <a:lnTo>
                  <a:pt x="27810" y="47922"/>
                </a:lnTo>
                <a:lnTo>
                  <a:pt x="47947" y="47922"/>
                </a:lnTo>
                <a:lnTo>
                  <a:pt x="43951" y="39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2937302" y="1622621"/>
            <a:ext cx="10096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873052" y="1539236"/>
            <a:ext cx="300990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sz="1100" spc="325" i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</a:t>
            </a:r>
            <a:r>
              <a:rPr dirty="0" sz="1100" spc="-25" i="1">
                <a:latin typeface="Times New Roman"/>
                <a:cs typeface="Times New Roman"/>
              </a:rPr>
              <a:t>t</a:t>
            </a:r>
            <a:r>
              <a:rPr dirty="0" sz="1100" spc="-2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2896860" y="1268412"/>
            <a:ext cx="930275" cy="421005"/>
            <a:chOff x="2896860" y="1268412"/>
            <a:chExt cx="930275" cy="421005"/>
          </a:xfrm>
        </p:grpSpPr>
        <p:sp>
          <p:nvSpPr>
            <p:cNvPr id="61" name="object 61" descr=""/>
            <p:cNvSpPr/>
            <p:nvPr/>
          </p:nvSpPr>
          <p:spPr>
            <a:xfrm>
              <a:off x="2896860" y="1272246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210" y="0"/>
                  </a:lnTo>
                </a:path>
              </a:pathLst>
            </a:custGeom>
            <a:ln w="7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779097" y="1272246"/>
              <a:ext cx="48260" cy="417195"/>
            </a:xfrm>
            <a:custGeom>
              <a:avLst/>
              <a:gdLst/>
              <a:ahLst/>
              <a:cxnLst/>
              <a:rect l="l" t="t" r="r" b="b"/>
              <a:pathLst>
                <a:path w="48260" h="417194">
                  <a:moveTo>
                    <a:pt x="20138" y="368665"/>
                  </a:moveTo>
                  <a:lnTo>
                    <a:pt x="0" y="368665"/>
                  </a:lnTo>
                  <a:lnTo>
                    <a:pt x="23973" y="416587"/>
                  </a:lnTo>
                  <a:lnTo>
                    <a:pt x="43951" y="376652"/>
                  </a:lnTo>
                  <a:lnTo>
                    <a:pt x="20138" y="376652"/>
                  </a:lnTo>
                  <a:lnTo>
                    <a:pt x="20138" y="368665"/>
                  </a:lnTo>
                  <a:close/>
                </a:path>
                <a:path w="48260" h="417194">
                  <a:moveTo>
                    <a:pt x="27809" y="0"/>
                  </a:moveTo>
                  <a:lnTo>
                    <a:pt x="20138" y="0"/>
                  </a:lnTo>
                  <a:lnTo>
                    <a:pt x="20138" y="376652"/>
                  </a:lnTo>
                  <a:lnTo>
                    <a:pt x="27809" y="376652"/>
                  </a:lnTo>
                  <a:lnTo>
                    <a:pt x="27809" y="0"/>
                  </a:lnTo>
                  <a:close/>
                </a:path>
                <a:path w="48260" h="417194">
                  <a:moveTo>
                    <a:pt x="47947" y="368665"/>
                  </a:moveTo>
                  <a:lnTo>
                    <a:pt x="27809" y="368665"/>
                  </a:lnTo>
                  <a:lnTo>
                    <a:pt x="27809" y="376652"/>
                  </a:lnTo>
                  <a:lnTo>
                    <a:pt x="43951" y="376652"/>
                  </a:lnTo>
                  <a:lnTo>
                    <a:pt x="47947" y="368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3823626" y="1429031"/>
            <a:ext cx="30670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100" spc="-10" i="1">
                <a:latin typeface="Times New Roman"/>
                <a:cs typeface="Times New Roman"/>
              </a:rPr>
              <a:t>i</a:t>
            </a:r>
            <a:r>
              <a:rPr dirty="0" baseline="-22222" sz="1125" spc="-15" i="1">
                <a:latin typeface="Times New Roman"/>
                <a:cs typeface="Times New Roman"/>
              </a:rPr>
              <a:t>L</a:t>
            </a:r>
            <a:r>
              <a:rPr dirty="0" sz="1100" spc="-10">
                <a:latin typeface="Times New Roman"/>
                <a:cs typeface="Times New Roman"/>
              </a:rPr>
              <a:t>(</a:t>
            </a:r>
            <a:r>
              <a:rPr dirty="0" sz="1100" spc="-10" i="1">
                <a:latin typeface="Times New Roman"/>
                <a:cs typeface="Times New Roman"/>
              </a:rPr>
              <a:t>t</a:t>
            </a:r>
            <a:r>
              <a:rPr dirty="0" sz="1100" spc="-1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4977331" y="1213462"/>
            <a:ext cx="1146175" cy="970915"/>
            <a:chOff x="4977331" y="1213462"/>
            <a:chExt cx="1146175" cy="970915"/>
          </a:xfrm>
        </p:grpSpPr>
        <p:sp>
          <p:nvSpPr>
            <p:cNvPr id="65" name="object 65" descr=""/>
            <p:cNvSpPr/>
            <p:nvPr/>
          </p:nvSpPr>
          <p:spPr>
            <a:xfrm>
              <a:off x="5244062" y="1305324"/>
              <a:ext cx="371475" cy="175260"/>
            </a:xfrm>
            <a:custGeom>
              <a:avLst/>
              <a:gdLst/>
              <a:ahLst/>
              <a:cxnLst/>
              <a:rect l="l" t="t" r="r" b="b"/>
              <a:pathLst>
                <a:path w="371475" h="175259">
                  <a:moveTo>
                    <a:pt x="0" y="87416"/>
                  </a:moveTo>
                  <a:lnTo>
                    <a:pt x="240387" y="87416"/>
                  </a:lnTo>
                  <a:lnTo>
                    <a:pt x="240387" y="0"/>
                  </a:lnTo>
                  <a:lnTo>
                    <a:pt x="371436" y="87416"/>
                  </a:lnTo>
                  <a:lnTo>
                    <a:pt x="240387" y="174702"/>
                  </a:lnTo>
                  <a:lnTo>
                    <a:pt x="240387" y="87416"/>
                  </a:lnTo>
                </a:path>
              </a:pathLst>
            </a:custGeom>
            <a:ln w="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615499" y="1305219"/>
              <a:ext cx="18415" cy="170815"/>
            </a:xfrm>
            <a:custGeom>
              <a:avLst/>
              <a:gdLst/>
              <a:ahLst/>
              <a:cxnLst/>
              <a:rect l="l" t="t" r="r" b="b"/>
              <a:pathLst>
                <a:path w="18414" h="170815">
                  <a:moveTo>
                    <a:pt x="17827" y="0"/>
                  </a:moveTo>
                  <a:lnTo>
                    <a:pt x="0" y="0"/>
                  </a:lnTo>
                  <a:lnTo>
                    <a:pt x="0" y="170351"/>
                  </a:lnTo>
                  <a:lnTo>
                    <a:pt x="17827" y="170351"/>
                  </a:lnTo>
                  <a:lnTo>
                    <a:pt x="17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156653" y="1392741"/>
              <a:ext cx="699770" cy="371475"/>
            </a:xfrm>
            <a:custGeom>
              <a:avLst/>
              <a:gdLst/>
              <a:ahLst/>
              <a:cxnLst/>
              <a:rect l="l" t="t" r="r" b="b"/>
              <a:pathLst>
                <a:path w="699770" h="371475">
                  <a:moveTo>
                    <a:pt x="481125" y="0"/>
                  </a:moveTo>
                  <a:lnTo>
                    <a:pt x="699758" y="0"/>
                  </a:lnTo>
                </a:path>
                <a:path w="699770" h="371475">
                  <a:moveTo>
                    <a:pt x="87409" y="0"/>
                  </a:moveTo>
                  <a:lnTo>
                    <a:pt x="87409" y="240320"/>
                  </a:lnTo>
                  <a:lnTo>
                    <a:pt x="174775" y="240320"/>
                  </a:lnTo>
                  <a:lnTo>
                    <a:pt x="87409" y="371379"/>
                  </a:lnTo>
                  <a:lnTo>
                    <a:pt x="0" y="240320"/>
                  </a:lnTo>
                  <a:lnTo>
                    <a:pt x="87409" y="24032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156784" y="1764135"/>
              <a:ext cx="170815" cy="17780"/>
            </a:xfrm>
            <a:custGeom>
              <a:avLst/>
              <a:gdLst/>
              <a:ahLst/>
              <a:cxnLst/>
              <a:rect l="l" t="t" r="r" b="b"/>
              <a:pathLst>
                <a:path w="170814" h="17780">
                  <a:moveTo>
                    <a:pt x="170512" y="0"/>
                  </a:moveTo>
                  <a:lnTo>
                    <a:pt x="0" y="0"/>
                  </a:lnTo>
                  <a:lnTo>
                    <a:pt x="0" y="17460"/>
                  </a:lnTo>
                  <a:lnTo>
                    <a:pt x="170512" y="17460"/>
                  </a:lnTo>
                  <a:lnTo>
                    <a:pt x="170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244062" y="1786270"/>
              <a:ext cx="371475" cy="306070"/>
            </a:xfrm>
            <a:custGeom>
              <a:avLst/>
              <a:gdLst/>
              <a:ahLst/>
              <a:cxnLst/>
              <a:rect l="l" t="t" r="r" b="b"/>
              <a:pathLst>
                <a:path w="371475" h="306069">
                  <a:moveTo>
                    <a:pt x="0" y="0"/>
                  </a:moveTo>
                  <a:lnTo>
                    <a:pt x="0" y="218476"/>
                  </a:lnTo>
                  <a:lnTo>
                    <a:pt x="240387" y="218476"/>
                  </a:lnTo>
                  <a:lnTo>
                    <a:pt x="240387" y="131059"/>
                  </a:lnTo>
                  <a:lnTo>
                    <a:pt x="371436" y="218476"/>
                  </a:lnTo>
                  <a:lnTo>
                    <a:pt x="240387" y="305998"/>
                  </a:lnTo>
                  <a:lnTo>
                    <a:pt x="240387" y="218476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615499" y="1917553"/>
              <a:ext cx="18415" cy="170815"/>
            </a:xfrm>
            <a:custGeom>
              <a:avLst/>
              <a:gdLst/>
              <a:ahLst/>
              <a:cxnLst/>
              <a:rect l="l" t="t" r="r" b="b"/>
              <a:pathLst>
                <a:path w="18414" h="170814">
                  <a:moveTo>
                    <a:pt x="17827" y="0"/>
                  </a:moveTo>
                  <a:lnTo>
                    <a:pt x="0" y="0"/>
                  </a:lnTo>
                  <a:lnTo>
                    <a:pt x="0" y="170351"/>
                  </a:lnTo>
                  <a:lnTo>
                    <a:pt x="17827" y="170351"/>
                  </a:lnTo>
                  <a:lnTo>
                    <a:pt x="17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637778" y="1392741"/>
              <a:ext cx="306070" cy="612140"/>
            </a:xfrm>
            <a:custGeom>
              <a:avLst/>
              <a:gdLst/>
              <a:ahLst/>
              <a:cxnLst/>
              <a:rect l="l" t="t" r="r" b="b"/>
              <a:pathLst>
                <a:path w="306070" h="612139">
                  <a:moveTo>
                    <a:pt x="0" y="612005"/>
                  </a:moveTo>
                  <a:lnTo>
                    <a:pt x="218633" y="612005"/>
                  </a:lnTo>
                </a:path>
                <a:path w="306070" h="612139">
                  <a:moveTo>
                    <a:pt x="218633" y="0"/>
                  </a:moveTo>
                  <a:lnTo>
                    <a:pt x="218633" y="240320"/>
                  </a:lnTo>
                  <a:lnTo>
                    <a:pt x="306043" y="240320"/>
                  </a:lnTo>
                  <a:lnTo>
                    <a:pt x="218633" y="371379"/>
                  </a:lnTo>
                  <a:lnTo>
                    <a:pt x="131267" y="240320"/>
                  </a:lnTo>
                  <a:lnTo>
                    <a:pt x="218633" y="24032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769046" y="1764135"/>
              <a:ext cx="170815" cy="17780"/>
            </a:xfrm>
            <a:custGeom>
              <a:avLst/>
              <a:gdLst/>
              <a:ahLst/>
              <a:cxnLst/>
              <a:rect l="l" t="t" r="r" b="b"/>
              <a:pathLst>
                <a:path w="170814" h="17780">
                  <a:moveTo>
                    <a:pt x="170402" y="0"/>
                  </a:moveTo>
                  <a:lnTo>
                    <a:pt x="0" y="0"/>
                  </a:lnTo>
                  <a:lnTo>
                    <a:pt x="0" y="17460"/>
                  </a:lnTo>
                  <a:lnTo>
                    <a:pt x="170402" y="17460"/>
                  </a:lnTo>
                  <a:lnTo>
                    <a:pt x="170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981776" y="1217907"/>
              <a:ext cx="1137285" cy="962025"/>
            </a:xfrm>
            <a:custGeom>
              <a:avLst/>
              <a:gdLst/>
              <a:ahLst/>
              <a:cxnLst/>
              <a:rect l="l" t="t" r="r" b="b"/>
              <a:pathLst>
                <a:path w="1137285" h="962025">
                  <a:moveTo>
                    <a:pt x="874635" y="568362"/>
                  </a:moveTo>
                  <a:lnTo>
                    <a:pt x="874635" y="786839"/>
                  </a:lnTo>
                </a:path>
                <a:path w="1137285" h="962025">
                  <a:moveTo>
                    <a:pt x="87387" y="0"/>
                  </a:moveTo>
                  <a:lnTo>
                    <a:pt x="87387" y="961882"/>
                  </a:lnTo>
                  <a:lnTo>
                    <a:pt x="1049542" y="961882"/>
                  </a:lnTo>
                  <a:lnTo>
                    <a:pt x="1049542" y="0"/>
                  </a:lnTo>
                  <a:lnTo>
                    <a:pt x="87387" y="0"/>
                  </a:lnTo>
                </a:path>
                <a:path w="1137285" h="962025">
                  <a:moveTo>
                    <a:pt x="87387" y="174833"/>
                  </a:moveTo>
                  <a:lnTo>
                    <a:pt x="0" y="174833"/>
                  </a:lnTo>
                </a:path>
                <a:path w="1137285" h="962025">
                  <a:moveTo>
                    <a:pt x="87387" y="786839"/>
                  </a:moveTo>
                  <a:lnTo>
                    <a:pt x="0" y="786839"/>
                  </a:lnTo>
                </a:path>
                <a:path w="1137285" h="962025">
                  <a:moveTo>
                    <a:pt x="1049629" y="786839"/>
                  </a:moveTo>
                  <a:lnTo>
                    <a:pt x="1137039" y="786839"/>
                  </a:lnTo>
                </a:path>
                <a:path w="1137285" h="962025">
                  <a:moveTo>
                    <a:pt x="1049629" y="174833"/>
                  </a:moveTo>
                  <a:lnTo>
                    <a:pt x="1137039" y="174833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5939744" y="1325778"/>
            <a:ext cx="6985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latin typeface="Arial"/>
                <a:cs typeface="Arial"/>
              </a:rPr>
              <a:t>+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5939744" y="1937460"/>
            <a:ext cx="5080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5054713" y="1643686"/>
            <a:ext cx="1028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5">
                <a:latin typeface="Arial"/>
                <a:cs typeface="Arial"/>
              </a:rPr>
              <a:t>IN</a:t>
            </a:r>
            <a:endParaRPr sz="60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7344346" y="1700907"/>
            <a:ext cx="175260" cy="87630"/>
          </a:xfrm>
          <a:custGeom>
            <a:avLst/>
            <a:gdLst/>
            <a:ahLst/>
            <a:cxnLst/>
            <a:rect l="l" t="t" r="r" b="b"/>
            <a:pathLst>
              <a:path w="175259" h="87630">
                <a:moveTo>
                  <a:pt x="0" y="41589"/>
                </a:moveTo>
                <a:lnTo>
                  <a:pt x="174863" y="41589"/>
                </a:lnTo>
              </a:path>
              <a:path w="175259" h="87630">
                <a:moveTo>
                  <a:pt x="65480" y="87416"/>
                </a:moveTo>
                <a:lnTo>
                  <a:pt x="87" y="41720"/>
                </a:lnTo>
                <a:lnTo>
                  <a:pt x="65480" y="0"/>
                </a:lnTo>
              </a:path>
              <a:path w="175259" h="87630">
                <a:moveTo>
                  <a:pt x="174994" y="41589"/>
                </a:moveTo>
                <a:lnTo>
                  <a:pt x="87584" y="41589"/>
                </a:lnTo>
              </a:path>
            </a:pathLst>
          </a:custGeom>
          <a:ln w="85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4890600" y="1300879"/>
            <a:ext cx="3222625" cy="715010"/>
            <a:chOff x="4890600" y="1300879"/>
            <a:chExt cx="3222625" cy="715010"/>
          </a:xfrm>
        </p:grpSpPr>
        <p:sp>
          <p:nvSpPr>
            <p:cNvPr id="79" name="object 79" descr=""/>
            <p:cNvSpPr/>
            <p:nvPr/>
          </p:nvSpPr>
          <p:spPr>
            <a:xfrm>
              <a:off x="6119691" y="2004747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 h="0">
                  <a:moveTo>
                    <a:pt x="0" y="0"/>
                  </a:moveTo>
                  <a:lnTo>
                    <a:pt x="174863" y="0"/>
                  </a:lnTo>
                </a:path>
              </a:pathLst>
            </a:custGeom>
            <a:ln w="8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280898" y="1991213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60">
                  <a:moveTo>
                    <a:pt x="17814" y="0"/>
                  </a:moveTo>
                  <a:lnTo>
                    <a:pt x="5164" y="0"/>
                  </a:lnTo>
                  <a:lnTo>
                    <a:pt x="0" y="5128"/>
                  </a:lnTo>
                  <a:lnTo>
                    <a:pt x="0" y="11349"/>
                  </a:lnTo>
                  <a:lnTo>
                    <a:pt x="0" y="17679"/>
                  </a:lnTo>
                  <a:lnTo>
                    <a:pt x="5164" y="22808"/>
                  </a:lnTo>
                  <a:lnTo>
                    <a:pt x="17814" y="22808"/>
                  </a:lnTo>
                  <a:lnTo>
                    <a:pt x="23067" y="17679"/>
                  </a:lnTo>
                  <a:lnTo>
                    <a:pt x="23067" y="5128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280898" y="1991213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60">
                  <a:moveTo>
                    <a:pt x="0" y="11349"/>
                  </a:moveTo>
                  <a:lnTo>
                    <a:pt x="0" y="5128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28"/>
                  </a:lnTo>
                  <a:lnTo>
                    <a:pt x="23067" y="11349"/>
                  </a:lnTo>
                  <a:lnTo>
                    <a:pt x="23067" y="17679"/>
                  </a:lnTo>
                  <a:lnTo>
                    <a:pt x="17814" y="22808"/>
                  </a:lnTo>
                  <a:lnTo>
                    <a:pt x="11467" y="22808"/>
                  </a:lnTo>
                  <a:lnTo>
                    <a:pt x="5164" y="22808"/>
                  </a:lnTo>
                  <a:lnTo>
                    <a:pt x="0" y="17679"/>
                  </a:lnTo>
                  <a:lnTo>
                    <a:pt x="0" y="113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228286" y="1392741"/>
              <a:ext cx="130810" cy="524510"/>
            </a:xfrm>
            <a:custGeom>
              <a:avLst/>
              <a:gdLst/>
              <a:ahLst/>
              <a:cxnLst/>
              <a:rect l="l" t="t" r="r" b="b"/>
              <a:pathLst>
                <a:path w="130810" h="524510">
                  <a:moveTo>
                    <a:pt x="66399" y="87285"/>
                  </a:moveTo>
                  <a:lnTo>
                    <a:pt x="66399" y="282739"/>
                  </a:lnTo>
                </a:path>
                <a:path w="130810" h="524510">
                  <a:moveTo>
                    <a:pt x="0" y="282739"/>
                  </a:moveTo>
                  <a:lnTo>
                    <a:pt x="130698" y="282739"/>
                  </a:lnTo>
                </a:path>
                <a:path w="130810" h="524510">
                  <a:moveTo>
                    <a:pt x="130698" y="326513"/>
                  </a:moveTo>
                  <a:lnTo>
                    <a:pt x="0" y="326513"/>
                  </a:lnTo>
                </a:path>
                <a:path w="130810" h="524510">
                  <a:moveTo>
                    <a:pt x="66399" y="326513"/>
                  </a:moveTo>
                  <a:lnTo>
                    <a:pt x="66399" y="524501"/>
                  </a:lnTo>
                </a:path>
                <a:path w="130810" h="524510">
                  <a:moveTo>
                    <a:pt x="66399" y="87285"/>
                  </a:moveTo>
                  <a:lnTo>
                    <a:pt x="66399" y="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814" y="0"/>
                  </a:moveTo>
                  <a:lnTo>
                    <a:pt x="5164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164" y="23022"/>
                  </a:lnTo>
                  <a:lnTo>
                    <a:pt x="17814" y="23022"/>
                  </a:lnTo>
                  <a:lnTo>
                    <a:pt x="23067" y="17780"/>
                  </a:lnTo>
                  <a:lnTo>
                    <a:pt x="23067" y="5111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0" y="11445"/>
                  </a:moveTo>
                  <a:lnTo>
                    <a:pt x="0" y="5111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11"/>
                  </a:lnTo>
                  <a:lnTo>
                    <a:pt x="23067" y="11445"/>
                  </a:lnTo>
                  <a:lnTo>
                    <a:pt x="23067" y="17780"/>
                  </a:lnTo>
                  <a:lnTo>
                    <a:pt x="17814" y="23022"/>
                  </a:lnTo>
                  <a:lnTo>
                    <a:pt x="11467" y="23022"/>
                  </a:lnTo>
                  <a:lnTo>
                    <a:pt x="5164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119778" y="1392741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 h="0">
                  <a:moveTo>
                    <a:pt x="174906" y="0"/>
                  </a:moveTo>
                  <a:lnTo>
                    <a:pt x="0" y="0"/>
                  </a:lnTo>
                </a:path>
              </a:pathLst>
            </a:custGeom>
            <a:ln w="8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814" y="0"/>
                  </a:moveTo>
                  <a:lnTo>
                    <a:pt x="5164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164" y="23022"/>
                  </a:lnTo>
                  <a:lnTo>
                    <a:pt x="17814" y="23022"/>
                  </a:lnTo>
                  <a:lnTo>
                    <a:pt x="23067" y="17780"/>
                  </a:lnTo>
                  <a:lnTo>
                    <a:pt x="23067" y="5111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0" y="11445"/>
                  </a:moveTo>
                  <a:lnTo>
                    <a:pt x="0" y="5111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11"/>
                  </a:lnTo>
                  <a:lnTo>
                    <a:pt x="23067" y="11445"/>
                  </a:lnTo>
                  <a:lnTo>
                    <a:pt x="23067" y="17780"/>
                  </a:lnTo>
                  <a:lnTo>
                    <a:pt x="17814" y="23022"/>
                  </a:lnTo>
                  <a:lnTo>
                    <a:pt x="11467" y="23022"/>
                  </a:lnTo>
                  <a:lnTo>
                    <a:pt x="5164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294685" y="1917330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w="0" h="87630">
                  <a:moveTo>
                    <a:pt x="0" y="0"/>
                  </a:moveTo>
                  <a:lnTo>
                    <a:pt x="0" y="87307"/>
                  </a:lnTo>
                </a:path>
              </a:pathLst>
            </a:custGeom>
            <a:ln w="85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280898" y="199099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814" y="0"/>
                  </a:moveTo>
                  <a:lnTo>
                    <a:pt x="5164" y="0"/>
                  </a:lnTo>
                  <a:lnTo>
                    <a:pt x="0" y="5128"/>
                  </a:lnTo>
                  <a:lnTo>
                    <a:pt x="0" y="11458"/>
                  </a:lnTo>
                  <a:lnTo>
                    <a:pt x="0" y="17789"/>
                  </a:lnTo>
                  <a:lnTo>
                    <a:pt x="5164" y="23027"/>
                  </a:lnTo>
                  <a:lnTo>
                    <a:pt x="17814" y="23027"/>
                  </a:lnTo>
                  <a:lnTo>
                    <a:pt x="23067" y="17789"/>
                  </a:lnTo>
                  <a:lnTo>
                    <a:pt x="23067" y="5128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280898" y="199099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0" y="11458"/>
                  </a:moveTo>
                  <a:lnTo>
                    <a:pt x="0" y="5128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28"/>
                  </a:lnTo>
                  <a:lnTo>
                    <a:pt x="23067" y="11458"/>
                  </a:lnTo>
                  <a:lnTo>
                    <a:pt x="23067" y="17789"/>
                  </a:lnTo>
                  <a:lnTo>
                    <a:pt x="17814" y="23027"/>
                  </a:lnTo>
                  <a:lnTo>
                    <a:pt x="11467" y="23027"/>
                  </a:lnTo>
                  <a:lnTo>
                    <a:pt x="5164" y="23027"/>
                  </a:lnTo>
                  <a:lnTo>
                    <a:pt x="0" y="17789"/>
                  </a:lnTo>
                  <a:lnTo>
                    <a:pt x="0" y="114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895045" y="1353685"/>
              <a:ext cx="2362200" cy="651510"/>
            </a:xfrm>
            <a:custGeom>
              <a:avLst/>
              <a:gdLst/>
              <a:ahLst/>
              <a:cxnLst/>
              <a:rect l="l" t="t" r="r" b="b"/>
              <a:pathLst>
                <a:path w="2362200" h="651510">
                  <a:moveTo>
                    <a:pt x="87387" y="651061"/>
                  </a:moveTo>
                  <a:lnTo>
                    <a:pt x="0" y="651061"/>
                  </a:lnTo>
                </a:path>
                <a:path w="2362200" h="651510">
                  <a:moveTo>
                    <a:pt x="87387" y="39055"/>
                  </a:moveTo>
                  <a:lnTo>
                    <a:pt x="0" y="39055"/>
                  </a:lnTo>
                </a:path>
                <a:path w="2362200" h="651510">
                  <a:moveTo>
                    <a:pt x="1749498" y="39055"/>
                  </a:moveTo>
                  <a:lnTo>
                    <a:pt x="1893765" y="39055"/>
                  </a:lnTo>
                </a:path>
                <a:path w="2362200" h="651510">
                  <a:moveTo>
                    <a:pt x="1967737" y="38837"/>
                  </a:moveTo>
                  <a:lnTo>
                    <a:pt x="1967737" y="38182"/>
                  </a:lnTo>
                  <a:lnTo>
                    <a:pt x="1967825" y="37526"/>
                  </a:lnTo>
                  <a:lnTo>
                    <a:pt x="1967825" y="36871"/>
                  </a:lnTo>
                  <a:lnTo>
                    <a:pt x="1964907" y="22503"/>
                  </a:lnTo>
                  <a:lnTo>
                    <a:pt x="1956953" y="10785"/>
                  </a:lnTo>
                  <a:lnTo>
                    <a:pt x="1945168" y="2892"/>
                  </a:lnTo>
                  <a:lnTo>
                    <a:pt x="1930751" y="0"/>
                  </a:lnTo>
                  <a:lnTo>
                    <a:pt x="1916280" y="2892"/>
                  </a:lnTo>
                  <a:lnTo>
                    <a:pt x="1904500" y="10785"/>
                  </a:lnTo>
                  <a:lnTo>
                    <a:pt x="1896577" y="22503"/>
                  </a:lnTo>
                  <a:lnTo>
                    <a:pt x="1893678" y="36871"/>
                  </a:lnTo>
                  <a:lnTo>
                    <a:pt x="1893678" y="37657"/>
                  </a:lnTo>
                  <a:lnTo>
                    <a:pt x="1893678" y="38400"/>
                  </a:lnTo>
                  <a:lnTo>
                    <a:pt x="1893678" y="39186"/>
                  </a:lnTo>
                </a:path>
                <a:path w="2362200" h="651510">
                  <a:moveTo>
                    <a:pt x="2046481" y="38837"/>
                  </a:moveTo>
                  <a:lnTo>
                    <a:pt x="2046481" y="38182"/>
                  </a:lnTo>
                  <a:lnTo>
                    <a:pt x="2046568" y="37526"/>
                  </a:lnTo>
                  <a:lnTo>
                    <a:pt x="2046568" y="36871"/>
                  </a:lnTo>
                  <a:lnTo>
                    <a:pt x="2043636" y="22503"/>
                  </a:lnTo>
                  <a:lnTo>
                    <a:pt x="2035653" y="10785"/>
                  </a:lnTo>
                  <a:lnTo>
                    <a:pt x="2023837" y="2892"/>
                  </a:lnTo>
                  <a:lnTo>
                    <a:pt x="2009407" y="0"/>
                  </a:lnTo>
                  <a:lnTo>
                    <a:pt x="1994928" y="2892"/>
                  </a:lnTo>
                  <a:lnTo>
                    <a:pt x="1983134" y="10785"/>
                  </a:lnTo>
                  <a:lnTo>
                    <a:pt x="1975196" y="22503"/>
                  </a:lnTo>
                  <a:lnTo>
                    <a:pt x="1972290" y="36871"/>
                  </a:lnTo>
                  <a:lnTo>
                    <a:pt x="1972290" y="37657"/>
                  </a:lnTo>
                  <a:lnTo>
                    <a:pt x="1972290" y="38400"/>
                  </a:lnTo>
                  <a:lnTo>
                    <a:pt x="1972290" y="39055"/>
                  </a:lnTo>
                </a:path>
                <a:path w="2362200" h="651510">
                  <a:moveTo>
                    <a:pt x="2125092" y="38837"/>
                  </a:moveTo>
                  <a:lnTo>
                    <a:pt x="2125092" y="38182"/>
                  </a:lnTo>
                  <a:lnTo>
                    <a:pt x="2125224" y="37526"/>
                  </a:lnTo>
                  <a:lnTo>
                    <a:pt x="2125224" y="36871"/>
                  </a:lnTo>
                  <a:lnTo>
                    <a:pt x="2122305" y="22503"/>
                  </a:lnTo>
                  <a:lnTo>
                    <a:pt x="2114352" y="10785"/>
                  </a:lnTo>
                  <a:lnTo>
                    <a:pt x="2102566" y="2892"/>
                  </a:lnTo>
                  <a:lnTo>
                    <a:pt x="2088150" y="0"/>
                  </a:lnTo>
                  <a:lnTo>
                    <a:pt x="2073805" y="2892"/>
                  </a:lnTo>
                  <a:lnTo>
                    <a:pt x="2062090" y="10785"/>
                  </a:lnTo>
                  <a:lnTo>
                    <a:pt x="2054192" y="22503"/>
                  </a:lnTo>
                  <a:lnTo>
                    <a:pt x="2051295" y="36871"/>
                  </a:lnTo>
                  <a:lnTo>
                    <a:pt x="2051295" y="37657"/>
                  </a:lnTo>
                  <a:lnTo>
                    <a:pt x="2051295" y="38400"/>
                  </a:lnTo>
                  <a:lnTo>
                    <a:pt x="2051295" y="39055"/>
                  </a:lnTo>
                </a:path>
                <a:path w="2362200" h="651510">
                  <a:moveTo>
                    <a:pt x="2204054" y="38837"/>
                  </a:moveTo>
                  <a:lnTo>
                    <a:pt x="2204054" y="38182"/>
                  </a:lnTo>
                  <a:lnTo>
                    <a:pt x="2204186" y="37526"/>
                  </a:lnTo>
                  <a:lnTo>
                    <a:pt x="2204186" y="36871"/>
                  </a:lnTo>
                  <a:lnTo>
                    <a:pt x="2201233" y="22503"/>
                  </a:lnTo>
                  <a:lnTo>
                    <a:pt x="2193205" y="10785"/>
                  </a:lnTo>
                  <a:lnTo>
                    <a:pt x="2181344" y="2892"/>
                  </a:lnTo>
                  <a:lnTo>
                    <a:pt x="2166893" y="0"/>
                  </a:lnTo>
                  <a:lnTo>
                    <a:pt x="2152350" y="2892"/>
                  </a:lnTo>
                  <a:lnTo>
                    <a:pt x="2140500" y="10785"/>
                  </a:lnTo>
                  <a:lnTo>
                    <a:pt x="2132522" y="22503"/>
                  </a:lnTo>
                  <a:lnTo>
                    <a:pt x="2129601" y="36871"/>
                  </a:lnTo>
                  <a:lnTo>
                    <a:pt x="2129601" y="37657"/>
                  </a:lnTo>
                  <a:lnTo>
                    <a:pt x="2129601" y="38400"/>
                  </a:lnTo>
                  <a:lnTo>
                    <a:pt x="2129601" y="39186"/>
                  </a:lnTo>
                </a:path>
                <a:path w="2362200" h="651510">
                  <a:moveTo>
                    <a:pt x="2208431" y="39055"/>
                  </a:moveTo>
                  <a:lnTo>
                    <a:pt x="2361803" y="39055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24314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727" y="0"/>
                  </a:moveTo>
                  <a:lnTo>
                    <a:pt x="5033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033" y="23022"/>
                  </a:lnTo>
                  <a:lnTo>
                    <a:pt x="17727" y="23022"/>
                  </a:lnTo>
                  <a:lnTo>
                    <a:pt x="22979" y="17780"/>
                  </a:lnTo>
                  <a:lnTo>
                    <a:pt x="22979" y="5111"/>
                  </a:lnTo>
                  <a:lnTo>
                    <a:pt x="17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24314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0" y="11445"/>
                  </a:moveTo>
                  <a:lnTo>
                    <a:pt x="0" y="5111"/>
                  </a:lnTo>
                  <a:lnTo>
                    <a:pt x="5033" y="0"/>
                  </a:lnTo>
                  <a:lnTo>
                    <a:pt x="11380" y="0"/>
                  </a:lnTo>
                  <a:lnTo>
                    <a:pt x="17727" y="0"/>
                  </a:lnTo>
                  <a:lnTo>
                    <a:pt x="22979" y="5111"/>
                  </a:lnTo>
                  <a:lnTo>
                    <a:pt x="22979" y="11445"/>
                  </a:lnTo>
                  <a:lnTo>
                    <a:pt x="22979" y="17780"/>
                  </a:lnTo>
                  <a:lnTo>
                    <a:pt x="17727" y="23022"/>
                  </a:lnTo>
                  <a:lnTo>
                    <a:pt x="11380" y="23022"/>
                  </a:lnTo>
                  <a:lnTo>
                    <a:pt x="5033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69570" y="1480158"/>
              <a:ext cx="87630" cy="525145"/>
            </a:xfrm>
            <a:custGeom>
              <a:avLst/>
              <a:gdLst/>
              <a:ahLst/>
              <a:cxnLst/>
              <a:rect l="l" t="t" r="r" b="b"/>
              <a:pathLst>
                <a:path w="87629" h="525144">
                  <a:moveTo>
                    <a:pt x="87365" y="524588"/>
                  </a:moveTo>
                  <a:lnTo>
                    <a:pt x="87365" y="349754"/>
                  </a:lnTo>
                  <a:lnTo>
                    <a:pt x="0" y="174833"/>
                  </a:lnTo>
                </a:path>
                <a:path w="87629" h="525144">
                  <a:moveTo>
                    <a:pt x="87365" y="174833"/>
                  </a:moveTo>
                  <a:lnTo>
                    <a:pt x="87365" y="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727" y="0"/>
                  </a:moveTo>
                  <a:lnTo>
                    <a:pt x="5121" y="0"/>
                  </a:lnTo>
                  <a:lnTo>
                    <a:pt x="0" y="5128"/>
                  </a:lnTo>
                  <a:lnTo>
                    <a:pt x="0" y="11349"/>
                  </a:lnTo>
                  <a:lnTo>
                    <a:pt x="0" y="17679"/>
                  </a:lnTo>
                  <a:lnTo>
                    <a:pt x="5121" y="22808"/>
                  </a:lnTo>
                  <a:lnTo>
                    <a:pt x="17727" y="22808"/>
                  </a:lnTo>
                  <a:lnTo>
                    <a:pt x="22716" y="17679"/>
                  </a:lnTo>
                  <a:lnTo>
                    <a:pt x="22716" y="5128"/>
                  </a:lnTo>
                  <a:lnTo>
                    <a:pt x="17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349"/>
                  </a:moveTo>
                  <a:lnTo>
                    <a:pt x="0" y="5128"/>
                  </a:lnTo>
                  <a:lnTo>
                    <a:pt x="5121" y="0"/>
                  </a:lnTo>
                  <a:lnTo>
                    <a:pt x="11380" y="0"/>
                  </a:lnTo>
                  <a:lnTo>
                    <a:pt x="17727" y="0"/>
                  </a:lnTo>
                  <a:lnTo>
                    <a:pt x="22716" y="5128"/>
                  </a:lnTo>
                  <a:lnTo>
                    <a:pt x="22716" y="11349"/>
                  </a:lnTo>
                  <a:lnTo>
                    <a:pt x="22716" y="17679"/>
                  </a:lnTo>
                  <a:lnTo>
                    <a:pt x="17727" y="22808"/>
                  </a:lnTo>
                  <a:lnTo>
                    <a:pt x="11380" y="22808"/>
                  </a:lnTo>
                  <a:lnTo>
                    <a:pt x="5121" y="22808"/>
                  </a:lnTo>
                  <a:lnTo>
                    <a:pt x="0" y="17679"/>
                  </a:lnTo>
                  <a:lnTo>
                    <a:pt x="0" y="113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256936" y="1392741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w="0" h="87630">
                  <a:moveTo>
                    <a:pt x="0" y="87285"/>
                  </a:moveTo>
                  <a:lnTo>
                    <a:pt x="0" y="0"/>
                  </a:lnTo>
                </a:path>
              </a:pathLst>
            </a:custGeom>
            <a:ln w="85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243367" y="1378893"/>
              <a:ext cx="22860" cy="23495"/>
            </a:xfrm>
            <a:custGeom>
              <a:avLst/>
              <a:gdLst/>
              <a:ahLst/>
              <a:cxnLst/>
              <a:rect l="l" t="t" r="r" b="b"/>
              <a:pathLst>
                <a:path w="22859" h="23494">
                  <a:moveTo>
                    <a:pt x="17639" y="0"/>
                  </a:moveTo>
                  <a:lnTo>
                    <a:pt x="5033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033" y="23022"/>
                  </a:lnTo>
                  <a:lnTo>
                    <a:pt x="17639" y="23022"/>
                  </a:lnTo>
                  <a:lnTo>
                    <a:pt x="22760" y="17780"/>
                  </a:lnTo>
                  <a:lnTo>
                    <a:pt x="22760" y="5111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243367" y="1378893"/>
              <a:ext cx="22860" cy="23495"/>
            </a:xfrm>
            <a:custGeom>
              <a:avLst/>
              <a:gdLst/>
              <a:ahLst/>
              <a:cxnLst/>
              <a:rect l="l" t="t" r="r" b="b"/>
              <a:pathLst>
                <a:path w="22859" h="23494">
                  <a:moveTo>
                    <a:pt x="0" y="11445"/>
                  </a:moveTo>
                  <a:lnTo>
                    <a:pt x="0" y="5111"/>
                  </a:lnTo>
                  <a:lnTo>
                    <a:pt x="5033" y="0"/>
                  </a:lnTo>
                  <a:lnTo>
                    <a:pt x="11292" y="0"/>
                  </a:lnTo>
                  <a:lnTo>
                    <a:pt x="17639" y="0"/>
                  </a:lnTo>
                  <a:lnTo>
                    <a:pt x="22760" y="5111"/>
                  </a:lnTo>
                  <a:lnTo>
                    <a:pt x="22760" y="11445"/>
                  </a:lnTo>
                  <a:lnTo>
                    <a:pt x="22760" y="17780"/>
                  </a:lnTo>
                  <a:lnTo>
                    <a:pt x="17639" y="23022"/>
                  </a:lnTo>
                  <a:lnTo>
                    <a:pt x="11292" y="23022"/>
                  </a:lnTo>
                  <a:lnTo>
                    <a:pt x="5033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431843" y="1305324"/>
              <a:ext cx="371475" cy="175260"/>
            </a:xfrm>
            <a:custGeom>
              <a:avLst/>
              <a:gdLst/>
              <a:ahLst/>
              <a:cxnLst/>
              <a:rect l="l" t="t" r="r" b="b"/>
              <a:pathLst>
                <a:path w="371475" h="175259">
                  <a:moveTo>
                    <a:pt x="0" y="87416"/>
                  </a:moveTo>
                  <a:lnTo>
                    <a:pt x="240256" y="87416"/>
                  </a:lnTo>
                  <a:lnTo>
                    <a:pt x="240256" y="0"/>
                  </a:lnTo>
                  <a:lnTo>
                    <a:pt x="371392" y="87416"/>
                  </a:lnTo>
                  <a:lnTo>
                    <a:pt x="240256" y="174702"/>
                  </a:lnTo>
                  <a:lnTo>
                    <a:pt x="240256" y="87416"/>
                  </a:lnTo>
                </a:path>
              </a:pathLst>
            </a:custGeom>
            <a:ln w="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803148" y="1305438"/>
              <a:ext cx="18415" cy="170815"/>
            </a:xfrm>
            <a:custGeom>
              <a:avLst/>
              <a:gdLst/>
              <a:ahLst/>
              <a:cxnLst/>
              <a:rect l="l" t="t" r="r" b="b"/>
              <a:pathLst>
                <a:path w="18415" h="170815">
                  <a:moveTo>
                    <a:pt x="17937" y="0"/>
                  </a:moveTo>
                  <a:lnTo>
                    <a:pt x="0" y="0"/>
                  </a:lnTo>
                  <a:lnTo>
                    <a:pt x="0" y="170351"/>
                  </a:lnTo>
                  <a:lnTo>
                    <a:pt x="17937" y="170351"/>
                  </a:lnTo>
                  <a:lnTo>
                    <a:pt x="17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256936" y="1392741"/>
              <a:ext cx="787400" cy="0"/>
            </a:xfrm>
            <a:custGeom>
              <a:avLst/>
              <a:gdLst/>
              <a:ahLst/>
              <a:cxnLst/>
              <a:rect l="l" t="t" r="r" b="b"/>
              <a:pathLst>
                <a:path w="787400" h="0">
                  <a:moveTo>
                    <a:pt x="568535" y="0"/>
                  </a:moveTo>
                  <a:lnTo>
                    <a:pt x="787168" y="0"/>
                  </a:lnTo>
                </a:path>
                <a:path w="787400" h="0">
                  <a:moveTo>
                    <a:pt x="174906" y="0"/>
                  </a:moveTo>
                  <a:lnTo>
                    <a:pt x="0" y="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243367" y="1378893"/>
              <a:ext cx="22860" cy="23495"/>
            </a:xfrm>
            <a:custGeom>
              <a:avLst/>
              <a:gdLst/>
              <a:ahLst/>
              <a:cxnLst/>
              <a:rect l="l" t="t" r="r" b="b"/>
              <a:pathLst>
                <a:path w="22859" h="23494">
                  <a:moveTo>
                    <a:pt x="17639" y="0"/>
                  </a:moveTo>
                  <a:lnTo>
                    <a:pt x="5033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033" y="23022"/>
                  </a:lnTo>
                  <a:lnTo>
                    <a:pt x="17639" y="23022"/>
                  </a:lnTo>
                  <a:lnTo>
                    <a:pt x="22760" y="17780"/>
                  </a:lnTo>
                  <a:lnTo>
                    <a:pt x="22760" y="5111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243367" y="1378893"/>
              <a:ext cx="22860" cy="23495"/>
            </a:xfrm>
            <a:custGeom>
              <a:avLst/>
              <a:gdLst/>
              <a:ahLst/>
              <a:cxnLst/>
              <a:rect l="l" t="t" r="r" b="b"/>
              <a:pathLst>
                <a:path w="22859" h="23494">
                  <a:moveTo>
                    <a:pt x="0" y="11445"/>
                  </a:moveTo>
                  <a:lnTo>
                    <a:pt x="0" y="5111"/>
                  </a:lnTo>
                  <a:lnTo>
                    <a:pt x="5033" y="0"/>
                  </a:lnTo>
                  <a:lnTo>
                    <a:pt x="11292" y="0"/>
                  </a:lnTo>
                  <a:lnTo>
                    <a:pt x="17639" y="0"/>
                  </a:lnTo>
                  <a:lnTo>
                    <a:pt x="22760" y="5111"/>
                  </a:lnTo>
                  <a:lnTo>
                    <a:pt x="22760" y="11445"/>
                  </a:lnTo>
                  <a:lnTo>
                    <a:pt x="22760" y="17780"/>
                  </a:lnTo>
                  <a:lnTo>
                    <a:pt x="17639" y="23022"/>
                  </a:lnTo>
                  <a:lnTo>
                    <a:pt x="11292" y="23022"/>
                  </a:lnTo>
                  <a:lnTo>
                    <a:pt x="5033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261007" y="1480027"/>
              <a:ext cx="847725" cy="525145"/>
            </a:xfrm>
            <a:custGeom>
              <a:avLst/>
              <a:gdLst/>
              <a:ahLst/>
              <a:cxnLst/>
              <a:rect l="l" t="t" r="r" b="b"/>
              <a:pathLst>
                <a:path w="847725" h="525144">
                  <a:moveTo>
                    <a:pt x="783185" y="0"/>
                  </a:moveTo>
                  <a:lnTo>
                    <a:pt x="783185" y="195453"/>
                  </a:lnTo>
                </a:path>
                <a:path w="847725" h="525144">
                  <a:moveTo>
                    <a:pt x="716785" y="195453"/>
                  </a:moveTo>
                  <a:lnTo>
                    <a:pt x="847528" y="195453"/>
                  </a:lnTo>
                </a:path>
                <a:path w="847725" h="525144">
                  <a:moveTo>
                    <a:pt x="847528" y="239227"/>
                  </a:moveTo>
                  <a:lnTo>
                    <a:pt x="716785" y="239227"/>
                  </a:lnTo>
                </a:path>
                <a:path w="847725" h="525144">
                  <a:moveTo>
                    <a:pt x="783185" y="239227"/>
                  </a:moveTo>
                  <a:lnTo>
                    <a:pt x="783185" y="437215"/>
                  </a:lnTo>
                </a:path>
                <a:path w="847725" h="525144">
                  <a:moveTo>
                    <a:pt x="835491" y="148447"/>
                  </a:moveTo>
                  <a:lnTo>
                    <a:pt x="800474" y="148447"/>
                  </a:lnTo>
                </a:path>
                <a:path w="847725" h="525144">
                  <a:moveTo>
                    <a:pt x="817851" y="131103"/>
                  </a:moveTo>
                  <a:lnTo>
                    <a:pt x="817851" y="165790"/>
                  </a:lnTo>
                </a:path>
                <a:path w="847725" h="525144">
                  <a:moveTo>
                    <a:pt x="783185" y="437302"/>
                  </a:moveTo>
                  <a:lnTo>
                    <a:pt x="783185" y="524610"/>
                  </a:lnTo>
                </a:path>
                <a:path w="847725" h="525144">
                  <a:moveTo>
                    <a:pt x="783185" y="524719"/>
                  </a:moveTo>
                  <a:lnTo>
                    <a:pt x="0" y="524719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727" y="0"/>
                  </a:moveTo>
                  <a:lnTo>
                    <a:pt x="5121" y="0"/>
                  </a:lnTo>
                  <a:lnTo>
                    <a:pt x="0" y="5128"/>
                  </a:lnTo>
                  <a:lnTo>
                    <a:pt x="0" y="11349"/>
                  </a:lnTo>
                  <a:lnTo>
                    <a:pt x="0" y="17679"/>
                  </a:lnTo>
                  <a:lnTo>
                    <a:pt x="5121" y="22808"/>
                  </a:lnTo>
                  <a:lnTo>
                    <a:pt x="17727" y="22808"/>
                  </a:lnTo>
                  <a:lnTo>
                    <a:pt x="22716" y="17679"/>
                  </a:lnTo>
                  <a:lnTo>
                    <a:pt x="22716" y="5128"/>
                  </a:lnTo>
                  <a:lnTo>
                    <a:pt x="17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349"/>
                  </a:moveTo>
                  <a:lnTo>
                    <a:pt x="0" y="5128"/>
                  </a:lnTo>
                  <a:lnTo>
                    <a:pt x="5121" y="0"/>
                  </a:lnTo>
                  <a:lnTo>
                    <a:pt x="11380" y="0"/>
                  </a:lnTo>
                  <a:lnTo>
                    <a:pt x="17727" y="0"/>
                  </a:lnTo>
                  <a:lnTo>
                    <a:pt x="22716" y="5128"/>
                  </a:lnTo>
                  <a:lnTo>
                    <a:pt x="22716" y="11349"/>
                  </a:lnTo>
                  <a:lnTo>
                    <a:pt x="22716" y="17679"/>
                  </a:lnTo>
                  <a:lnTo>
                    <a:pt x="17727" y="22808"/>
                  </a:lnTo>
                  <a:lnTo>
                    <a:pt x="11380" y="22808"/>
                  </a:lnTo>
                  <a:lnTo>
                    <a:pt x="5121" y="22808"/>
                  </a:lnTo>
                  <a:lnTo>
                    <a:pt x="0" y="17679"/>
                  </a:lnTo>
                  <a:lnTo>
                    <a:pt x="0" y="113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294685" y="1392741"/>
              <a:ext cx="1750060" cy="87630"/>
            </a:xfrm>
            <a:custGeom>
              <a:avLst/>
              <a:gdLst/>
              <a:ahLst/>
              <a:cxnLst/>
              <a:rect l="l" t="t" r="r" b="b"/>
              <a:pathLst>
                <a:path w="1750059" h="87630">
                  <a:moveTo>
                    <a:pt x="1749506" y="0"/>
                  </a:moveTo>
                  <a:lnTo>
                    <a:pt x="1749506" y="87285"/>
                  </a:lnTo>
                </a:path>
                <a:path w="1750059" h="87630">
                  <a:moveTo>
                    <a:pt x="349857" y="0"/>
                  </a:moveTo>
                  <a:lnTo>
                    <a:pt x="0" y="0"/>
                  </a:lnTo>
                </a:path>
              </a:pathLst>
            </a:custGeom>
            <a:ln w="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814" y="0"/>
                  </a:moveTo>
                  <a:lnTo>
                    <a:pt x="5164" y="0"/>
                  </a:lnTo>
                  <a:lnTo>
                    <a:pt x="0" y="5111"/>
                  </a:lnTo>
                  <a:lnTo>
                    <a:pt x="0" y="11445"/>
                  </a:lnTo>
                  <a:lnTo>
                    <a:pt x="0" y="17780"/>
                  </a:lnTo>
                  <a:lnTo>
                    <a:pt x="5164" y="23022"/>
                  </a:lnTo>
                  <a:lnTo>
                    <a:pt x="17814" y="23022"/>
                  </a:lnTo>
                  <a:lnTo>
                    <a:pt x="23067" y="17780"/>
                  </a:lnTo>
                  <a:lnTo>
                    <a:pt x="23067" y="5111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280898" y="137889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0" y="11445"/>
                  </a:moveTo>
                  <a:lnTo>
                    <a:pt x="0" y="5111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11"/>
                  </a:lnTo>
                  <a:lnTo>
                    <a:pt x="23067" y="11445"/>
                  </a:lnTo>
                  <a:lnTo>
                    <a:pt x="23067" y="17780"/>
                  </a:lnTo>
                  <a:lnTo>
                    <a:pt x="17814" y="23022"/>
                  </a:lnTo>
                  <a:lnTo>
                    <a:pt x="11467" y="23022"/>
                  </a:lnTo>
                  <a:lnTo>
                    <a:pt x="5164" y="23022"/>
                  </a:lnTo>
                  <a:lnTo>
                    <a:pt x="0" y="17780"/>
                  </a:lnTo>
                  <a:lnTo>
                    <a:pt x="0" y="11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294685" y="2004747"/>
              <a:ext cx="966469" cy="0"/>
            </a:xfrm>
            <a:custGeom>
              <a:avLst/>
              <a:gdLst/>
              <a:ahLst/>
              <a:cxnLst/>
              <a:rect l="l" t="t" r="r" b="b"/>
              <a:pathLst>
                <a:path w="966470" h="0">
                  <a:moveTo>
                    <a:pt x="966321" y="0"/>
                  </a:moveTo>
                  <a:lnTo>
                    <a:pt x="0" y="0"/>
                  </a:lnTo>
                </a:path>
              </a:pathLst>
            </a:custGeom>
            <a:ln w="8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727" y="0"/>
                  </a:moveTo>
                  <a:lnTo>
                    <a:pt x="5121" y="0"/>
                  </a:lnTo>
                  <a:lnTo>
                    <a:pt x="0" y="5128"/>
                  </a:lnTo>
                  <a:lnTo>
                    <a:pt x="0" y="11349"/>
                  </a:lnTo>
                  <a:lnTo>
                    <a:pt x="0" y="17679"/>
                  </a:lnTo>
                  <a:lnTo>
                    <a:pt x="5121" y="22808"/>
                  </a:lnTo>
                  <a:lnTo>
                    <a:pt x="17727" y="22808"/>
                  </a:lnTo>
                  <a:lnTo>
                    <a:pt x="22716" y="17679"/>
                  </a:lnTo>
                  <a:lnTo>
                    <a:pt x="22716" y="5128"/>
                  </a:lnTo>
                  <a:lnTo>
                    <a:pt x="17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247438" y="199121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349"/>
                  </a:moveTo>
                  <a:lnTo>
                    <a:pt x="0" y="5128"/>
                  </a:lnTo>
                  <a:lnTo>
                    <a:pt x="5121" y="0"/>
                  </a:lnTo>
                  <a:lnTo>
                    <a:pt x="11380" y="0"/>
                  </a:lnTo>
                  <a:lnTo>
                    <a:pt x="17727" y="0"/>
                  </a:lnTo>
                  <a:lnTo>
                    <a:pt x="22716" y="5128"/>
                  </a:lnTo>
                  <a:lnTo>
                    <a:pt x="22716" y="11349"/>
                  </a:lnTo>
                  <a:lnTo>
                    <a:pt x="22716" y="17679"/>
                  </a:lnTo>
                  <a:lnTo>
                    <a:pt x="17727" y="22808"/>
                  </a:lnTo>
                  <a:lnTo>
                    <a:pt x="11380" y="22808"/>
                  </a:lnTo>
                  <a:lnTo>
                    <a:pt x="5121" y="22808"/>
                  </a:lnTo>
                  <a:lnTo>
                    <a:pt x="0" y="17679"/>
                  </a:lnTo>
                  <a:lnTo>
                    <a:pt x="0" y="113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280898" y="1991213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60">
                  <a:moveTo>
                    <a:pt x="17814" y="0"/>
                  </a:moveTo>
                  <a:lnTo>
                    <a:pt x="5164" y="0"/>
                  </a:lnTo>
                  <a:lnTo>
                    <a:pt x="0" y="5128"/>
                  </a:lnTo>
                  <a:lnTo>
                    <a:pt x="0" y="11349"/>
                  </a:lnTo>
                  <a:lnTo>
                    <a:pt x="0" y="17679"/>
                  </a:lnTo>
                  <a:lnTo>
                    <a:pt x="5164" y="22808"/>
                  </a:lnTo>
                  <a:lnTo>
                    <a:pt x="17814" y="22808"/>
                  </a:lnTo>
                  <a:lnTo>
                    <a:pt x="23067" y="17679"/>
                  </a:lnTo>
                  <a:lnTo>
                    <a:pt x="23067" y="5128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280898" y="1991213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60">
                  <a:moveTo>
                    <a:pt x="0" y="11349"/>
                  </a:moveTo>
                  <a:lnTo>
                    <a:pt x="0" y="5128"/>
                  </a:lnTo>
                  <a:lnTo>
                    <a:pt x="5164" y="0"/>
                  </a:lnTo>
                  <a:lnTo>
                    <a:pt x="11467" y="0"/>
                  </a:lnTo>
                  <a:lnTo>
                    <a:pt x="17814" y="0"/>
                  </a:lnTo>
                  <a:lnTo>
                    <a:pt x="23067" y="5128"/>
                  </a:lnTo>
                  <a:lnTo>
                    <a:pt x="23067" y="11349"/>
                  </a:lnTo>
                  <a:lnTo>
                    <a:pt x="23067" y="17679"/>
                  </a:lnTo>
                  <a:lnTo>
                    <a:pt x="17814" y="22808"/>
                  </a:lnTo>
                  <a:lnTo>
                    <a:pt x="11467" y="22808"/>
                  </a:lnTo>
                  <a:lnTo>
                    <a:pt x="5164" y="22808"/>
                  </a:lnTo>
                  <a:lnTo>
                    <a:pt x="0" y="17679"/>
                  </a:lnTo>
                  <a:lnTo>
                    <a:pt x="0" y="113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388391" y="1498205"/>
              <a:ext cx="48260" cy="453390"/>
            </a:xfrm>
            <a:custGeom>
              <a:avLst/>
              <a:gdLst/>
              <a:ahLst/>
              <a:cxnLst/>
              <a:rect l="l" t="t" r="r" b="b"/>
              <a:pathLst>
                <a:path w="48260" h="453389">
                  <a:moveTo>
                    <a:pt x="27820" y="39944"/>
                  </a:moveTo>
                  <a:lnTo>
                    <a:pt x="20146" y="39944"/>
                  </a:lnTo>
                  <a:lnTo>
                    <a:pt x="20146" y="452986"/>
                  </a:lnTo>
                  <a:lnTo>
                    <a:pt x="27820" y="452986"/>
                  </a:lnTo>
                  <a:lnTo>
                    <a:pt x="27820" y="39944"/>
                  </a:lnTo>
                  <a:close/>
                </a:path>
                <a:path w="48260" h="453389">
                  <a:moveTo>
                    <a:pt x="23982" y="0"/>
                  </a:moveTo>
                  <a:lnTo>
                    <a:pt x="0" y="47933"/>
                  </a:lnTo>
                  <a:lnTo>
                    <a:pt x="20146" y="47933"/>
                  </a:lnTo>
                  <a:lnTo>
                    <a:pt x="20146" y="39944"/>
                  </a:lnTo>
                  <a:lnTo>
                    <a:pt x="43968" y="39944"/>
                  </a:lnTo>
                  <a:lnTo>
                    <a:pt x="23982" y="0"/>
                  </a:lnTo>
                  <a:close/>
                </a:path>
                <a:path w="48260" h="453389">
                  <a:moveTo>
                    <a:pt x="43968" y="39944"/>
                  </a:moveTo>
                  <a:lnTo>
                    <a:pt x="27820" y="39944"/>
                  </a:lnTo>
                  <a:lnTo>
                    <a:pt x="27820" y="47933"/>
                  </a:lnTo>
                  <a:lnTo>
                    <a:pt x="47966" y="47933"/>
                  </a:lnTo>
                  <a:lnTo>
                    <a:pt x="43968" y="39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 descr=""/>
          <p:cNvSpPr txBox="1"/>
          <p:nvPr/>
        </p:nvSpPr>
        <p:spPr>
          <a:xfrm>
            <a:off x="5119530" y="1011004"/>
            <a:ext cx="861060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>
                <a:latin typeface="Times New Roman"/>
                <a:cs typeface="Times New Roman"/>
              </a:rPr>
              <a:t>Diodes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Bridge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6521511" y="1621645"/>
            <a:ext cx="10096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6457235" y="1538240"/>
            <a:ext cx="300990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sz="1100" spc="325" i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</a:t>
            </a:r>
            <a:r>
              <a:rPr dirty="0" sz="1100" spc="-25" i="1">
                <a:latin typeface="Times New Roman"/>
                <a:cs typeface="Times New Roman"/>
              </a:rPr>
              <a:t>t</a:t>
            </a:r>
            <a:r>
              <a:rPr dirty="0" sz="1100" spc="-2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8148780" y="1491494"/>
            <a:ext cx="48260" cy="453390"/>
          </a:xfrm>
          <a:custGeom>
            <a:avLst/>
            <a:gdLst/>
            <a:ahLst/>
            <a:cxnLst/>
            <a:rect l="l" t="t" r="r" b="b"/>
            <a:pathLst>
              <a:path w="48259" h="453389">
                <a:moveTo>
                  <a:pt x="27821" y="39944"/>
                </a:moveTo>
                <a:lnTo>
                  <a:pt x="20147" y="39944"/>
                </a:lnTo>
                <a:lnTo>
                  <a:pt x="20147" y="452986"/>
                </a:lnTo>
                <a:lnTo>
                  <a:pt x="27821" y="452986"/>
                </a:lnTo>
                <a:lnTo>
                  <a:pt x="27821" y="39944"/>
                </a:lnTo>
                <a:close/>
              </a:path>
              <a:path w="48259" h="453389">
                <a:moveTo>
                  <a:pt x="23983" y="0"/>
                </a:moveTo>
                <a:lnTo>
                  <a:pt x="0" y="47933"/>
                </a:lnTo>
                <a:lnTo>
                  <a:pt x="20147" y="47933"/>
                </a:lnTo>
                <a:lnTo>
                  <a:pt x="20147" y="39944"/>
                </a:lnTo>
                <a:lnTo>
                  <a:pt x="43970" y="39944"/>
                </a:lnTo>
                <a:lnTo>
                  <a:pt x="23983" y="0"/>
                </a:lnTo>
                <a:close/>
              </a:path>
              <a:path w="48259" h="453389">
                <a:moveTo>
                  <a:pt x="43970" y="39944"/>
                </a:moveTo>
                <a:lnTo>
                  <a:pt x="27821" y="39944"/>
                </a:lnTo>
                <a:lnTo>
                  <a:pt x="27821" y="47933"/>
                </a:lnTo>
                <a:lnTo>
                  <a:pt x="47967" y="47933"/>
                </a:lnTo>
                <a:lnTo>
                  <a:pt x="43970" y="3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8218744" y="1532296"/>
            <a:ext cx="113664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20" i="1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8290694" y="1615702"/>
            <a:ext cx="14859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i="1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6818176" y="1225938"/>
            <a:ext cx="928369" cy="48260"/>
          </a:xfrm>
          <a:custGeom>
            <a:avLst/>
            <a:gdLst/>
            <a:ahLst/>
            <a:cxnLst/>
            <a:rect l="l" t="t" r="r" b="b"/>
            <a:pathLst>
              <a:path w="928370" h="48259">
                <a:moveTo>
                  <a:pt x="880355" y="0"/>
                </a:moveTo>
                <a:lnTo>
                  <a:pt x="880355" y="47933"/>
                </a:lnTo>
                <a:lnTo>
                  <a:pt x="920645" y="27801"/>
                </a:lnTo>
                <a:lnTo>
                  <a:pt x="888348" y="27801"/>
                </a:lnTo>
                <a:lnTo>
                  <a:pt x="888348" y="20132"/>
                </a:lnTo>
                <a:lnTo>
                  <a:pt x="920647" y="20132"/>
                </a:lnTo>
                <a:lnTo>
                  <a:pt x="880355" y="0"/>
                </a:lnTo>
                <a:close/>
              </a:path>
              <a:path w="928370" h="48259">
                <a:moveTo>
                  <a:pt x="880355" y="20132"/>
                </a:moveTo>
                <a:lnTo>
                  <a:pt x="0" y="20132"/>
                </a:lnTo>
                <a:lnTo>
                  <a:pt x="0" y="27801"/>
                </a:lnTo>
                <a:lnTo>
                  <a:pt x="880355" y="27801"/>
                </a:lnTo>
                <a:lnTo>
                  <a:pt x="880355" y="20132"/>
                </a:lnTo>
                <a:close/>
              </a:path>
              <a:path w="928370" h="48259">
                <a:moveTo>
                  <a:pt x="920647" y="20132"/>
                </a:moveTo>
                <a:lnTo>
                  <a:pt x="888348" y="20132"/>
                </a:lnTo>
                <a:lnTo>
                  <a:pt x="888348" y="27801"/>
                </a:lnTo>
                <a:lnTo>
                  <a:pt x="920645" y="27801"/>
                </a:lnTo>
                <a:lnTo>
                  <a:pt x="928321" y="23966"/>
                </a:lnTo>
                <a:lnTo>
                  <a:pt x="920647" y="20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7483272" y="1019951"/>
            <a:ext cx="306705" cy="198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100" spc="-10" i="1">
                <a:latin typeface="Times New Roman"/>
                <a:cs typeface="Times New Roman"/>
              </a:rPr>
              <a:t>i</a:t>
            </a:r>
            <a:r>
              <a:rPr dirty="0" baseline="-22222" sz="1125" spc="-15" i="1">
                <a:latin typeface="Times New Roman"/>
                <a:cs typeface="Times New Roman"/>
              </a:rPr>
              <a:t>L</a:t>
            </a:r>
            <a:r>
              <a:rPr dirty="0" sz="1100" spc="-10">
                <a:latin typeface="Times New Roman"/>
                <a:cs typeface="Times New Roman"/>
              </a:rPr>
              <a:t>(</a:t>
            </a:r>
            <a:r>
              <a:rPr dirty="0" sz="1100" spc="-10" i="1">
                <a:latin typeface="Times New Roman"/>
                <a:cs typeface="Times New Roman"/>
              </a:rPr>
              <a:t>t</a:t>
            </a:r>
            <a:r>
              <a:rPr dirty="0" sz="1100" spc="-1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6888778" y="1413204"/>
            <a:ext cx="10604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5" i="1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7946778" y="4331277"/>
            <a:ext cx="364490" cy="26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20" i="1">
                <a:latin typeface="Times New Roman"/>
                <a:cs typeface="Times New Roman"/>
              </a:rPr>
              <a:t>time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2795140" y="3269155"/>
            <a:ext cx="5196840" cy="1040765"/>
            <a:chOff x="2795140" y="3269155"/>
            <a:chExt cx="5196840" cy="1040765"/>
          </a:xfrm>
        </p:grpSpPr>
        <p:sp>
          <p:nvSpPr>
            <p:cNvPr id="128" name="object 128" descr=""/>
            <p:cNvSpPr/>
            <p:nvPr/>
          </p:nvSpPr>
          <p:spPr>
            <a:xfrm>
              <a:off x="7646480" y="4165082"/>
              <a:ext cx="332740" cy="132080"/>
            </a:xfrm>
            <a:custGeom>
              <a:avLst/>
              <a:gdLst/>
              <a:ahLst/>
              <a:cxnLst/>
              <a:rect l="l" t="t" r="r" b="b"/>
              <a:pathLst>
                <a:path w="332740" h="132079">
                  <a:moveTo>
                    <a:pt x="0" y="131913"/>
                  </a:moveTo>
                  <a:lnTo>
                    <a:pt x="332416" y="0"/>
                  </a:lnTo>
                </a:path>
              </a:pathLst>
            </a:custGeom>
            <a:ln w="248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798950" y="3272965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89" h="0">
                  <a:moveTo>
                    <a:pt x="0" y="0"/>
                  </a:moveTo>
                  <a:lnTo>
                    <a:pt x="326086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1180553" y="2609570"/>
            <a:ext cx="702310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550" spc="-10" i="1">
                <a:latin typeface="Times New Roman"/>
                <a:cs typeface="Times New Roman"/>
              </a:rPr>
              <a:t>Inductor</a:t>
            </a:r>
            <a:r>
              <a:rPr dirty="0" sz="1550" spc="-10" i="1">
                <a:latin typeface="Times New Roman"/>
                <a:cs typeface="Times New Roman"/>
              </a:rPr>
              <a:t> Current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2767925" y="3012796"/>
            <a:ext cx="3905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830" sz="1725" i="1">
                <a:latin typeface="Times New Roman"/>
                <a:cs typeface="Times New Roman"/>
              </a:rPr>
              <a:t>v</a:t>
            </a:r>
            <a:r>
              <a:rPr dirty="0" baseline="-17094" sz="975" i="1">
                <a:latin typeface="Times New Roman"/>
                <a:cs typeface="Times New Roman"/>
              </a:rPr>
              <a:t>in</a:t>
            </a:r>
            <a:r>
              <a:rPr dirty="0" baseline="-17094" sz="975" spc="44" i="1">
                <a:latin typeface="Times New Roman"/>
                <a:cs typeface="Times New Roman"/>
              </a:rPr>
              <a:t> </a:t>
            </a:r>
            <a:r>
              <a:rPr dirty="0" sz="1500" spc="-40">
                <a:latin typeface="Symbol"/>
                <a:cs typeface="Symbol"/>
              </a:rPr>
              <a:t></a:t>
            </a:r>
            <a:r>
              <a:rPr dirty="0" baseline="4830" sz="1725" spc="-60" i="1">
                <a:latin typeface="Times New Roman"/>
                <a:cs typeface="Times New Roman"/>
              </a:rPr>
              <a:t>t</a:t>
            </a:r>
            <a:r>
              <a:rPr dirty="0" baseline="4830" sz="1725" spc="-240" i="1">
                <a:latin typeface="Times New Roman"/>
                <a:cs typeface="Times New Roman"/>
              </a:rPr>
              <a:t> </a:t>
            </a:r>
            <a:r>
              <a:rPr dirty="0" sz="1500" spc="-50">
                <a:latin typeface="Symbol"/>
                <a:cs typeface="Symbol"/>
              </a:rPr>
              <a:t>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2911628" y="3266327"/>
            <a:ext cx="10668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5" i="1"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3" name="object 133" descr=""/>
          <p:cNvSpPr/>
          <p:nvPr/>
        </p:nvSpPr>
        <p:spPr>
          <a:xfrm>
            <a:off x="5896471" y="3272965"/>
            <a:ext cx="661670" cy="0"/>
          </a:xfrm>
          <a:custGeom>
            <a:avLst/>
            <a:gdLst/>
            <a:ahLst/>
            <a:cxnLst/>
            <a:rect l="l" t="t" r="r" b="b"/>
            <a:pathLst>
              <a:path w="661670" h="0">
                <a:moveTo>
                  <a:pt x="0" y="0"/>
                </a:moveTo>
                <a:lnTo>
                  <a:pt x="661251" y="0"/>
                </a:lnTo>
              </a:path>
            </a:pathLst>
          </a:custGeom>
          <a:ln w="7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 txBox="1"/>
          <p:nvPr/>
        </p:nvSpPr>
        <p:spPr>
          <a:xfrm>
            <a:off x="6176922" y="3266327"/>
            <a:ext cx="10668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5" i="1"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5854312" y="3012796"/>
            <a:ext cx="7372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830" sz="1725" i="1">
                <a:latin typeface="Times New Roman"/>
                <a:cs typeface="Times New Roman"/>
              </a:rPr>
              <a:t>V</a:t>
            </a:r>
            <a:r>
              <a:rPr dirty="0" baseline="-17094" sz="975" i="1">
                <a:latin typeface="Times New Roman"/>
                <a:cs typeface="Times New Roman"/>
              </a:rPr>
              <a:t>out</a:t>
            </a:r>
            <a:r>
              <a:rPr dirty="0" baseline="-17094" sz="975" spc="247" i="1">
                <a:latin typeface="Times New Roman"/>
                <a:cs typeface="Times New Roman"/>
              </a:rPr>
              <a:t> </a:t>
            </a:r>
            <a:r>
              <a:rPr dirty="0" baseline="4830" sz="1725" spc="-15">
                <a:latin typeface="Symbol"/>
                <a:cs typeface="Symbol"/>
              </a:rPr>
              <a:t></a:t>
            </a:r>
            <a:r>
              <a:rPr dirty="0" baseline="4830" sz="1725" spc="-120">
                <a:latin typeface="Times New Roman"/>
                <a:cs typeface="Times New Roman"/>
              </a:rPr>
              <a:t> </a:t>
            </a:r>
            <a:r>
              <a:rPr dirty="0" baseline="4830" sz="1725" i="1">
                <a:latin typeface="Times New Roman"/>
                <a:cs typeface="Times New Roman"/>
              </a:rPr>
              <a:t>v</a:t>
            </a:r>
            <a:r>
              <a:rPr dirty="0" baseline="-17094" sz="975" i="1">
                <a:latin typeface="Times New Roman"/>
                <a:cs typeface="Times New Roman"/>
              </a:rPr>
              <a:t>in</a:t>
            </a:r>
            <a:r>
              <a:rPr dirty="0" baseline="-17094" sz="975" spc="52" i="1">
                <a:latin typeface="Times New Roman"/>
                <a:cs typeface="Times New Roman"/>
              </a:rPr>
              <a:t> </a:t>
            </a:r>
            <a:r>
              <a:rPr dirty="0" sz="1500" spc="-40">
                <a:latin typeface="Symbol"/>
                <a:cs typeface="Symbol"/>
              </a:rPr>
              <a:t></a:t>
            </a:r>
            <a:r>
              <a:rPr dirty="0" baseline="4830" sz="1725" spc="-60" i="1">
                <a:latin typeface="Times New Roman"/>
                <a:cs typeface="Times New Roman"/>
              </a:rPr>
              <a:t>t</a:t>
            </a:r>
            <a:r>
              <a:rPr dirty="0" baseline="4830" sz="1725" spc="-232" i="1">
                <a:latin typeface="Times New Roman"/>
                <a:cs typeface="Times New Roman"/>
              </a:rPr>
              <a:t> </a:t>
            </a:r>
            <a:r>
              <a:rPr dirty="0" sz="1500" spc="-50">
                <a:latin typeface="Symbol"/>
                <a:cs typeface="Symbol"/>
              </a:rPr>
              <a:t>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3902562" y="2617675"/>
            <a:ext cx="381000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4814" sz="2250" spc="97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850" spc="65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850" spc="65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dirty="0" sz="85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850" spc="-25" i="1">
                <a:solidFill>
                  <a:srgbClr val="FF0000"/>
                </a:solidFill>
                <a:latin typeface="Times New Roman"/>
                <a:cs typeface="Times New Roman"/>
              </a:rPr>
              <a:t>pk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7" name="object 137" descr=""/>
          <p:cNvSpPr/>
          <p:nvPr/>
        </p:nvSpPr>
        <p:spPr>
          <a:xfrm>
            <a:off x="1102659" y="3635725"/>
            <a:ext cx="6877050" cy="0"/>
          </a:xfrm>
          <a:custGeom>
            <a:avLst/>
            <a:gdLst/>
            <a:ahLst/>
            <a:cxnLst/>
            <a:rect l="l" t="t" r="r" b="b"/>
            <a:pathLst>
              <a:path w="6877050" h="0">
                <a:moveTo>
                  <a:pt x="0" y="0"/>
                </a:moveTo>
                <a:lnTo>
                  <a:pt x="6876674" y="0"/>
                </a:lnTo>
              </a:path>
            </a:pathLst>
          </a:custGeom>
          <a:ln w="10469">
            <a:solidFill>
              <a:srgbClr val="FF006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 txBox="1"/>
          <p:nvPr/>
        </p:nvSpPr>
        <p:spPr>
          <a:xfrm>
            <a:off x="1547816" y="3466149"/>
            <a:ext cx="11176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-25" i="1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1501064" y="3276011"/>
            <a:ext cx="407034" cy="328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500" spc="85" i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baseline="-2849" sz="2925" spc="-67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dirty="0" sz="1500" spc="-45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500" spc="-20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aseline="-2849" sz="2925" spc="-135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baseline="-2849" sz="2925">
              <a:latin typeface="Symbol"/>
              <a:cs typeface="Symbol"/>
            </a:endParaRPr>
          </a:p>
        </p:txBody>
      </p:sp>
      <p:sp>
        <p:nvSpPr>
          <p:cNvPr id="140" name="object 140" descr=""/>
          <p:cNvSpPr/>
          <p:nvPr/>
        </p:nvSpPr>
        <p:spPr>
          <a:xfrm>
            <a:off x="7598586" y="2630012"/>
            <a:ext cx="95885" cy="1616075"/>
          </a:xfrm>
          <a:custGeom>
            <a:avLst/>
            <a:gdLst/>
            <a:ahLst/>
            <a:cxnLst/>
            <a:rect l="l" t="t" r="r" b="b"/>
            <a:pathLst>
              <a:path w="95884" h="1616075">
                <a:moveTo>
                  <a:pt x="9491" y="1523968"/>
                </a:moveTo>
                <a:lnTo>
                  <a:pt x="5455" y="1526334"/>
                </a:lnTo>
                <a:lnTo>
                  <a:pt x="1309" y="1528701"/>
                </a:lnTo>
                <a:lnTo>
                  <a:pt x="0" y="1533903"/>
                </a:lnTo>
                <a:lnTo>
                  <a:pt x="2400" y="1537959"/>
                </a:lnTo>
                <a:lnTo>
                  <a:pt x="47894" y="1615988"/>
                </a:lnTo>
                <a:lnTo>
                  <a:pt x="57730" y="1599117"/>
                </a:lnTo>
                <a:lnTo>
                  <a:pt x="39383" y="1599117"/>
                </a:lnTo>
                <a:lnTo>
                  <a:pt x="39383" y="1567713"/>
                </a:lnTo>
                <a:lnTo>
                  <a:pt x="17019" y="1529388"/>
                </a:lnTo>
                <a:lnTo>
                  <a:pt x="14728" y="1525330"/>
                </a:lnTo>
                <a:lnTo>
                  <a:pt x="9491" y="1523968"/>
                </a:lnTo>
                <a:close/>
              </a:path>
              <a:path w="95884" h="1616075">
                <a:moveTo>
                  <a:pt x="39383" y="1567713"/>
                </a:moveTo>
                <a:lnTo>
                  <a:pt x="39383" y="1599117"/>
                </a:lnTo>
                <a:lnTo>
                  <a:pt x="56403" y="1599117"/>
                </a:lnTo>
                <a:lnTo>
                  <a:pt x="56403" y="1594821"/>
                </a:lnTo>
                <a:lnTo>
                  <a:pt x="40584" y="1594821"/>
                </a:lnTo>
                <a:lnTo>
                  <a:pt x="47893" y="1582295"/>
                </a:lnTo>
                <a:lnTo>
                  <a:pt x="39383" y="1567713"/>
                </a:lnTo>
                <a:close/>
              </a:path>
              <a:path w="95884" h="1616075">
                <a:moveTo>
                  <a:pt x="86295" y="1523968"/>
                </a:moveTo>
                <a:lnTo>
                  <a:pt x="81059" y="1525330"/>
                </a:lnTo>
                <a:lnTo>
                  <a:pt x="78767" y="1529388"/>
                </a:lnTo>
                <a:lnTo>
                  <a:pt x="56403" y="1567713"/>
                </a:lnTo>
                <a:lnTo>
                  <a:pt x="56403" y="1599117"/>
                </a:lnTo>
                <a:lnTo>
                  <a:pt x="57730" y="1599117"/>
                </a:lnTo>
                <a:lnTo>
                  <a:pt x="93386" y="1537959"/>
                </a:lnTo>
                <a:lnTo>
                  <a:pt x="95787" y="1533903"/>
                </a:lnTo>
                <a:lnTo>
                  <a:pt x="94477" y="1528701"/>
                </a:lnTo>
                <a:lnTo>
                  <a:pt x="90332" y="1526334"/>
                </a:lnTo>
                <a:lnTo>
                  <a:pt x="86295" y="1523968"/>
                </a:lnTo>
                <a:close/>
              </a:path>
              <a:path w="95884" h="1616075">
                <a:moveTo>
                  <a:pt x="47893" y="1582295"/>
                </a:moveTo>
                <a:lnTo>
                  <a:pt x="40584" y="1594821"/>
                </a:lnTo>
                <a:lnTo>
                  <a:pt x="55203" y="1594821"/>
                </a:lnTo>
                <a:lnTo>
                  <a:pt x="47893" y="1582295"/>
                </a:lnTo>
                <a:close/>
              </a:path>
              <a:path w="95884" h="1616075">
                <a:moveTo>
                  <a:pt x="56403" y="1567713"/>
                </a:moveTo>
                <a:lnTo>
                  <a:pt x="47893" y="1582295"/>
                </a:lnTo>
                <a:lnTo>
                  <a:pt x="55203" y="1594821"/>
                </a:lnTo>
                <a:lnTo>
                  <a:pt x="56403" y="1594821"/>
                </a:lnTo>
                <a:lnTo>
                  <a:pt x="56403" y="1567713"/>
                </a:lnTo>
                <a:close/>
              </a:path>
              <a:path w="95884" h="1616075">
                <a:moveTo>
                  <a:pt x="56403" y="0"/>
                </a:moveTo>
                <a:lnTo>
                  <a:pt x="39383" y="0"/>
                </a:lnTo>
                <a:lnTo>
                  <a:pt x="39383" y="1567713"/>
                </a:lnTo>
                <a:lnTo>
                  <a:pt x="47893" y="1582295"/>
                </a:lnTo>
                <a:lnTo>
                  <a:pt x="56403" y="1567713"/>
                </a:lnTo>
                <a:lnTo>
                  <a:pt x="5640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6988629" y="462769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8950" y="1"/>
                </a:lnTo>
              </a:path>
            </a:pathLst>
          </a:custGeom>
          <a:ln w="7852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 txBox="1"/>
          <p:nvPr/>
        </p:nvSpPr>
        <p:spPr>
          <a:xfrm>
            <a:off x="7713202" y="2655155"/>
            <a:ext cx="1327150" cy="968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CrM:</a:t>
            </a:r>
            <a:r>
              <a:rPr dirty="0" sz="1550" spc="-4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the</a:t>
            </a:r>
            <a:r>
              <a:rPr dirty="0" sz="1550" spc="-2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 spc="-20">
                <a:solidFill>
                  <a:srgbClr val="7F7F7F"/>
                </a:solidFill>
                <a:latin typeface="Franklin Gothic Medium"/>
                <a:cs typeface="Franklin Gothic Medium"/>
              </a:rPr>
              <a:t>next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550" spc="-5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 spc="-10">
                <a:solidFill>
                  <a:srgbClr val="7F7F7F"/>
                </a:solidFill>
                <a:latin typeface="Franklin Gothic Medium"/>
                <a:cs typeface="Franklin Gothic Medium"/>
              </a:rPr>
              <a:t>cycle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starts</a:t>
            </a:r>
            <a:r>
              <a:rPr dirty="0" sz="1550" spc="-4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when</a:t>
            </a:r>
            <a:r>
              <a:rPr dirty="0" sz="1550" spc="-4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 spc="-25">
                <a:solidFill>
                  <a:srgbClr val="7F7F7F"/>
                </a:solidFill>
                <a:latin typeface="Franklin Gothic Medium"/>
                <a:cs typeface="Franklin Gothic Medium"/>
              </a:rPr>
              <a:t>the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core</a:t>
            </a:r>
            <a:r>
              <a:rPr dirty="0" sz="1550" spc="-1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>
                <a:solidFill>
                  <a:srgbClr val="7F7F7F"/>
                </a:solidFill>
                <a:latin typeface="Franklin Gothic Medium"/>
                <a:cs typeface="Franklin Gothic Medium"/>
              </a:rPr>
              <a:t>is</a:t>
            </a:r>
            <a:r>
              <a:rPr dirty="0" sz="1550" spc="-35">
                <a:solidFill>
                  <a:srgbClr val="7F7F7F"/>
                </a:solidFill>
                <a:latin typeface="Franklin Gothic Medium"/>
                <a:cs typeface="Franklin Gothic Medium"/>
              </a:rPr>
              <a:t> </a:t>
            </a:r>
            <a:r>
              <a:rPr dirty="0" sz="1550" spc="-20">
                <a:solidFill>
                  <a:srgbClr val="7F7F7F"/>
                </a:solidFill>
                <a:latin typeface="Franklin Gothic Medium"/>
                <a:cs typeface="Franklin Gothic Medium"/>
              </a:rPr>
              <a:t>reset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6550315" y="4618944"/>
            <a:ext cx="1290320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0193" sz="3450" spc="-127">
                <a:latin typeface="Symbol"/>
                <a:cs typeface="Symbol"/>
              </a:rPr>
              <a:t></a:t>
            </a:r>
            <a:r>
              <a:rPr dirty="0" baseline="-38194" sz="2400" spc="-127" i="1">
                <a:latin typeface="Times New Roman"/>
                <a:cs typeface="Times New Roman"/>
              </a:rPr>
              <a:t>t</a:t>
            </a:r>
            <a:r>
              <a:rPr dirty="0" baseline="-38194" sz="2400" spc="-322" i="1">
                <a:latin typeface="Times New Roman"/>
                <a:cs typeface="Times New Roman"/>
              </a:rPr>
              <a:t> </a:t>
            </a:r>
            <a:r>
              <a:rPr dirty="0" baseline="-30193" sz="3450" spc="-352">
                <a:latin typeface="Symbol"/>
                <a:cs typeface="Symbol"/>
              </a:rPr>
              <a:t></a:t>
            </a:r>
            <a:r>
              <a:rPr dirty="0" baseline="-30193" sz="3450" spc="-135">
                <a:latin typeface="Times New Roman"/>
                <a:cs typeface="Times New Roman"/>
              </a:rPr>
              <a:t> </a:t>
            </a:r>
            <a:r>
              <a:rPr dirty="0" baseline="-38194" sz="2400">
                <a:latin typeface="Symbol"/>
                <a:cs typeface="Symbol"/>
              </a:rPr>
              <a:t></a:t>
            </a:r>
            <a:r>
              <a:rPr dirty="0" baseline="-38194" sz="2400" spc="390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v</a:t>
            </a:r>
            <a:r>
              <a:rPr dirty="0" baseline="-20000" sz="1875" i="1">
                <a:latin typeface="Times New Roman"/>
                <a:cs typeface="Times New Roman"/>
              </a:rPr>
              <a:t>in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 i="1">
                <a:latin typeface="Times New Roman"/>
                <a:cs typeface="Times New Roman"/>
              </a:rPr>
              <a:t>t</a:t>
            </a:r>
            <a:r>
              <a:rPr dirty="0" sz="1600">
                <a:latin typeface="Arial"/>
                <a:cs typeface="Arial"/>
              </a:rPr>
              <a:t>)</a:t>
            </a:r>
            <a:r>
              <a:rPr dirty="0" sz="1600" spc="-254">
                <a:latin typeface="Arial"/>
                <a:cs typeface="Arial"/>
              </a:rPr>
              <a:t> </a:t>
            </a:r>
            <a:r>
              <a:rPr dirty="0" sz="1600" spc="-470">
                <a:latin typeface="Symbol"/>
                <a:cs typeface="Symbol"/>
              </a:rPr>
              <a:t></a:t>
            </a:r>
            <a:r>
              <a:rPr dirty="0" sz="1600" spc="-190">
                <a:latin typeface="Times New Roman"/>
                <a:cs typeface="Times New Roman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t</a:t>
            </a:r>
            <a:r>
              <a:rPr dirty="0" baseline="-20000" sz="1875" spc="-37" i="1">
                <a:latin typeface="Times New Roman"/>
                <a:cs typeface="Times New Roman"/>
              </a:rPr>
              <a:t>on</a:t>
            </a:r>
            <a:endParaRPr baseline="-20000" sz="1875">
              <a:latin typeface="Times New Roman"/>
              <a:cs typeface="Times New Roman"/>
            </a:endParaRPr>
          </a:p>
        </p:txBody>
      </p:sp>
      <p:sp>
        <p:nvSpPr>
          <p:cNvPr id="144" name="object 144" descr=""/>
          <p:cNvSpPr/>
          <p:nvPr/>
        </p:nvSpPr>
        <p:spPr>
          <a:xfrm>
            <a:off x="7037468" y="5012898"/>
            <a:ext cx="796290" cy="0"/>
          </a:xfrm>
          <a:custGeom>
            <a:avLst/>
            <a:gdLst/>
            <a:ahLst/>
            <a:cxnLst/>
            <a:rect l="l" t="t" r="r" b="b"/>
            <a:pathLst>
              <a:path w="796290" h="0">
                <a:moveTo>
                  <a:pt x="0" y="0"/>
                </a:moveTo>
                <a:lnTo>
                  <a:pt x="795900" y="0"/>
                </a:lnTo>
              </a:path>
            </a:pathLst>
          </a:custGeom>
          <a:ln w="109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 txBox="1"/>
          <p:nvPr/>
        </p:nvSpPr>
        <p:spPr>
          <a:xfrm>
            <a:off x="5621542" y="4946908"/>
            <a:ext cx="9271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14045" algn="l"/>
              </a:tabLst>
            </a:pPr>
            <a:r>
              <a:rPr dirty="0" sz="1250" spc="-10" i="1">
                <a:latin typeface="Times New Roman"/>
                <a:cs typeface="Times New Roman"/>
              </a:rPr>
              <a:t>L</a:t>
            </a:r>
            <a:r>
              <a:rPr dirty="0" sz="1250" spc="-10">
                <a:latin typeface="Arial"/>
                <a:cs typeface="Arial"/>
              </a:rPr>
              <a:t>,</a:t>
            </a:r>
            <a:r>
              <a:rPr dirty="0" sz="1250" spc="-210">
                <a:latin typeface="Arial"/>
                <a:cs typeface="Arial"/>
              </a:rPr>
              <a:t> </a:t>
            </a:r>
            <a:r>
              <a:rPr dirty="0" sz="1250" spc="-35" i="1">
                <a:latin typeface="Times New Roman"/>
                <a:cs typeface="Times New Roman"/>
              </a:rPr>
              <a:t>pk</a:t>
            </a:r>
            <a:r>
              <a:rPr dirty="0" sz="1250" i="1">
                <a:latin typeface="Times New Roman"/>
                <a:cs typeface="Times New Roman"/>
              </a:rPr>
              <a:t>	</a:t>
            </a:r>
            <a:r>
              <a:rPr dirty="0" sz="1250" spc="-10" i="1">
                <a:latin typeface="Times New Roman"/>
                <a:cs typeface="Times New Roman"/>
              </a:rPr>
              <a:t>L</a:t>
            </a:r>
            <a:r>
              <a:rPr dirty="0" sz="1250" spc="-10">
                <a:latin typeface="Arial"/>
                <a:cs typeface="Arial"/>
              </a:rPr>
              <a:t>,</a:t>
            </a:r>
            <a:r>
              <a:rPr dirty="0" sz="1250" spc="-215">
                <a:latin typeface="Arial"/>
                <a:cs typeface="Arial"/>
              </a:rPr>
              <a:t> </a:t>
            </a:r>
            <a:r>
              <a:rPr dirty="0" sz="1250" spc="-25" i="1">
                <a:latin typeface="Times New Roman"/>
                <a:cs typeface="Times New Roman"/>
              </a:rPr>
              <a:t>pk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5538281" y="4843631"/>
            <a:ext cx="713105" cy="2755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79425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I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0" i="1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7371123" y="5008981"/>
            <a:ext cx="142875" cy="2755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600" spc="30" i="1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9647513" y="1449864"/>
            <a:ext cx="1953895" cy="2133600"/>
            <a:chOff x="9647513" y="1449864"/>
            <a:chExt cx="1953895" cy="2133600"/>
          </a:xfrm>
        </p:grpSpPr>
        <p:pic>
          <p:nvPicPr>
            <p:cNvPr id="149" name="object 14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7513" y="1449864"/>
              <a:ext cx="1953747" cy="2133118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10791461" y="1620791"/>
              <a:ext cx="160655" cy="1953260"/>
            </a:xfrm>
            <a:custGeom>
              <a:avLst/>
              <a:gdLst/>
              <a:ahLst/>
              <a:cxnLst/>
              <a:rect l="l" t="t" r="r" b="b"/>
              <a:pathLst>
                <a:path w="160654" h="1953260">
                  <a:moveTo>
                    <a:pt x="0" y="0"/>
                  </a:moveTo>
                  <a:lnTo>
                    <a:pt x="0" y="1952847"/>
                  </a:lnTo>
                </a:path>
                <a:path w="160654" h="1953260">
                  <a:moveTo>
                    <a:pt x="160614" y="0"/>
                  </a:moveTo>
                  <a:lnTo>
                    <a:pt x="160614" y="1952847"/>
                  </a:lnTo>
                </a:path>
              </a:pathLst>
            </a:custGeom>
            <a:ln w="6931">
              <a:solidFill>
                <a:srgbClr val="FFFFFF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 txBox="1"/>
          <p:nvPr/>
        </p:nvSpPr>
        <p:spPr>
          <a:xfrm>
            <a:off x="9697356" y="2367788"/>
            <a:ext cx="449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baseline="-13888" sz="1800" spc="-15" b="1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b="1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10986560" y="1898396"/>
            <a:ext cx="587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baseline="-13888" sz="1800" spc="-15" b="1" i="1">
                <a:solidFill>
                  <a:srgbClr val="FFFF00"/>
                </a:solidFill>
                <a:latin typeface="Times New Roman"/>
                <a:cs typeface="Times New Roman"/>
              </a:rPr>
              <a:t>DS</a:t>
            </a:r>
            <a:r>
              <a:rPr dirty="0" sz="1800" spc="-10" b="1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b="1" i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1800" spc="-10" b="1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3" name="object 153" descr=""/>
          <p:cNvSpPr/>
          <p:nvPr/>
        </p:nvSpPr>
        <p:spPr>
          <a:xfrm>
            <a:off x="10863459" y="3401202"/>
            <a:ext cx="257175" cy="551180"/>
          </a:xfrm>
          <a:custGeom>
            <a:avLst/>
            <a:gdLst/>
            <a:ahLst/>
            <a:cxnLst/>
            <a:rect l="l" t="t" r="r" b="b"/>
            <a:pathLst>
              <a:path w="257175" h="551179">
                <a:moveTo>
                  <a:pt x="109309" y="146078"/>
                </a:moveTo>
                <a:lnTo>
                  <a:pt x="99785" y="162406"/>
                </a:lnTo>
                <a:lnTo>
                  <a:pt x="99783" y="550972"/>
                </a:lnTo>
                <a:lnTo>
                  <a:pt x="109308" y="550972"/>
                </a:lnTo>
                <a:lnTo>
                  <a:pt x="109309" y="146078"/>
                </a:lnTo>
                <a:close/>
              </a:path>
              <a:path w="257175" h="551179">
                <a:moveTo>
                  <a:pt x="128360" y="113421"/>
                </a:moveTo>
                <a:lnTo>
                  <a:pt x="118835" y="129749"/>
                </a:lnTo>
                <a:lnTo>
                  <a:pt x="118833" y="550972"/>
                </a:lnTo>
                <a:lnTo>
                  <a:pt x="137883" y="550972"/>
                </a:lnTo>
                <a:lnTo>
                  <a:pt x="137884" y="129749"/>
                </a:lnTo>
                <a:lnTo>
                  <a:pt x="128360" y="113421"/>
                </a:lnTo>
                <a:close/>
              </a:path>
              <a:path w="257175" h="551179">
                <a:moveTo>
                  <a:pt x="147409" y="146078"/>
                </a:moveTo>
                <a:lnTo>
                  <a:pt x="147408" y="550972"/>
                </a:lnTo>
                <a:lnTo>
                  <a:pt x="156933" y="550972"/>
                </a:lnTo>
                <a:lnTo>
                  <a:pt x="156934" y="162406"/>
                </a:lnTo>
                <a:lnTo>
                  <a:pt x="147409" y="146078"/>
                </a:lnTo>
                <a:close/>
              </a:path>
              <a:path w="257175" h="551179">
                <a:moveTo>
                  <a:pt x="161441" y="56710"/>
                </a:moveTo>
                <a:lnTo>
                  <a:pt x="156935" y="56710"/>
                </a:lnTo>
                <a:lnTo>
                  <a:pt x="156935" y="162407"/>
                </a:lnTo>
                <a:lnTo>
                  <a:pt x="203690" y="242558"/>
                </a:lnTo>
                <a:lnTo>
                  <a:pt x="211233" y="251034"/>
                </a:lnTo>
                <a:lnTo>
                  <a:pt x="221100" y="255794"/>
                </a:lnTo>
                <a:lnTo>
                  <a:pt x="232031" y="256507"/>
                </a:lnTo>
                <a:lnTo>
                  <a:pt x="242770" y="252843"/>
                </a:lnTo>
                <a:lnTo>
                  <a:pt x="251246" y="245298"/>
                </a:lnTo>
                <a:lnTo>
                  <a:pt x="256006" y="235432"/>
                </a:lnTo>
                <a:lnTo>
                  <a:pt x="256719" y="224501"/>
                </a:lnTo>
                <a:lnTo>
                  <a:pt x="253054" y="213762"/>
                </a:lnTo>
                <a:lnTo>
                  <a:pt x="161441" y="56710"/>
                </a:lnTo>
                <a:close/>
              </a:path>
              <a:path w="257175" h="551179">
                <a:moveTo>
                  <a:pt x="128360" y="0"/>
                </a:moveTo>
                <a:lnTo>
                  <a:pt x="3665" y="213762"/>
                </a:lnTo>
                <a:lnTo>
                  <a:pt x="0" y="224501"/>
                </a:lnTo>
                <a:lnTo>
                  <a:pt x="713" y="235433"/>
                </a:lnTo>
                <a:lnTo>
                  <a:pt x="5473" y="245299"/>
                </a:lnTo>
                <a:lnTo>
                  <a:pt x="13949" y="252843"/>
                </a:lnTo>
                <a:lnTo>
                  <a:pt x="24688" y="256507"/>
                </a:lnTo>
                <a:lnTo>
                  <a:pt x="35619" y="255794"/>
                </a:lnTo>
                <a:lnTo>
                  <a:pt x="45485" y="251034"/>
                </a:lnTo>
                <a:lnTo>
                  <a:pt x="53029" y="242558"/>
                </a:lnTo>
                <a:lnTo>
                  <a:pt x="99784" y="162407"/>
                </a:lnTo>
                <a:lnTo>
                  <a:pt x="99785" y="56710"/>
                </a:lnTo>
                <a:lnTo>
                  <a:pt x="161441" y="56710"/>
                </a:lnTo>
                <a:lnTo>
                  <a:pt x="128360" y="0"/>
                </a:lnTo>
                <a:close/>
              </a:path>
              <a:path w="257175" h="551179">
                <a:moveTo>
                  <a:pt x="109310" y="56710"/>
                </a:moveTo>
                <a:lnTo>
                  <a:pt x="99785" y="56710"/>
                </a:lnTo>
                <a:lnTo>
                  <a:pt x="99784" y="162407"/>
                </a:lnTo>
                <a:lnTo>
                  <a:pt x="109309" y="146078"/>
                </a:lnTo>
                <a:lnTo>
                  <a:pt x="109309" y="80764"/>
                </a:lnTo>
                <a:lnTo>
                  <a:pt x="103677" y="71108"/>
                </a:lnTo>
                <a:lnTo>
                  <a:pt x="109310" y="71108"/>
                </a:lnTo>
                <a:lnTo>
                  <a:pt x="109310" y="56710"/>
                </a:lnTo>
                <a:close/>
              </a:path>
              <a:path w="257175" h="551179">
                <a:moveTo>
                  <a:pt x="156935" y="71108"/>
                </a:moveTo>
                <a:lnTo>
                  <a:pt x="153042" y="71108"/>
                </a:lnTo>
                <a:lnTo>
                  <a:pt x="147410" y="80764"/>
                </a:lnTo>
                <a:lnTo>
                  <a:pt x="147410" y="146078"/>
                </a:lnTo>
                <a:lnTo>
                  <a:pt x="156934" y="162406"/>
                </a:lnTo>
                <a:lnTo>
                  <a:pt x="156935" y="71108"/>
                </a:lnTo>
                <a:close/>
              </a:path>
              <a:path w="257175" h="551179">
                <a:moveTo>
                  <a:pt x="109309" y="80764"/>
                </a:moveTo>
                <a:lnTo>
                  <a:pt x="109309" y="146078"/>
                </a:lnTo>
                <a:lnTo>
                  <a:pt x="118834" y="129750"/>
                </a:lnTo>
                <a:lnTo>
                  <a:pt x="118834" y="97092"/>
                </a:lnTo>
                <a:lnTo>
                  <a:pt x="109309" y="80764"/>
                </a:lnTo>
                <a:close/>
              </a:path>
              <a:path w="257175" h="551179">
                <a:moveTo>
                  <a:pt x="147409" y="80764"/>
                </a:moveTo>
                <a:lnTo>
                  <a:pt x="137885" y="97092"/>
                </a:lnTo>
                <a:lnTo>
                  <a:pt x="137885" y="129750"/>
                </a:lnTo>
                <a:lnTo>
                  <a:pt x="147409" y="146078"/>
                </a:lnTo>
                <a:lnTo>
                  <a:pt x="147409" y="80764"/>
                </a:lnTo>
                <a:close/>
              </a:path>
              <a:path w="257175" h="551179">
                <a:moveTo>
                  <a:pt x="118834" y="97092"/>
                </a:moveTo>
                <a:lnTo>
                  <a:pt x="118834" y="129750"/>
                </a:lnTo>
                <a:lnTo>
                  <a:pt x="128360" y="113421"/>
                </a:lnTo>
                <a:lnTo>
                  <a:pt x="118834" y="97092"/>
                </a:lnTo>
                <a:close/>
              </a:path>
              <a:path w="257175" h="551179">
                <a:moveTo>
                  <a:pt x="137884" y="97092"/>
                </a:moveTo>
                <a:lnTo>
                  <a:pt x="128360" y="113421"/>
                </a:lnTo>
                <a:lnTo>
                  <a:pt x="137884" y="129749"/>
                </a:lnTo>
                <a:lnTo>
                  <a:pt x="137884" y="97092"/>
                </a:lnTo>
                <a:close/>
              </a:path>
              <a:path w="257175" h="551179">
                <a:moveTo>
                  <a:pt x="137885" y="56710"/>
                </a:moveTo>
                <a:lnTo>
                  <a:pt x="118835" y="56710"/>
                </a:lnTo>
                <a:lnTo>
                  <a:pt x="118835" y="97092"/>
                </a:lnTo>
                <a:lnTo>
                  <a:pt x="128360" y="113421"/>
                </a:lnTo>
                <a:lnTo>
                  <a:pt x="137884" y="97092"/>
                </a:lnTo>
                <a:lnTo>
                  <a:pt x="137885" y="56710"/>
                </a:lnTo>
                <a:close/>
              </a:path>
              <a:path w="257175" h="551179">
                <a:moveTo>
                  <a:pt x="147410" y="56710"/>
                </a:moveTo>
                <a:lnTo>
                  <a:pt x="137885" y="56710"/>
                </a:lnTo>
                <a:lnTo>
                  <a:pt x="137884" y="97092"/>
                </a:lnTo>
                <a:lnTo>
                  <a:pt x="147409" y="80764"/>
                </a:lnTo>
                <a:lnTo>
                  <a:pt x="147410" y="56710"/>
                </a:lnTo>
                <a:close/>
              </a:path>
              <a:path w="257175" h="551179">
                <a:moveTo>
                  <a:pt x="118835" y="56710"/>
                </a:moveTo>
                <a:lnTo>
                  <a:pt x="109310" y="56710"/>
                </a:lnTo>
                <a:lnTo>
                  <a:pt x="109310" y="80764"/>
                </a:lnTo>
                <a:lnTo>
                  <a:pt x="118834" y="97092"/>
                </a:lnTo>
                <a:lnTo>
                  <a:pt x="118835" y="56710"/>
                </a:lnTo>
                <a:close/>
              </a:path>
              <a:path w="257175" h="551179">
                <a:moveTo>
                  <a:pt x="156935" y="56710"/>
                </a:moveTo>
                <a:lnTo>
                  <a:pt x="147410" y="56710"/>
                </a:lnTo>
                <a:lnTo>
                  <a:pt x="147409" y="80764"/>
                </a:lnTo>
                <a:lnTo>
                  <a:pt x="153042" y="71108"/>
                </a:lnTo>
                <a:lnTo>
                  <a:pt x="156935" y="71108"/>
                </a:lnTo>
                <a:lnTo>
                  <a:pt x="156935" y="56710"/>
                </a:lnTo>
                <a:close/>
              </a:path>
              <a:path w="257175" h="551179">
                <a:moveTo>
                  <a:pt x="109310" y="71108"/>
                </a:moveTo>
                <a:lnTo>
                  <a:pt x="103677" y="71108"/>
                </a:lnTo>
                <a:lnTo>
                  <a:pt x="109309" y="80764"/>
                </a:lnTo>
                <a:lnTo>
                  <a:pt x="109310" y="71108"/>
                </a:lnTo>
                <a:close/>
              </a:path>
            </a:pathLst>
          </a:custGeom>
          <a:solidFill>
            <a:srgbClr val="5C9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 txBox="1"/>
          <p:nvPr/>
        </p:nvSpPr>
        <p:spPr>
          <a:xfrm>
            <a:off x="10297038" y="3971035"/>
            <a:ext cx="1405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C90CC"/>
                </a:solidFill>
                <a:latin typeface="Arial"/>
                <a:cs typeface="Arial"/>
              </a:rPr>
              <a:t>Valley</a:t>
            </a:r>
            <a:r>
              <a:rPr dirty="0" sz="1800" spc="-55">
                <a:solidFill>
                  <a:srgbClr val="5C90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C90CC"/>
                </a:solidFill>
                <a:latin typeface="Arial"/>
                <a:cs typeface="Arial"/>
              </a:rPr>
              <a:t>turn</a:t>
            </a:r>
            <a:r>
              <a:rPr dirty="0" sz="1800" spc="-50">
                <a:solidFill>
                  <a:srgbClr val="5C90C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C90CC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5" name="object 15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6" name="object 15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57" name="object 15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-5"/>
              <a:t> </a:t>
            </a:r>
            <a:r>
              <a:rPr dirty="0"/>
              <a:t>PFC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 spc="-10"/>
              <a:t>Implementation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24879" y="1263894"/>
            <a:ext cx="854075" cy="522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300" spc="-95" i="1">
                <a:latin typeface="Times New Roman"/>
                <a:cs typeface="Times New Roman"/>
              </a:rPr>
              <a:t>i</a:t>
            </a:r>
            <a:r>
              <a:rPr dirty="0" baseline="-20634" sz="2625" spc="-142" i="1">
                <a:latin typeface="Times New Roman"/>
                <a:cs typeface="Times New Roman"/>
              </a:rPr>
              <a:t>in</a:t>
            </a:r>
            <a:r>
              <a:rPr dirty="0" baseline="-20634" sz="2625" spc="15" i="1">
                <a:latin typeface="Times New Roman"/>
                <a:cs typeface="Times New Roman"/>
              </a:rPr>
              <a:t> </a:t>
            </a:r>
            <a:r>
              <a:rPr dirty="0" baseline="-3418" sz="4875" spc="-292">
                <a:latin typeface="Symbol"/>
                <a:cs typeface="Symbol"/>
              </a:rPr>
              <a:t></a:t>
            </a:r>
            <a:r>
              <a:rPr dirty="0" sz="2300" spc="-195" i="1">
                <a:latin typeface="Times New Roman"/>
                <a:cs typeface="Times New Roman"/>
              </a:rPr>
              <a:t>t</a:t>
            </a:r>
            <a:r>
              <a:rPr dirty="0" sz="2300" spc="-345" i="1">
                <a:latin typeface="Times New Roman"/>
                <a:cs typeface="Times New Roman"/>
              </a:rPr>
              <a:t> </a:t>
            </a:r>
            <a:r>
              <a:rPr dirty="0" baseline="-3418" sz="4875" spc="-622">
                <a:latin typeface="Symbol"/>
                <a:cs typeface="Symbol"/>
              </a:rPr>
              <a:t></a:t>
            </a:r>
            <a:r>
              <a:rPr dirty="0" baseline="-3418" sz="4875" spc="-390">
                <a:latin typeface="Times New Roman"/>
                <a:cs typeface="Times New Roman"/>
              </a:rPr>
              <a:t> </a:t>
            </a:r>
            <a:r>
              <a:rPr dirty="0" sz="2300" spc="-5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216959" y="1617919"/>
            <a:ext cx="846455" cy="0"/>
          </a:xfrm>
          <a:custGeom>
            <a:avLst/>
            <a:gdLst/>
            <a:ahLst/>
            <a:cxnLst/>
            <a:rect l="l" t="t" r="r" b="b"/>
            <a:pathLst>
              <a:path w="846455" h="0">
                <a:moveTo>
                  <a:pt x="0" y="0"/>
                </a:moveTo>
                <a:lnTo>
                  <a:pt x="846155" y="0"/>
                </a:lnTo>
              </a:path>
            </a:pathLst>
          </a:custGeom>
          <a:ln w="15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57259" y="2854968"/>
            <a:ext cx="1024255" cy="0"/>
          </a:xfrm>
          <a:custGeom>
            <a:avLst/>
            <a:gdLst/>
            <a:ahLst/>
            <a:cxnLst/>
            <a:rect l="l" t="t" r="r" b="b"/>
            <a:pathLst>
              <a:path w="1024255" h="0">
                <a:moveTo>
                  <a:pt x="0" y="0"/>
                </a:moveTo>
                <a:lnTo>
                  <a:pt x="1023766" y="0"/>
                </a:lnTo>
              </a:path>
            </a:pathLst>
          </a:custGeom>
          <a:ln w="15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558050" y="1617910"/>
            <a:ext cx="1714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35"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195887" y="1104733"/>
            <a:ext cx="889000" cy="522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5700" sz="3450" spc="-135" i="1">
                <a:latin typeface="Times New Roman"/>
                <a:cs typeface="Times New Roman"/>
              </a:rPr>
              <a:t>i</a:t>
            </a:r>
            <a:r>
              <a:rPr dirty="0" sz="1750" spc="-90" i="1">
                <a:latin typeface="Times New Roman"/>
                <a:cs typeface="Times New Roman"/>
              </a:rPr>
              <a:t>L</a:t>
            </a:r>
            <a:r>
              <a:rPr dirty="0" sz="1750" spc="-90">
                <a:latin typeface="Arial"/>
                <a:cs typeface="Arial"/>
              </a:rPr>
              <a:t>,</a:t>
            </a:r>
            <a:r>
              <a:rPr dirty="0" sz="1750" spc="-300">
                <a:latin typeface="Arial"/>
                <a:cs typeface="Arial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pk</a:t>
            </a:r>
            <a:r>
              <a:rPr dirty="0" sz="1750" spc="10" i="1">
                <a:latin typeface="Times New Roman"/>
                <a:cs typeface="Times New Roman"/>
              </a:rPr>
              <a:t> </a:t>
            </a:r>
            <a:r>
              <a:rPr dirty="0" baseline="6837" sz="4875" spc="-300">
                <a:latin typeface="Symbol"/>
                <a:cs typeface="Symbol"/>
              </a:rPr>
              <a:t></a:t>
            </a:r>
            <a:r>
              <a:rPr dirty="0" baseline="15700" sz="3450" spc="-300" i="1">
                <a:latin typeface="Times New Roman"/>
                <a:cs typeface="Times New Roman"/>
              </a:rPr>
              <a:t>t</a:t>
            </a:r>
            <a:r>
              <a:rPr dirty="0" baseline="15700" sz="3450" spc="-517" i="1">
                <a:latin typeface="Times New Roman"/>
                <a:cs typeface="Times New Roman"/>
              </a:rPr>
              <a:t> </a:t>
            </a:r>
            <a:r>
              <a:rPr dirty="0" baseline="6837" sz="4875" spc="-697">
                <a:latin typeface="Symbol"/>
                <a:cs typeface="Symbol"/>
              </a:rPr>
              <a:t></a:t>
            </a:r>
            <a:endParaRPr baseline="6837" sz="4875">
              <a:latin typeface="Symbol"/>
              <a:cs typeface="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37992" y="2854949"/>
            <a:ext cx="4635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2</a:t>
            </a:r>
            <a:r>
              <a:rPr dirty="0" sz="2300" spc="-380">
                <a:latin typeface="Arial"/>
                <a:cs typeface="Arial"/>
              </a:rPr>
              <a:t> </a:t>
            </a:r>
            <a:r>
              <a:rPr dirty="0" sz="2300" spc="-760">
                <a:latin typeface="Symbol"/>
                <a:cs typeface="Symbol"/>
              </a:rPr>
              <a:t></a:t>
            </a:r>
            <a:r>
              <a:rPr dirty="0" sz="2300" spc="-195">
                <a:latin typeface="Times New Roman"/>
                <a:cs typeface="Times New Roman"/>
              </a:rPr>
              <a:t> </a:t>
            </a:r>
            <a:r>
              <a:rPr dirty="0" sz="2300" spc="-60" i="1">
                <a:latin typeface="Times New Roman"/>
                <a:cs typeface="Times New Roman"/>
              </a:rPr>
              <a:t>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0668" y="2768625"/>
            <a:ext cx="184785" cy="2984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750" spc="-35" i="1">
                <a:latin typeface="Times New Roman"/>
                <a:cs typeface="Times New Roman"/>
              </a:rPr>
              <a:t>in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24879" y="2430465"/>
            <a:ext cx="18510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5590" algn="l"/>
              </a:tabLst>
            </a:pPr>
            <a:r>
              <a:rPr dirty="0" baseline="-36231" sz="3450" spc="-75" i="1">
                <a:latin typeface="Times New Roman"/>
                <a:cs typeface="Times New Roman"/>
              </a:rPr>
              <a:t>i</a:t>
            </a:r>
            <a:r>
              <a:rPr dirty="0" baseline="-36231" sz="3450" i="1">
                <a:latin typeface="Times New Roman"/>
                <a:cs typeface="Times New Roman"/>
              </a:rPr>
              <a:t>	</a:t>
            </a:r>
            <a:r>
              <a:rPr dirty="0" baseline="-36231" sz="3450" spc="-30">
                <a:latin typeface="Arial"/>
                <a:cs typeface="Arial"/>
              </a:rPr>
              <a:t>(</a:t>
            </a:r>
            <a:r>
              <a:rPr dirty="0" baseline="-36231" sz="3450" spc="-30" i="1">
                <a:latin typeface="Times New Roman"/>
                <a:cs typeface="Times New Roman"/>
              </a:rPr>
              <a:t>t</a:t>
            </a:r>
            <a:r>
              <a:rPr dirty="0" baseline="-36231" sz="3450" spc="-30">
                <a:latin typeface="Arial"/>
                <a:cs typeface="Arial"/>
              </a:rPr>
              <a:t>)</a:t>
            </a:r>
            <a:r>
              <a:rPr dirty="0" baseline="-36231" sz="3450" spc="-209">
                <a:latin typeface="Arial"/>
                <a:cs typeface="Arial"/>
              </a:rPr>
              <a:t> </a:t>
            </a:r>
            <a:r>
              <a:rPr dirty="0" baseline="-36231" sz="3450">
                <a:latin typeface="Symbol"/>
                <a:cs typeface="Symbol"/>
              </a:rPr>
              <a:t></a:t>
            </a:r>
            <a:r>
              <a:rPr dirty="0" baseline="-36231" sz="3450" spc="142">
                <a:latin typeface="Times New Roman"/>
                <a:cs typeface="Times New Roman"/>
              </a:rPr>
              <a:t> </a:t>
            </a:r>
            <a:r>
              <a:rPr dirty="0" sz="2300" spc="-110" i="1">
                <a:latin typeface="Times New Roman"/>
                <a:cs typeface="Times New Roman"/>
              </a:rPr>
              <a:t>v</a:t>
            </a:r>
            <a:r>
              <a:rPr dirty="0" baseline="-20634" sz="2625" spc="-165" i="1">
                <a:latin typeface="Times New Roman"/>
                <a:cs typeface="Times New Roman"/>
              </a:rPr>
              <a:t>in</a:t>
            </a:r>
            <a:r>
              <a:rPr dirty="0" baseline="-20634" sz="2625" spc="-427" i="1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Arial"/>
                <a:cs typeface="Arial"/>
              </a:rPr>
              <a:t>(</a:t>
            </a:r>
            <a:r>
              <a:rPr dirty="0" sz="2300" spc="-25" i="1">
                <a:latin typeface="Times New Roman"/>
                <a:cs typeface="Times New Roman"/>
              </a:rPr>
              <a:t>t</a:t>
            </a:r>
            <a:r>
              <a:rPr dirty="0" sz="2300" spc="-25">
                <a:latin typeface="Arial"/>
                <a:cs typeface="Arial"/>
              </a:rPr>
              <a:t>)</a:t>
            </a:r>
            <a:r>
              <a:rPr dirty="0" sz="2300" spc="-405">
                <a:latin typeface="Arial"/>
                <a:cs typeface="Arial"/>
              </a:rPr>
              <a:t> </a:t>
            </a:r>
            <a:r>
              <a:rPr dirty="0" sz="2300" spc="-760">
                <a:latin typeface="Symbol"/>
                <a:cs typeface="Symbol"/>
              </a:rPr>
              <a:t></a:t>
            </a:r>
            <a:r>
              <a:rPr dirty="0" sz="2300" spc="-330">
                <a:latin typeface="Times New Roman"/>
                <a:cs typeface="Times New Roman"/>
              </a:rPr>
              <a:t> </a:t>
            </a:r>
            <a:r>
              <a:rPr dirty="0" sz="2300" spc="-25" i="1">
                <a:latin typeface="Times New Roman"/>
                <a:cs typeface="Times New Roman"/>
              </a:rPr>
              <a:t>t</a:t>
            </a:r>
            <a:r>
              <a:rPr dirty="0" baseline="-20634" sz="2625" spc="-37" i="1">
                <a:latin typeface="Times New Roman"/>
                <a:cs typeface="Times New Roman"/>
              </a:rPr>
              <a:t>on</a:t>
            </a:r>
            <a:endParaRPr baseline="-20634" sz="2625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849058" y="1316115"/>
            <a:ext cx="1266825" cy="433070"/>
            <a:chOff x="3849058" y="1316115"/>
            <a:chExt cx="1266825" cy="433070"/>
          </a:xfrm>
        </p:grpSpPr>
        <p:sp>
          <p:nvSpPr>
            <p:cNvPr id="12" name="object 12" descr=""/>
            <p:cNvSpPr/>
            <p:nvPr/>
          </p:nvSpPr>
          <p:spPr>
            <a:xfrm>
              <a:off x="3853821" y="1320877"/>
              <a:ext cx="1257300" cy="423545"/>
            </a:xfrm>
            <a:custGeom>
              <a:avLst/>
              <a:gdLst/>
              <a:ahLst/>
              <a:cxnLst/>
              <a:rect l="l" t="t" r="r" b="b"/>
              <a:pathLst>
                <a:path w="1257300" h="423544">
                  <a:moveTo>
                    <a:pt x="1045268" y="0"/>
                  </a:moveTo>
                  <a:lnTo>
                    <a:pt x="1045268" y="105853"/>
                  </a:lnTo>
                  <a:lnTo>
                    <a:pt x="0" y="105853"/>
                  </a:lnTo>
                  <a:lnTo>
                    <a:pt x="0" y="317557"/>
                  </a:lnTo>
                  <a:lnTo>
                    <a:pt x="1045268" y="317557"/>
                  </a:lnTo>
                  <a:lnTo>
                    <a:pt x="1045268" y="423409"/>
                  </a:lnTo>
                  <a:lnTo>
                    <a:pt x="1256972" y="211703"/>
                  </a:lnTo>
                  <a:lnTo>
                    <a:pt x="1045268" y="0"/>
                  </a:lnTo>
                  <a:close/>
                </a:path>
              </a:pathLst>
            </a:custGeom>
            <a:solidFill>
              <a:srgbClr val="D6ED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53821" y="1320877"/>
              <a:ext cx="1257300" cy="423545"/>
            </a:xfrm>
            <a:custGeom>
              <a:avLst/>
              <a:gdLst/>
              <a:ahLst/>
              <a:cxnLst/>
              <a:rect l="l" t="t" r="r" b="b"/>
              <a:pathLst>
                <a:path w="1257300" h="423544">
                  <a:moveTo>
                    <a:pt x="0" y="105853"/>
                  </a:moveTo>
                  <a:lnTo>
                    <a:pt x="1045268" y="105853"/>
                  </a:lnTo>
                  <a:lnTo>
                    <a:pt x="1045268" y="0"/>
                  </a:lnTo>
                  <a:lnTo>
                    <a:pt x="1256973" y="211705"/>
                  </a:lnTo>
                  <a:lnTo>
                    <a:pt x="1045268" y="423410"/>
                  </a:lnTo>
                  <a:lnTo>
                    <a:pt x="1045268" y="317558"/>
                  </a:lnTo>
                  <a:lnTo>
                    <a:pt x="0" y="317558"/>
                  </a:lnTo>
                  <a:lnTo>
                    <a:pt x="0" y="105853"/>
                  </a:lnTo>
                  <a:close/>
                </a:path>
              </a:pathLst>
            </a:custGeom>
            <a:ln w="9525">
              <a:solidFill>
                <a:srgbClr val="D6ED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783098" y="1115059"/>
            <a:ext cx="493903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Force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sinusoid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reference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 i="1">
                <a:latin typeface="Times New Roman"/>
                <a:cs typeface="Times New Roman"/>
              </a:rPr>
              <a:t>i</a:t>
            </a:r>
            <a:r>
              <a:rPr dirty="0" baseline="-17361" sz="2400" spc="-15" i="1">
                <a:latin typeface="Times New Roman"/>
                <a:cs typeface="Times New Roman"/>
              </a:rPr>
              <a:t>L</a:t>
            </a:r>
            <a:r>
              <a:rPr dirty="0" baseline="-17361" sz="2400" spc="-15">
                <a:latin typeface="Times New Roman"/>
                <a:cs typeface="Times New Roman"/>
              </a:rPr>
              <a:t>,</a:t>
            </a:r>
            <a:r>
              <a:rPr dirty="0" baseline="-17361" sz="2400" spc="-15" i="1">
                <a:latin typeface="Times New Roman"/>
                <a:cs typeface="Times New Roman"/>
              </a:rPr>
              <a:t>pk</a:t>
            </a:r>
            <a:r>
              <a:rPr dirty="0" sz="2400" spc="-10">
                <a:latin typeface="Times New Roman"/>
                <a:cs typeface="Times New Roman"/>
              </a:rPr>
              <a:t>(</a:t>
            </a:r>
            <a:r>
              <a:rPr dirty="0" sz="2400" spc="-10" i="1">
                <a:latin typeface="Times New Roman"/>
                <a:cs typeface="Times New Roman"/>
              </a:rPr>
              <a:t>t</a:t>
            </a:r>
            <a:r>
              <a:rPr dirty="0" sz="2400" spc="-1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algn="ctr" marL="46990">
              <a:lnSpc>
                <a:spcPct val="100000"/>
              </a:lnSpc>
              <a:spcBef>
                <a:spcPts val="25"/>
              </a:spcBef>
            </a:pPr>
            <a:r>
              <a:rPr dirty="0" sz="2400">
                <a:latin typeface="Arial"/>
                <a:cs typeface="Arial"/>
              </a:rPr>
              <a:t>(current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e.g.,</a:t>
            </a:r>
            <a:r>
              <a:rPr dirty="0" sz="2400" spc="-10">
                <a:latin typeface="Arial"/>
                <a:cs typeface="Arial"/>
              </a:rPr>
              <a:t> NCL2801)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849058" y="2534996"/>
            <a:ext cx="1266825" cy="433070"/>
            <a:chOff x="3849058" y="2534996"/>
            <a:chExt cx="1266825" cy="433070"/>
          </a:xfrm>
        </p:grpSpPr>
        <p:sp>
          <p:nvSpPr>
            <p:cNvPr id="16" name="object 16" descr=""/>
            <p:cNvSpPr/>
            <p:nvPr/>
          </p:nvSpPr>
          <p:spPr>
            <a:xfrm>
              <a:off x="3853821" y="2539758"/>
              <a:ext cx="1257300" cy="423545"/>
            </a:xfrm>
            <a:custGeom>
              <a:avLst/>
              <a:gdLst/>
              <a:ahLst/>
              <a:cxnLst/>
              <a:rect l="l" t="t" r="r" b="b"/>
              <a:pathLst>
                <a:path w="1257300" h="423544">
                  <a:moveTo>
                    <a:pt x="1045268" y="0"/>
                  </a:moveTo>
                  <a:lnTo>
                    <a:pt x="1045268" y="105853"/>
                  </a:lnTo>
                  <a:lnTo>
                    <a:pt x="0" y="105853"/>
                  </a:lnTo>
                  <a:lnTo>
                    <a:pt x="0" y="317558"/>
                  </a:lnTo>
                  <a:lnTo>
                    <a:pt x="1045268" y="317558"/>
                  </a:lnTo>
                  <a:lnTo>
                    <a:pt x="1045268" y="423410"/>
                  </a:lnTo>
                  <a:lnTo>
                    <a:pt x="1256972" y="211705"/>
                  </a:lnTo>
                  <a:lnTo>
                    <a:pt x="1045268" y="0"/>
                  </a:lnTo>
                  <a:close/>
                </a:path>
              </a:pathLst>
            </a:custGeom>
            <a:solidFill>
              <a:srgbClr val="D6ED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53821" y="2539758"/>
              <a:ext cx="1257300" cy="423545"/>
            </a:xfrm>
            <a:custGeom>
              <a:avLst/>
              <a:gdLst/>
              <a:ahLst/>
              <a:cxnLst/>
              <a:rect l="l" t="t" r="r" b="b"/>
              <a:pathLst>
                <a:path w="1257300" h="423544">
                  <a:moveTo>
                    <a:pt x="0" y="105853"/>
                  </a:moveTo>
                  <a:lnTo>
                    <a:pt x="1045268" y="105853"/>
                  </a:lnTo>
                  <a:lnTo>
                    <a:pt x="1045268" y="0"/>
                  </a:lnTo>
                  <a:lnTo>
                    <a:pt x="1256973" y="211705"/>
                  </a:lnTo>
                  <a:lnTo>
                    <a:pt x="1045268" y="423410"/>
                  </a:lnTo>
                  <a:lnTo>
                    <a:pt x="1045268" y="317558"/>
                  </a:lnTo>
                  <a:lnTo>
                    <a:pt x="0" y="317558"/>
                  </a:lnTo>
                  <a:lnTo>
                    <a:pt x="0" y="105853"/>
                  </a:lnTo>
                  <a:close/>
                </a:path>
              </a:pathLst>
            </a:custGeom>
            <a:ln w="9525">
              <a:solidFill>
                <a:srgbClr val="D6ED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922972" y="2328164"/>
            <a:ext cx="446087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31495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latin typeface="Arial"/>
                <a:cs typeface="Arial"/>
              </a:rPr>
              <a:t>Force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constant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on-</a:t>
            </a:r>
            <a:r>
              <a:rPr dirty="0" sz="2400" spc="-20">
                <a:latin typeface="Arial"/>
                <a:cs typeface="Arial"/>
              </a:rPr>
              <a:t>time </a:t>
            </a:r>
            <a:r>
              <a:rPr dirty="0" sz="2400">
                <a:latin typeface="Arial"/>
                <a:cs typeface="Arial"/>
              </a:rPr>
              <a:t>(voltage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e.g.,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NCP1611/2)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695598" y="3955648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 h="0">
                <a:moveTo>
                  <a:pt x="0" y="0"/>
                </a:moveTo>
                <a:lnTo>
                  <a:pt x="73282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8689688" y="4597727"/>
            <a:ext cx="349250" cy="294005"/>
            <a:chOff x="8689688" y="4597727"/>
            <a:chExt cx="349250" cy="294005"/>
          </a:xfrm>
        </p:grpSpPr>
        <p:sp>
          <p:nvSpPr>
            <p:cNvPr id="21" name="object 21" descr=""/>
            <p:cNvSpPr/>
            <p:nvPr/>
          </p:nvSpPr>
          <p:spPr>
            <a:xfrm>
              <a:off x="8701865" y="4613958"/>
              <a:ext cx="337185" cy="275590"/>
            </a:xfrm>
            <a:custGeom>
              <a:avLst/>
              <a:gdLst/>
              <a:ahLst/>
              <a:cxnLst/>
              <a:rect l="l" t="t" r="r" b="b"/>
              <a:pathLst>
                <a:path w="337184" h="275589">
                  <a:moveTo>
                    <a:pt x="0" y="185229"/>
                  </a:moveTo>
                  <a:lnTo>
                    <a:pt x="26521" y="171391"/>
                  </a:lnTo>
                </a:path>
                <a:path w="337184" h="275589">
                  <a:moveTo>
                    <a:pt x="27263" y="171391"/>
                  </a:moveTo>
                  <a:lnTo>
                    <a:pt x="92899" y="274377"/>
                  </a:lnTo>
                </a:path>
                <a:path w="337184" h="275589">
                  <a:moveTo>
                    <a:pt x="92899" y="275073"/>
                  </a:moveTo>
                  <a:lnTo>
                    <a:pt x="164415" y="696"/>
                  </a:lnTo>
                </a:path>
                <a:path w="337184" h="275589">
                  <a:moveTo>
                    <a:pt x="164415" y="0"/>
                  </a:moveTo>
                  <a:lnTo>
                    <a:pt x="336938" y="0"/>
                  </a:lnTo>
                </a:path>
              </a:pathLst>
            </a:custGeom>
            <a:ln w="4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689688" y="4597727"/>
              <a:ext cx="339725" cy="281305"/>
            </a:xfrm>
            <a:custGeom>
              <a:avLst/>
              <a:gdLst/>
              <a:ahLst/>
              <a:cxnLst/>
              <a:rect l="l" t="t" r="r" b="b"/>
              <a:pathLst>
                <a:path w="339725" h="281304">
                  <a:moveTo>
                    <a:pt x="339136" y="0"/>
                  </a:moveTo>
                  <a:lnTo>
                    <a:pt x="160732" y="0"/>
                  </a:lnTo>
                  <a:lnTo>
                    <a:pt x="94385" y="255723"/>
                  </a:lnTo>
                  <a:lnTo>
                    <a:pt x="36144" y="169331"/>
                  </a:lnTo>
                  <a:lnTo>
                    <a:pt x="0" y="188681"/>
                  </a:lnTo>
                  <a:lnTo>
                    <a:pt x="3682" y="194890"/>
                  </a:lnTo>
                  <a:lnTo>
                    <a:pt x="21384" y="185229"/>
                  </a:lnTo>
                  <a:lnTo>
                    <a:pt x="87731" y="281282"/>
                  </a:lnTo>
                  <a:lnTo>
                    <a:pt x="101008" y="281282"/>
                  </a:lnTo>
                  <a:lnTo>
                    <a:pt x="170326" y="12416"/>
                  </a:lnTo>
                  <a:lnTo>
                    <a:pt x="339136" y="12416"/>
                  </a:lnTo>
                  <a:lnTo>
                    <a:pt x="339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9192526" y="4787773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 h="0">
                <a:moveTo>
                  <a:pt x="0" y="0"/>
                </a:moveTo>
                <a:lnTo>
                  <a:pt x="73282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9962188" y="4478561"/>
            <a:ext cx="98806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575">
                <a:latin typeface="Symbol"/>
                <a:cs typeface="Symbol"/>
              </a:rPr>
              <a:t></a:t>
            </a:r>
            <a:r>
              <a:rPr dirty="0" sz="2000" spc="-150"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sin</a:t>
            </a:r>
            <a:r>
              <a:rPr dirty="0" sz="2000" spc="-270">
                <a:latin typeface="Arial"/>
                <a:cs typeface="Arial"/>
              </a:rPr>
              <a:t> </a:t>
            </a:r>
            <a:r>
              <a:rPr dirty="0" baseline="-3968" sz="4200" spc="-375">
                <a:latin typeface="Symbol"/>
                <a:cs typeface="Symbol"/>
              </a:rPr>
              <a:t></a:t>
            </a:r>
            <a:r>
              <a:rPr dirty="0" sz="2100" spc="-250" i="1">
                <a:latin typeface="Symbol"/>
                <a:cs typeface="Symbol"/>
              </a:rPr>
              <a:t></a:t>
            </a:r>
            <a:r>
              <a:rPr dirty="0" sz="2000" spc="-250" i="1">
                <a:latin typeface="Times New Roman"/>
                <a:cs typeface="Times New Roman"/>
              </a:rPr>
              <a:t>t</a:t>
            </a:r>
            <a:r>
              <a:rPr dirty="0" sz="2000" spc="-200" i="1">
                <a:latin typeface="Times New Roman"/>
                <a:cs typeface="Times New Roman"/>
              </a:rPr>
              <a:t> </a:t>
            </a:r>
            <a:r>
              <a:rPr dirty="0" baseline="-3968" sz="4200" spc="-179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007471" y="5429853"/>
            <a:ext cx="349250" cy="294640"/>
            <a:chOff x="9007471" y="5429853"/>
            <a:chExt cx="349250" cy="294640"/>
          </a:xfrm>
        </p:grpSpPr>
        <p:sp>
          <p:nvSpPr>
            <p:cNvPr id="26" name="object 26" descr=""/>
            <p:cNvSpPr/>
            <p:nvPr/>
          </p:nvSpPr>
          <p:spPr>
            <a:xfrm>
              <a:off x="9019617" y="5446111"/>
              <a:ext cx="337185" cy="276225"/>
            </a:xfrm>
            <a:custGeom>
              <a:avLst/>
              <a:gdLst/>
              <a:ahLst/>
              <a:cxnLst/>
              <a:rect l="l" t="t" r="r" b="b"/>
              <a:pathLst>
                <a:path w="337184" h="276225">
                  <a:moveTo>
                    <a:pt x="0" y="185229"/>
                  </a:moveTo>
                  <a:lnTo>
                    <a:pt x="26551" y="171391"/>
                  </a:lnTo>
                </a:path>
                <a:path w="337184" h="276225">
                  <a:moveTo>
                    <a:pt x="27293" y="171391"/>
                  </a:moveTo>
                  <a:lnTo>
                    <a:pt x="92899" y="275769"/>
                  </a:lnTo>
                </a:path>
                <a:path w="337184" h="276225">
                  <a:moveTo>
                    <a:pt x="92899" y="275769"/>
                  </a:moveTo>
                  <a:lnTo>
                    <a:pt x="164415" y="668"/>
                  </a:lnTo>
                </a:path>
                <a:path w="337184" h="276225">
                  <a:moveTo>
                    <a:pt x="164415" y="0"/>
                  </a:moveTo>
                  <a:lnTo>
                    <a:pt x="336938" y="0"/>
                  </a:lnTo>
                </a:path>
              </a:pathLst>
            </a:custGeom>
            <a:ln w="4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07471" y="5429853"/>
              <a:ext cx="339725" cy="282575"/>
            </a:xfrm>
            <a:custGeom>
              <a:avLst/>
              <a:gdLst/>
              <a:ahLst/>
              <a:cxnLst/>
              <a:rect l="l" t="t" r="r" b="b"/>
              <a:pathLst>
                <a:path w="339725" h="282575">
                  <a:moveTo>
                    <a:pt x="339135" y="0"/>
                  </a:moveTo>
                  <a:lnTo>
                    <a:pt x="160701" y="0"/>
                  </a:lnTo>
                  <a:lnTo>
                    <a:pt x="94354" y="256419"/>
                  </a:lnTo>
                  <a:lnTo>
                    <a:pt x="36113" y="169331"/>
                  </a:lnTo>
                  <a:lnTo>
                    <a:pt x="0" y="189377"/>
                  </a:lnTo>
                  <a:lnTo>
                    <a:pt x="3681" y="194917"/>
                  </a:lnTo>
                  <a:lnTo>
                    <a:pt x="21353" y="185228"/>
                  </a:lnTo>
                  <a:lnTo>
                    <a:pt x="87731" y="282005"/>
                  </a:lnTo>
                  <a:lnTo>
                    <a:pt x="101006" y="282005"/>
                  </a:lnTo>
                  <a:lnTo>
                    <a:pt x="170295" y="12444"/>
                  </a:lnTo>
                  <a:lnTo>
                    <a:pt x="339135" y="12444"/>
                  </a:lnTo>
                  <a:lnTo>
                    <a:pt x="339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9510279" y="5619926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 h="0">
                <a:moveTo>
                  <a:pt x="0" y="0"/>
                </a:moveTo>
                <a:lnTo>
                  <a:pt x="732829" y="0"/>
                </a:lnTo>
              </a:path>
            </a:pathLst>
          </a:custGeom>
          <a:ln w="13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0414176" y="5427096"/>
            <a:ext cx="0" cy="385445"/>
          </a:xfrm>
          <a:custGeom>
            <a:avLst/>
            <a:gdLst/>
            <a:ahLst/>
            <a:cxnLst/>
            <a:rect l="l" t="t" r="r" b="b"/>
            <a:pathLst>
              <a:path w="0" h="385445">
                <a:moveTo>
                  <a:pt x="0" y="0"/>
                </a:moveTo>
                <a:lnTo>
                  <a:pt x="0" y="384969"/>
                </a:lnTo>
              </a:path>
            </a:pathLst>
          </a:custGeom>
          <a:ln w="147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0279880" y="5310714"/>
            <a:ext cx="1036955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575">
                <a:latin typeface="Symbol"/>
                <a:cs typeface="Symbol"/>
              </a:rPr>
              <a:t></a:t>
            </a:r>
            <a:r>
              <a:rPr dirty="0" sz="2000" spc="285"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sin</a:t>
            </a:r>
            <a:r>
              <a:rPr dirty="0" sz="2000" spc="-300">
                <a:latin typeface="Arial"/>
                <a:cs typeface="Arial"/>
              </a:rPr>
              <a:t> </a:t>
            </a:r>
            <a:r>
              <a:rPr dirty="0" baseline="-3968" sz="4200" spc="-375">
                <a:latin typeface="Symbol"/>
                <a:cs typeface="Symbol"/>
              </a:rPr>
              <a:t></a:t>
            </a:r>
            <a:r>
              <a:rPr dirty="0" sz="2100" spc="-250" i="1">
                <a:latin typeface="Symbol"/>
                <a:cs typeface="Symbol"/>
              </a:rPr>
              <a:t></a:t>
            </a:r>
            <a:r>
              <a:rPr dirty="0" sz="2000" spc="-250" i="1">
                <a:latin typeface="Times New Roman"/>
                <a:cs typeface="Times New Roman"/>
              </a:rPr>
              <a:t>t</a:t>
            </a:r>
            <a:r>
              <a:rPr dirty="0" sz="2000" spc="-220" i="1">
                <a:latin typeface="Times New Roman"/>
                <a:cs typeface="Times New Roman"/>
              </a:rPr>
              <a:t> </a:t>
            </a:r>
            <a:r>
              <a:rPr dirty="0" baseline="-3968" sz="4200" spc="-179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1324578" y="5427096"/>
            <a:ext cx="0" cy="385445"/>
          </a:xfrm>
          <a:custGeom>
            <a:avLst/>
            <a:gdLst/>
            <a:ahLst/>
            <a:cxnLst/>
            <a:rect l="l" t="t" r="r" b="b"/>
            <a:pathLst>
              <a:path w="0" h="385445">
                <a:moveTo>
                  <a:pt x="0" y="0"/>
                </a:moveTo>
                <a:lnTo>
                  <a:pt x="0" y="384969"/>
                </a:lnTo>
              </a:path>
            </a:pathLst>
          </a:custGeom>
          <a:ln w="147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7815863" y="3877971"/>
            <a:ext cx="55880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155882" y="4855245"/>
            <a:ext cx="758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428932" y="3613266"/>
            <a:ext cx="976630" cy="469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625">
              <a:lnSpc>
                <a:spcPts val="1745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P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ts val="1745"/>
              </a:lnSpc>
            </a:pPr>
            <a:r>
              <a:rPr dirty="0" sz="2000" spc="7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658953" y="3906060"/>
            <a:ext cx="1243330" cy="100901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algn="ctr" marR="476884">
              <a:lnSpc>
                <a:spcPct val="100000"/>
              </a:lnSpc>
              <a:spcBef>
                <a:spcPts val="1025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  <a:p>
            <a:pPr marL="567690">
              <a:lnSpc>
                <a:spcPts val="1745"/>
              </a:lnSpc>
              <a:spcBef>
                <a:spcPts val="925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P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algn="ctr" marR="544195">
              <a:lnSpc>
                <a:spcPts val="1745"/>
              </a:lnSpc>
            </a:pPr>
            <a:r>
              <a:rPr dirty="0" sz="2000" spc="65">
                <a:latin typeface="Arial"/>
                <a:cs typeface="Arial"/>
              </a:rPr>
              <a:t>2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625"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76051" y="5542945"/>
            <a:ext cx="42164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i="1">
                <a:latin typeface="Times New Roman"/>
                <a:cs typeface="Times New Roman"/>
              </a:rPr>
              <a:t>L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-180">
                <a:latin typeface="Arial"/>
                <a:cs typeface="Arial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pk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73664" y="5687401"/>
            <a:ext cx="758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V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700850" y="5310714"/>
            <a:ext cx="131318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8165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baseline="-3968" sz="4200" spc="-82">
                <a:latin typeface="Symbol"/>
                <a:cs typeface="Symbol"/>
              </a:rPr>
              <a:t></a:t>
            </a:r>
            <a:r>
              <a:rPr dirty="0" sz="2000" spc="-55" i="1">
                <a:latin typeface="Times New Roman"/>
                <a:cs typeface="Times New Roman"/>
              </a:rPr>
              <a:t>t</a:t>
            </a:r>
            <a:r>
              <a:rPr dirty="0" sz="2000" spc="-265" i="1">
                <a:latin typeface="Times New Roman"/>
                <a:cs typeface="Times New Roman"/>
              </a:rPr>
              <a:t> </a:t>
            </a:r>
            <a:r>
              <a:rPr dirty="0" baseline="-3968" sz="4200" spc="-375">
                <a:latin typeface="Symbol"/>
                <a:cs typeface="Symbol"/>
              </a:rPr>
              <a:t></a:t>
            </a:r>
            <a:r>
              <a:rPr dirty="0" baseline="-3968" sz="4200" spc="-172">
                <a:latin typeface="Times New Roman"/>
                <a:cs typeface="Times New Roman"/>
              </a:rPr>
              <a:t> </a:t>
            </a:r>
            <a:r>
              <a:rPr dirty="0" sz="2000" spc="65">
                <a:latin typeface="Symbol"/>
                <a:cs typeface="Symbol"/>
              </a:rPr>
              <a:t></a:t>
            </a:r>
            <a:r>
              <a:rPr dirty="0" sz="2000" spc="6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143053" y="5277544"/>
            <a:ext cx="1076960" cy="46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>
              <a:lnSpc>
                <a:spcPts val="1745"/>
              </a:lnSpc>
              <a:spcBef>
                <a:spcPts val="100"/>
              </a:spcBef>
            </a:pPr>
            <a:r>
              <a:rPr dirty="0" baseline="15277" sz="3000" spc="-15" i="1">
                <a:latin typeface="Times New Roman"/>
                <a:cs typeface="Times New Roman"/>
              </a:rPr>
              <a:t>P</a:t>
            </a:r>
            <a:r>
              <a:rPr dirty="0" sz="1550" spc="-10" i="1">
                <a:latin typeface="Times New Roman"/>
                <a:cs typeface="Times New Roman"/>
              </a:rPr>
              <a:t>in</a:t>
            </a:r>
            <a:r>
              <a:rPr dirty="0" sz="1550" spc="-10">
                <a:latin typeface="Arial"/>
                <a:cs typeface="Arial"/>
              </a:rPr>
              <a:t>,</a:t>
            </a:r>
            <a:r>
              <a:rPr dirty="0" sz="1550" spc="-10" i="1">
                <a:latin typeface="Times New Roman"/>
                <a:cs typeface="Times New Roman"/>
              </a:rPr>
              <a:t>avg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ts val="1745"/>
              </a:lnSpc>
            </a:pPr>
            <a:r>
              <a:rPr dirty="0" sz="2000" spc="65">
                <a:latin typeface="Arial"/>
                <a:cs typeface="Arial"/>
              </a:rPr>
              <a:t>2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625"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763518" y="4710124"/>
            <a:ext cx="34163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20" i="1">
                <a:latin typeface="Times New Roman"/>
                <a:cs typeface="Times New Roman"/>
              </a:rPr>
              <a:t>line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700850" y="4584320"/>
            <a:ext cx="9213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sz="2000" spc="100">
                <a:latin typeface="Arial"/>
                <a:cs typeface="Arial"/>
              </a:rPr>
              <a:t>(</a:t>
            </a:r>
            <a:r>
              <a:rPr dirty="0" sz="2000" spc="100" i="1">
                <a:latin typeface="Times New Roman"/>
                <a:cs typeface="Times New Roman"/>
              </a:rPr>
              <a:t>t</a:t>
            </a:r>
            <a:r>
              <a:rPr dirty="0" sz="2000" spc="100">
                <a:latin typeface="Arial"/>
                <a:cs typeface="Arial"/>
              </a:rPr>
              <a:t>)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5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716332" y="3751498"/>
            <a:ext cx="116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 i="1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466" y="3992416"/>
            <a:ext cx="4368158" cy="1855304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877126" y="3978655"/>
            <a:ext cx="15208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Current</a:t>
            </a:r>
            <a:r>
              <a:rPr dirty="0" sz="1500" spc="-10">
                <a:latin typeface="Arial"/>
                <a:cs typeface="Arial"/>
              </a:rPr>
              <a:t> reference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382542" y="4191829"/>
            <a:ext cx="417830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i="1">
                <a:latin typeface="Times New Roman"/>
                <a:cs typeface="Times New Roman"/>
              </a:rPr>
              <a:t>L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275">
                <a:latin typeface="Arial"/>
                <a:cs typeface="Arial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pk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309461" y="4058877"/>
            <a:ext cx="104139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35" i="1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841311" y="3972964"/>
            <a:ext cx="322580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90">
                <a:latin typeface="Symbol"/>
                <a:cs typeface="Symbol"/>
              </a:rPr>
              <a:t></a:t>
            </a:r>
            <a:r>
              <a:rPr dirty="0" baseline="5291" sz="3150" spc="-135" i="1">
                <a:latin typeface="Times New Roman"/>
                <a:cs typeface="Times New Roman"/>
              </a:rPr>
              <a:t>t</a:t>
            </a:r>
            <a:r>
              <a:rPr dirty="0" baseline="5291" sz="3150" spc="-480" i="1">
                <a:latin typeface="Times New Roman"/>
                <a:cs typeface="Times New Roman"/>
              </a:rPr>
              <a:t> </a:t>
            </a:r>
            <a:r>
              <a:rPr dirty="0" sz="2950" spc="-310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409038" y="4343714"/>
            <a:ext cx="661035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100" i="1">
                <a:latin typeface="Times New Roman"/>
                <a:cs typeface="Times New Roman"/>
              </a:rPr>
              <a:t>i</a:t>
            </a:r>
            <a:r>
              <a:rPr dirty="0" baseline="-20833" sz="2400" i="1">
                <a:latin typeface="Times New Roman"/>
                <a:cs typeface="Times New Roman"/>
              </a:rPr>
              <a:t>in</a:t>
            </a:r>
            <a:r>
              <a:rPr dirty="0" baseline="-20833" sz="2400" spc="15" i="1">
                <a:latin typeface="Times New Roman"/>
                <a:cs typeface="Times New Roman"/>
              </a:rPr>
              <a:t> </a:t>
            </a:r>
            <a:r>
              <a:rPr dirty="0" baseline="-3766" sz="4425" spc="-127">
                <a:latin typeface="Symbol"/>
                <a:cs typeface="Symbol"/>
              </a:rPr>
              <a:t></a:t>
            </a:r>
            <a:r>
              <a:rPr dirty="0" sz="2100" spc="-85" i="1">
                <a:latin typeface="Times New Roman"/>
                <a:cs typeface="Times New Roman"/>
              </a:rPr>
              <a:t>t</a:t>
            </a:r>
            <a:r>
              <a:rPr dirty="0" sz="2100" spc="-310" i="1">
                <a:latin typeface="Times New Roman"/>
                <a:cs typeface="Times New Roman"/>
              </a:rPr>
              <a:t> </a:t>
            </a:r>
            <a:r>
              <a:rPr dirty="0" baseline="-3766" sz="4425" spc="-480">
                <a:latin typeface="Symbol"/>
                <a:cs typeface="Symbol"/>
              </a:rPr>
              <a:t></a:t>
            </a:r>
            <a:endParaRPr baseline="-3766" sz="4425">
              <a:latin typeface="Symbol"/>
              <a:cs typeface="Symbo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2544592" y="4108340"/>
            <a:ext cx="2781935" cy="1009650"/>
            <a:chOff x="2544592" y="4108340"/>
            <a:chExt cx="2781935" cy="1009650"/>
          </a:xfrm>
        </p:grpSpPr>
        <p:sp>
          <p:nvSpPr>
            <p:cNvPr id="50" name="object 50" descr=""/>
            <p:cNvSpPr/>
            <p:nvPr/>
          </p:nvSpPr>
          <p:spPr>
            <a:xfrm>
              <a:off x="5024715" y="4765326"/>
              <a:ext cx="292100" cy="342900"/>
            </a:xfrm>
            <a:custGeom>
              <a:avLst/>
              <a:gdLst/>
              <a:ahLst/>
              <a:cxnLst/>
              <a:rect l="l" t="t" r="r" b="b"/>
              <a:pathLst>
                <a:path w="292100" h="342900">
                  <a:moveTo>
                    <a:pt x="292023" y="0"/>
                  </a:moveTo>
                  <a:lnTo>
                    <a:pt x="0" y="342811"/>
                  </a:lnTo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024715" y="4765327"/>
              <a:ext cx="292100" cy="342900"/>
            </a:xfrm>
            <a:custGeom>
              <a:avLst/>
              <a:gdLst/>
              <a:ahLst/>
              <a:cxnLst/>
              <a:rect l="l" t="t" r="r" b="b"/>
              <a:pathLst>
                <a:path w="292100" h="342900">
                  <a:moveTo>
                    <a:pt x="0" y="342811"/>
                  </a:moveTo>
                  <a:lnTo>
                    <a:pt x="292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544592" y="4108340"/>
              <a:ext cx="433705" cy="245110"/>
            </a:xfrm>
            <a:custGeom>
              <a:avLst/>
              <a:gdLst/>
              <a:ahLst/>
              <a:cxnLst/>
              <a:rect l="l" t="t" r="r" b="b"/>
              <a:pathLst>
                <a:path w="433705" h="245110">
                  <a:moveTo>
                    <a:pt x="328295" y="203279"/>
                  </a:moveTo>
                  <a:lnTo>
                    <a:pt x="266517" y="206474"/>
                  </a:lnTo>
                  <a:lnTo>
                    <a:pt x="248476" y="226482"/>
                  </a:lnTo>
                  <a:lnTo>
                    <a:pt x="250354" y="233810"/>
                  </a:lnTo>
                  <a:lnTo>
                    <a:pt x="254743" y="239646"/>
                  </a:lnTo>
                  <a:lnTo>
                    <a:pt x="261001" y="243411"/>
                  </a:lnTo>
                  <a:lnTo>
                    <a:pt x="268484" y="244523"/>
                  </a:lnTo>
                  <a:lnTo>
                    <a:pt x="433246" y="236004"/>
                  </a:lnTo>
                  <a:lnTo>
                    <a:pt x="432986" y="235595"/>
                  </a:lnTo>
                  <a:lnTo>
                    <a:pt x="390913" y="235595"/>
                  </a:lnTo>
                  <a:lnTo>
                    <a:pt x="328295" y="203279"/>
                  </a:lnTo>
                  <a:close/>
                </a:path>
                <a:path w="433705" h="245110">
                  <a:moveTo>
                    <a:pt x="366052" y="201327"/>
                  </a:moveTo>
                  <a:lnTo>
                    <a:pt x="328295" y="203279"/>
                  </a:lnTo>
                  <a:lnTo>
                    <a:pt x="390913" y="235595"/>
                  </a:lnTo>
                  <a:lnTo>
                    <a:pt x="394375" y="228887"/>
                  </a:lnTo>
                  <a:lnTo>
                    <a:pt x="383574" y="228887"/>
                  </a:lnTo>
                  <a:lnTo>
                    <a:pt x="366052" y="201327"/>
                  </a:lnTo>
                  <a:close/>
                </a:path>
                <a:path w="433705" h="245110">
                  <a:moveTo>
                    <a:pt x="325495" y="88207"/>
                  </a:moveTo>
                  <a:lnTo>
                    <a:pt x="318434" y="90921"/>
                  </a:lnTo>
                  <a:lnTo>
                    <a:pt x="312980" y="96163"/>
                  </a:lnTo>
                  <a:lnTo>
                    <a:pt x="310060" y="102857"/>
                  </a:lnTo>
                  <a:lnTo>
                    <a:pt x="309863" y="110157"/>
                  </a:lnTo>
                  <a:lnTo>
                    <a:pt x="312578" y="117218"/>
                  </a:lnTo>
                  <a:lnTo>
                    <a:pt x="345769" y="169423"/>
                  </a:lnTo>
                  <a:lnTo>
                    <a:pt x="408386" y="201738"/>
                  </a:lnTo>
                  <a:lnTo>
                    <a:pt x="390913" y="235595"/>
                  </a:lnTo>
                  <a:lnTo>
                    <a:pt x="432986" y="235595"/>
                  </a:lnTo>
                  <a:lnTo>
                    <a:pt x="344731" y="96777"/>
                  </a:lnTo>
                  <a:lnTo>
                    <a:pt x="339489" y="91323"/>
                  </a:lnTo>
                  <a:lnTo>
                    <a:pt x="332795" y="88403"/>
                  </a:lnTo>
                  <a:lnTo>
                    <a:pt x="325495" y="88207"/>
                  </a:lnTo>
                  <a:close/>
                </a:path>
                <a:path w="433705" h="245110">
                  <a:moveTo>
                    <a:pt x="398665" y="199641"/>
                  </a:moveTo>
                  <a:lnTo>
                    <a:pt x="366052" y="201327"/>
                  </a:lnTo>
                  <a:lnTo>
                    <a:pt x="383574" y="228887"/>
                  </a:lnTo>
                  <a:lnTo>
                    <a:pt x="398665" y="199641"/>
                  </a:lnTo>
                  <a:close/>
                </a:path>
                <a:path w="433705" h="245110">
                  <a:moveTo>
                    <a:pt x="404323" y="199641"/>
                  </a:moveTo>
                  <a:lnTo>
                    <a:pt x="398665" y="199641"/>
                  </a:lnTo>
                  <a:lnTo>
                    <a:pt x="383574" y="228887"/>
                  </a:lnTo>
                  <a:lnTo>
                    <a:pt x="394375" y="228887"/>
                  </a:lnTo>
                  <a:lnTo>
                    <a:pt x="408386" y="201738"/>
                  </a:lnTo>
                  <a:lnTo>
                    <a:pt x="404323" y="199641"/>
                  </a:lnTo>
                  <a:close/>
                </a:path>
                <a:path w="433705" h="245110">
                  <a:moveTo>
                    <a:pt x="17472" y="0"/>
                  </a:moveTo>
                  <a:lnTo>
                    <a:pt x="0" y="33858"/>
                  </a:lnTo>
                  <a:lnTo>
                    <a:pt x="328295" y="203279"/>
                  </a:lnTo>
                  <a:lnTo>
                    <a:pt x="366052" y="201327"/>
                  </a:lnTo>
                  <a:lnTo>
                    <a:pt x="345769" y="169423"/>
                  </a:lnTo>
                  <a:lnTo>
                    <a:pt x="17472" y="0"/>
                  </a:lnTo>
                  <a:close/>
                </a:path>
                <a:path w="433705" h="245110">
                  <a:moveTo>
                    <a:pt x="345769" y="169423"/>
                  </a:moveTo>
                  <a:lnTo>
                    <a:pt x="366052" y="201327"/>
                  </a:lnTo>
                  <a:lnTo>
                    <a:pt x="398665" y="199641"/>
                  </a:lnTo>
                  <a:lnTo>
                    <a:pt x="404323" y="199641"/>
                  </a:lnTo>
                  <a:lnTo>
                    <a:pt x="345769" y="169423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238057" y="1513531"/>
            <a:ext cx="438150" cy="2680335"/>
            <a:chOff x="238057" y="1513531"/>
            <a:chExt cx="438150" cy="2680335"/>
          </a:xfrm>
        </p:grpSpPr>
        <p:sp>
          <p:nvSpPr>
            <p:cNvPr id="54" name="object 54" descr=""/>
            <p:cNvSpPr/>
            <p:nvPr/>
          </p:nvSpPr>
          <p:spPr>
            <a:xfrm>
              <a:off x="240561" y="1532581"/>
              <a:ext cx="435609" cy="0"/>
            </a:xfrm>
            <a:custGeom>
              <a:avLst/>
              <a:gdLst/>
              <a:ahLst/>
              <a:cxnLst/>
              <a:rect l="l" t="t" r="r" b="b"/>
              <a:pathLst>
                <a:path w="435609" h="0">
                  <a:moveTo>
                    <a:pt x="435537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E879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7107" y="1532581"/>
              <a:ext cx="0" cy="2575560"/>
            </a:xfrm>
            <a:custGeom>
              <a:avLst/>
              <a:gdLst/>
              <a:ahLst/>
              <a:cxnLst/>
              <a:rect l="l" t="t" r="r" b="b"/>
              <a:pathLst>
                <a:path w="0" h="2575560">
                  <a:moveTo>
                    <a:pt x="0" y="0"/>
                  </a:moveTo>
                  <a:lnTo>
                    <a:pt x="1" y="2575221"/>
                  </a:lnTo>
                </a:path>
              </a:pathLst>
            </a:custGeom>
            <a:ln w="38100">
              <a:solidFill>
                <a:srgbClr val="E879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40562" y="4022230"/>
              <a:ext cx="436245" cy="171450"/>
            </a:xfrm>
            <a:custGeom>
              <a:avLst/>
              <a:gdLst/>
              <a:ahLst/>
              <a:cxnLst/>
              <a:rect l="l" t="t" r="r" b="b"/>
              <a:pathLst>
                <a:path w="436245" h="171450">
                  <a:moveTo>
                    <a:pt x="285957" y="0"/>
                  </a:moveTo>
                  <a:lnTo>
                    <a:pt x="278670" y="475"/>
                  </a:lnTo>
                  <a:lnTo>
                    <a:pt x="272092" y="3648"/>
                  </a:lnTo>
                  <a:lnTo>
                    <a:pt x="267063" y="9299"/>
                  </a:lnTo>
                  <a:lnTo>
                    <a:pt x="264620" y="16459"/>
                  </a:lnTo>
                  <a:lnTo>
                    <a:pt x="265095" y="23746"/>
                  </a:lnTo>
                  <a:lnTo>
                    <a:pt x="268268" y="30323"/>
                  </a:lnTo>
                  <a:lnTo>
                    <a:pt x="273919" y="35353"/>
                  </a:lnTo>
                  <a:lnTo>
                    <a:pt x="327352" y="66523"/>
                  </a:lnTo>
                  <a:lnTo>
                    <a:pt x="397817" y="66523"/>
                  </a:lnTo>
                  <a:lnTo>
                    <a:pt x="397817" y="104623"/>
                  </a:lnTo>
                  <a:lnTo>
                    <a:pt x="327352" y="104623"/>
                  </a:lnTo>
                  <a:lnTo>
                    <a:pt x="273919" y="135793"/>
                  </a:lnTo>
                  <a:lnTo>
                    <a:pt x="268268" y="140822"/>
                  </a:lnTo>
                  <a:lnTo>
                    <a:pt x="265095" y="147399"/>
                  </a:lnTo>
                  <a:lnTo>
                    <a:pt x="264619" y="154687"/>
                  </a:lnTo>
                  <a:lnTo>
                    <a:pt x="267062" y="161847"/>
                  </a:lnTo>
                  <a:lnTo>
                    <a:pt x="272092" y="167497"/>
                  </a:lnTo>
                  <a:lnTo>
                    <a:pt x="278669" y="170671"/>
                  </a:lnTo>
                  <a:lnTo>
                    <a:pt x="285957" y="171146"/>
                  </a:lnTo>
                  <a:lnTo>
                    <a:pt x="293116" y="168703"/>
                  </a:lnTo>
                  <a:lnTo>
                    <a:pt x="402968" y="104623"/>
                  </a:lnTo>
                  <a:lnTo>
                    <a:pt x="397817" y="104623"/>
                  </a:lnTo>
                  <a:lnTo>
                    <a:pt x="402970" y="104622"/>
                  </a:lnTo>
                  <a:lnTo>
                    <a:pt x="435625" y="85573"/>
                  </a:lnTo>
                  <a:lnTo>
                    <a:pt x="293116" y="2443"/>
                  </a:lnTo>
                  <a:lnTo>
                    <a:pt x="285957" y="0"/>
                  </a:lnTo>
                  <a:close/>
                </a:path>
                <a:path w="436245" h="171450">
                  <a:moveTo>
                    <a:pt x="360009" y="85573"/>
                  </a:moveTo>
                  <a:lnTo>
                    <a:pt x="327353" y="104623"/>
                  </a:lnTo>
                  <a:lnTo>
                    <a:pt x="397817" y="104623"/>
                  </a:lnTo>
                  <a:lnTo>
                    <a:pt x="397817" y="102028"/>
                  </a:lnTo>
                  <a:lnTo>
                    <a:pt x="388219" y="102028"/>
                  </a:lnTo>
                  <a:lnTo>
                    <a:pt x="360009" y="85573"/>
                  </a:lnTo>
                  <a:close/>
                </a:path>
                <a:path w="436245" h="171450">
                  <a:moveTo>
                    <a:pt x="0" y="66522"/>
                  </a:moveTo>
                  <a:lnTo>
                    <a:pt x="0" y="104622"/>
                  </a:lnTo>
                  <a:lnTo>
                    <a:pt x="327354" y="104622"/>
                  </a:lnTo>
                  <a:lnTo>
                    <a:pt x="360009" y="85573"/>
                  </a:lnTo>
                  <a:lnTo>
                    <a:pt x="327352" y="66523"/>
                  </a:lnTo>
                  <a:lnTo>
                    <a:pt x="0" y="66522"/>
                  </a:lnTo>
                  <a:close/>
                </a:path>
                <a:path w="436245" h="171450">
                  <a:moveTo>
                    <a:pt x="388219" y="69118"/>
                  </a:moveTo>
                  <a:lnTo>
                    <a:pt x="360009" y="85573"/>
                  </a:lnTo>
                  <a:lnTo>
                    <a:pt x="388219" y="102028"/>
                  </a:lnTo>
                  <a:lnTo>
                    <a:pt x="388219" y="69118"/>
                  </a:lnTo>
                  <a:close/>
                </a:path>
                <a:path w="436245" h="171450">
                  <a:moveTo>
                    <a:pt x="397817" y="69118"/>
                  </a:moveTo>
                  <a:lnTo>
                    <a:pt x="388219" y="69118"/>
                  </a:lnTo>
                  <a:lnTo>
                    <a:pt x="388219" y="102028"/>
                  </a:lnTo>
                  <a:lnTo>
                    <a:pt x="397817" y="102028"/>
                  </a:lnTo>
                  <a:lnTo>
                    <a:pt x="397817" y="69118"/>
                  </a:lnTo>
                  <a:close/>
                </a:path>
                <a:path w="436245" h="171450">
                  <a:moveTo>
                    <a:pt x="327352" y="66523"/>
                  </a:moveTo>
                  <a:lnTo>
                    <a:pt x="360010" y="85573"/>
                  </a:lnTo>
                  <a:lnTo>
                    <a:pt x="388219" y="69118"/>
                  </a:lnTo>
                  <a:lnTo>
                    <a:pt x="397817" y="69118"/>
                  </a:lnTo>
                  <a:lnTo>
                    <a:pt x="397817" y="66523"/>
                  </a:lnTo>
                  <a:lnTo>
                    <a:pt x="327352" y="66523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8" name="object 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9" name="object 5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5"/>
              <a:t> </a:t>
            </a:r>
            <a:r>
              <a:rPr dirty="0"/>
              <a:t>– No</a:t>
            </a:r>
            <a:r>
              <a:rPr dirty="0" spc="10"/>
              <a:t> </a:t>
            </a:r>
            <a:r>
              <a:rPr dirty="0"/>
              <a:t>or Low</a:t>
            </a:r>
            <a:r>
              <a:rPr dirty="0" spc="10"/>
              <a:t> </a:t>
            </a:r>
            <a:r>
              <a:rPr dirty="0" spc="-50"/>
              <a:t>Turn-</a:t>
            </a:r>
            <a:r>
              <a:rPr dirty="0"/>
              <a:t>On</a:t>
            </a:r>
            <a:r>
              <a:rPr dirty="0" spc="15"/>
              <a:t> </a:t>
            </a:r>
            <a:r>
              <a:rPr dirty="0" spc="-10"/>
              <a:t>Losses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5456" y="770345"/>
            <a:ext cx="7003415" cy="15055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492125" indent="-467359">
              <a:lnSpc>
                <a:spcPct val="100000"/>
              </a:lnSpc>
              <a:spcBef>
                <a:spcPts val="500"/>
              </a:spcBef>
              <a:buFont typeface="Arial Unicode MS"/>
              <a:buChar char="□"/>
              <a:tabLst>
                <a:tab pos="492759" algn="l"/>
              </a:tabLst>
            </a:pPr>
            <a:r>
              <a:rPr dirty="0" sz="3200">
                <a:latin typeface="Arial"/>
                <a:cs typeface="Arial"/>
              </a:rPr>
              <a:t>Turning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at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valley:</a:t>
            </a:r>
            <a:endParaRPr sz="3200">
              <a:latin typeface="Arial"/>
              <a:cs typeface="Arial"/>
            </a:endParaRPr>
          </a:p>
          <a:p>
            <a:pPr lvl="1" marL="939800" indent="-457200">
              <a:lnSpc>
                <a:spcPct val="100000"/>
              </a:lnSpc>
              <a:spcBef>
                <a:spcPts val="355"/>
              </a:spcBef>
              <a:buFont typeface="Arial Unicode MS"/>
              <a:buChar char="■"/>
              <a:tabLst>
                <a:tab pos="939165" algn="l"/>
                <a:tab pos="939800" algn="l"/>
              </a:tabLst>
            </a:pP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ZVS</a:t>
            </a:r>
            <a:r>
              <a:rPr dirty="0" sz="28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when </a:t>
            </a:r>
            <a:r>
              <a:rPr dirty="0" sz="2800" spc="-35" i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baseline="-17543" sz="2850" spc="-52" i="1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2800" spc="-35">
                <a:solidFill>
                  <a:srgbClr val="595959"/>
                </a:solidFill>
                <a:latin typeface="Times New Roman"/>
                <a:cs typeface="Times New Roman"/>
              </a:rPr>
              <a:t>(</a:t>
            </a:r>
            <a:r>
              <a:rPr dirty="0" sz="2800" spc="-35" i="1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dirty="0" sz="2800" spc="-35">
                <a:solidFill>
                  <a:srgbClr val="595959"/>
                </a:solidFill>
                <a:latin typeface="Times New Roman"/>
                <a:cs typeface="Times New Roman"/>
              </a:rPr>
              <a:t>)&lt;</a:t>
            </a:r>
            <a:r>
              <a:rPr dirty="0" sz="2800" spc="-35" i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baseline="-17543" sz="2850" spc="-52" i="1">
                <a:solidFill>
                  <a:srgbClr val="595959"/>
                </a:solidFill>
                <a:latin typeface="Times New Roman"/>
                <a:cs typeface="Times New Roman"/>
              </a:rPr>
              <a:t>out</a:t>
            </a:r>
            <a:r>
              <a:rPr dirty="0" baseline="-17543" sz="2850" spc="-44" i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595959"/>
                </a:solidFill>
                <a:latin typeface="Times New Roman"/>
                <a:cs typeface="Times New Roman"/>
              </a:rPr>
              <a:t>/2</a:t>
            </a:r>
            <a:endParaRPr sz="2800">
              <a:latin typeface="Times New Roman"/>
              <a:cs typeface="Times New Roman"/>
            </a:endParaRPr>
          </a:p>
          <a:p>
            <a:pPr lvl="1" marL="939800" indent="-457200">
              <a:lnSpc>
                <a:spcPct val="100000"/>
              </a:lnSpc>
              <a:spcBef>
                <a:spcPts val="335"/>
              </a:spcBef>
              <a:buFont typeface="Arial Unicode MS"/>
              <a:buChar char="■"/>
              <a:tabLst>
                <a:tab pos="939165" algn="l"/>
                <a:tab pos="939800" algn="l"/>
                <a:tab pos="5414645" algn="l"/>
              </a:tabLst>
            </a:pP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Turn</a:t>
            </a:r>
            <a:r>
              <a:rPr dirty="0" sz="28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dirty="0" sz="28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dirty="0" sz="28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baseline="-17543" sz="2850" i="1">
                <a:solidFill>
                  <a:srgbClr val="595959"/>
                </a:solidFill>
                <a:latin typeface="Times New Roman"/>
                <a:cs typeface="Times New Roman"/>
              </a:rPr>
              <a:t>DS</a:t>
            </a:r>
            <a:r>
              <a:rPr dirty="0" sz="2800">
                <a:solidFill>
                  <a:srgbClr val="595959"/>
                </a:solidFill>
                <a:latin typeface="Times New Roman"/>
                <a:cs typeface="Times New Roman"/>
              </a:rPr>
              <a:t>(</a:t>
            </a:r>
            <a:r>
              <a:rPr dirty="0" sz="2800" i="1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dirty="0" sz="2800">
                <a:solidFill>
                  <a:srgbClr val="595959"/>
                </a:solidFill>
                <a:latin typeface="Times New Roman"/>
                <a:cs typeface="Times New Roman"/>
              </a:rPr>
              <a:t>)</a:t>
            </a:r>
            <a:r>
              <a:rPr dirty="0" sz="28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r>
              <a:rPr dirty="0" sz="2800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dirty="0" sz="2800" spc="-10" i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baseline="-17543" sz="2850" spc="-15" i="1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2800" spc="-10">
                <a:solidFill>
                  <a:srgbClr val="595959"/>
                </a:solidFill>
                <a:latin typeface="Times New Roman"/>
                <a:cs typeface="Times New Roman"/>
              </a:rPr>
              <a:t>(</a:t>
            </a:r>
            <a:r>
              <a:rPr dirty="0" sz="2800" spc="-10" i="1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dirty="0" sz="2800" spc="-10">
                <a:solidFill>
                  <a:srgbClr val="595959"/>
                </a:solidFill>
                <a:latin typeface="Times New Roman"/>
                <a:cs typeface="Times New Roman"/>
              </a:rPr>
              <a:t>)</a:t>
            </a:r>
            <a:r>
              <a:rPr dirty="0" sz="2800" spc="-10" i="1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dirty="0" sz="2800" spc="-20" i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baseline="-17543" sz="2850" spc="-30" i="1">
                <a:solidFill>
                  <a:srgbClr val="595959"/>
                </a:solidFill>
                <a:latin typeface="Times New Roman"/>
                <a:cs typeface="Times New Roman"/>
              </a:rPr>
              <a:t>out</a:t>
            </a:r>
            <a:r>
              <a:rPr dirty="0" baseline="-17543" sz="2850" i="1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dirty="0" sz="2800" spc="-10">
                <a:solidFill>
                  <a:srgbClr val="595959"/>
                </a:solidFill>
                <a:latin typeface="Arial"/>
                <a:cs typeface="Arial"/>
              </a:rPr>
              <a:t>otherwise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02428" y="2906722"/>
            <a:ext cx="11537950" cy="2567305"/>
            <a:chOff x="402428" y="2906722"/>
            <a:chExt cx="11537950" cy="25673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231" y="3203447"/>
              <a:ext cx="5504688" cy="22616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24679" y="3201612"/>
              <a:ext cx="5510530" cy="2267585"/>
            </a:xfrm>
            <a:custGeom>
              <a:avLst/>
              <a:gdLst/>
              <a:ahLst/>
              <a:cxnLst/>
              <a:rect l="l" t="t" r="r" b="b"/>
              <a:pathLst>
                <a:path w="5510530" h="2267585">
                  <a:moveTo>
                    <a:pt x="0" y="0"/>
                  </a:moveTo>
                  <a:lnTo>
                    <a:pt x="5510536" y="0"/>
                  </a:lnTo>
                  <a:lnTo>
                    <a:pt x="5510536" y="2267084"/>
                  </a:lnTo>
                  <a:lnTo>
                    <a:pt x="0" y="22670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79" y="3203447"/>
              <a:ext cx="5492496" cy="22616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07190" y="3201612"/>
              <a:ext cx="5501640" cy="2267585"/>
            </a:xfrm>
            <a:custGeom>
              <a:avLst/>
              <a:gdLst/>
              <a:ahLst/>
              <a:cxnLst/>
              <a:rect l="l" t="t" r="r" b="b"/>
              <a:pathLst>
                <a:path w="5501640" h="2267585">
                  <a:moveTo>
                    <a:pt x="0" y="0"/>
                  </a:moveTo>
                  <a:lnTo>
                    <a:pt x="5501152" y="0"/>
                  </a:lnTo>
                  <a:lnTo>
                    <a:pt x="5501152" y="2267084"/>
                  </a:lnTo>
                  <a:lnTo>
                    <a:pt x="0" y="22670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12170" y="2906724"/>
              <a:ext cx="2678430" cy="975360"/>
            </a:xfrm>
            <a:custGeom>
              <a:avLst/>
              <a:gdLst/>
              <a:ahLst/>
              <a:cxnLst/>
              <a:rect l="l" t="t" r="r" b="b"/>
              <a:pathLst>
                <a:path w="2678429" h="975360">
                  <a:moveTo>
                    <a:pt x="2678214" y="782916"/>
                  </a:moveTo>
                  <a:lnTo>
                    <a:pt x="2677744" y="782027"/>
                  </a:lnTo>
                  <a:lnTo>
                    <a:pt x="2631452" y="695642"/>
                  </a:lnTo>
                  <a:lnTo>
                    <a:pt x="2628569" y="694766"/>
                  </a:lnTo>
                  <a:lnTo>
                    <a:pt x="2623934" y="697255"/>
                  </a:lnTo>
                  <a:lnTo>
                    <a:pt x="2623058" y="700138"/>
                  </a:lnTo>
                  <a:lnTo>
                    <a:pt x="2657652" y="764692"/>
                  </a:lnTo>
                  <a:lnTo>
                    <a:pt x="1412709" y="0"/>
                  </a:lnTo>
                  <a:lnTo>
                    <a:pt x="1410208" y="4064"/>
                  </a:lnTo>
                  <a:lnTo>
                    <a:pt x="1407515" y="139"/>
                  </a:lnTo>
                  <a:lnTo>
                    <a:pt x="19596" y="955624"/>
                  </a:lnTo>
                  <a:lnTo>
                    <a:pt x="50774" y="889355"/>
                  </a:lnTo>
                  <a:lnTo>
                    <a:pt x="49758" y="886523"/>
                  </a:lnTo>
                  <a:lnTo>
                    <a:pt x="44996" y="884275"/>
                  </a:lnTo>
                  <a:lnTo>
                    <a:pt x="42151" y="885304"/>
                  </a:lnTo>
                  <a:lnTo>
                    <a:pt x="0" y="974890"/>
                  </a:lnTo>
                  <a:lnTo>
                    <a:pt x="19240" y="973442"/>
                  </a:lnTo>
                  <a:lnTo>
                    <a:pt x="98729" y="967486"/>
                  </a:lnTo>
                  <a:lnTo>
                    <a:pt x="100698" y="965200"/>
                  </a:lnTo>
                  <a:lnTo>
                    <a:pt x="100304" y="959954"/>
                  </a:lnTo>
                  <a:lnTo>
                    <a:pt x="98018" y="957986"/>
                  </a:lnTo>
                  <a:lnTo>
                    <a:pt x="24993" y="963460"/>
                  </a:lnTo>
                  <a:lnTo>
                    <a:pt x="1410373" y="9753"/>
                  </a:lnTo>
                  <a:lnTo>
                    <a:pt x="2652661" y="772807"/>
                  </a:lnTo>
                  <a:lnTo>
                    <a:pt x="2579446" y="771144"/>
                  </a:lnTo>
                  <a:lnTo>
                    <a:pt x="2577274" y="773226"/>
                  </a:lnTo>
                  <a:lnTo>
                    <a:pt x="2577147" y="778484"/>
                  </a:lnTo>
                  <a:lnTo>
                    <a:pt x="2579230" y="780656"/>
                  </a:lnTo>
                  <a:lnTo>
                    <a:pt x="2678214" y="782916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205068" y="5841491"/>
            <a:ext cx="4791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i="1">
                <a:latin typeface="Arial"/>
                <a:cs typeface="Arial"/>
              </a:rPr>
              <a:t>Tests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made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NCP1612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evaluation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board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(NCP1612GEVB)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27669" y="2633854"/>
            <a:ext cx="2189480" cy="277495"/>
          </a:xfrm>
          <a:prstGeom prst="rect">
            <a:avLst/>
          </a:prstGeom>
          <a:ln w="9525">
            <a:solidFill>
              <a:srgbClr val="FF0066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200">
                <a:latin typeface="Arial"/>
                <a:cs typeface="Arial"/>
              </a:rPr>
              <a:t>Inductor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current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reaches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zero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318289" y="3923372"/>
            <a:ext cx="3388360" cy="316865"/>
            <a:chOff x="7318289" y="3923372"/>
            <a:chExt cx="3388360" cy="316865"/>
          </a:xfrm>
        </p:grpSpPr>
        <p:sp>
          <p:nvSpPr>
            <p:cNvPr id="13" name="object 13" descr=""/>
            <p:cNvSpPr/>
            <p:nvPr/>
          </p:nvSpPr>
          <p:spPr>
            <a:xfrm>
              <a:off x="7323052" y="4235295"/>
              <a:ext cx="3378835" cy="0"/>
            </a:xfrm>
            <a:custGeom>
              <a:avLst/>
              <a:gdLst/>
              <a:ahLst/>
              <a:cxnLst/>
              <a:rect l="l" t="t" r="r" b="b"/>
              <a:pathLst>
                <a:path w="3378834" h="0">
                  <a:moveTo>
                    <a:pt x="0" y="0"/>
                  </a:moveTo>
                  <a:lnTo>
                    <a:pt x="3378760" y="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15579" y="3928135"/>
              <a:ext cx="1486535" cy="0"/>
            </a:xfrm>
            <a:custGeom>
              <a:avLst/>
              <a:gdLst/>
              <a:ahLst/>
              <a:cxnLst/>
              <a:rect l="l" t="t" r="r" b="b"/>
              <a:pathLst>
                <a:path w="1486534" h="0">
                  <a:moveTo>
                    <a:pt x="0" y="0"/>
                  </a:moveTo>
                  <a:lnTo>
                    <a:pt x="1486233" y="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115649" y="4268723"/>
            <a:ext cx="44513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baseline="-18518" sz="1350" i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baseline="-18518" sz="1350" spc="44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1400" spc="-25" i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906602" y="477282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 h="0">
                <a:moveTo>
                  <a:pt x="0" y="0"/>
                </a:moveTo>
                <a:lnTo>
                  <a:pt x="1121068" y="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844053" y="4497323"/>
            <a:ext cx="44513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baseline="-18518" sz="1350" i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baseline="-18518" sz="1350" spc="44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1400" spc="-25" i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82318" y="3729228"/>
            <a:ext cx="315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904" sz="2100" spc="-30" i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20" i="1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31869" y="3997452"/>
            <a:ext cx="315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904" sz="2100" spc="-30" i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20" i="1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14046" y="5495035"/>
            <a:ext cx="1519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115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rms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50%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Load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414770" y="5495035"/>
            <a:ext cx="153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230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rms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 50%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Load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0207" y="734282"/>
            <a:ext cx="4317381" cy="2370951"/>
          </a:xfrm>
          <a:prstGeom prst="rect">
            <a:avLst/>
          </a:prstGeom>
        </p:spPr>
      </p:pic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MOSFET </a:t>
            </a:r>
            <a:r>
              <a:rPr dirty="0" spc="-45"/>
              <a:t>Turn-</a:t>
            </a:r>
            <a:r>
              <a:rPr dirty="0"/>
              <a:t>Off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5"/>
              <a:t> </a:t>
            </a:r>
            <a:r>
              <a:rPr dirty="0" spc="-25"/>
              <a:t>CrM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539" y="4541011"/>
            <a:ext cx="6111240" cy="1068070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393700" indent="-355600">
              <a:lnSpc>
                <a:spcPct val="100000"/>
              </a:lnSpc>
              <a:spcBef>
                <a:spcPts val="1320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Hard-Switching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Commutation</a:t>
            </a:r>
            <a:endParaRPr sz="2400">
              <a:latin typeface="Arial"/>
              <a:cs typeface="Arial"/>
            </a:endParaRPr>
          </a:p>
          <a:p>
            <a:pPr marL="393700" indent="-35560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Diode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</a:t>
            </a:r>
            <a:r>
              <a:rPr dirty="0" baseline="-17361" sz="2400" i="1">
                <a:latin typeface="Arial"/>
                <a:cs typeface="Arial"/>
              </a:rPr>
              <a:t>FR</a:t>
            </a:r>
            <a:r>
              <a:rPr dirty="0" baseline="-17361" sz="2400" spc="315" i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causes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overshoot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30921" y="951824"/>
            <a:ext cx="4590415" cy="3644900"/>
            <a:chOff x="3730921" y="951824"/>
            <a:chExt cx="4590415" cy="36449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9896" y="963168"/>
              <a:ext cx="4572000" cy="36240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35683" y="956586"/>
              <a:ext cx="4580890" cy="3635375"/>
            </a:xfrm>
            <a:custGeom>
              <a:avLst/>
              <a:gdLst/>
              <a:ahLst/>
              <a:cxnLst/>
              <a:rect l="l" t="t" r="r" b="b"/>
              <a:pathLst>
                <a:path w="4580890" h="3635375">
                  <a:moveTo>
                    <a:pt x="0" y="0"/>
                  </a:moveTo>
                  <a:lnTo>
                    <a:pt x="4580334" y="0"/>
                  </a:lnTo>
                  <a:lnTo>
                    <a:pt x="4580334" y="3635116"/>
                  </a:lnTo>
                  <a:lnTo>
                    <a:pt x="0" y="3635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27614" y="1528571"/>
            <a:ext cx="5994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20" i="1">
                <a:solidFill>
                  <a:srgbClr val="FF33CC"/>
                </a:solidFill>
                <a:latin typeface="Times New Roman"/>
                <a:cs typeface="Times New Roman"/>
              </a:rPr>
              <a:t>p</a:t>
            </a:r>
            <a:r>
              <a:rPr dirty="0" sz="3200" spc="-20">
                <a:solidFill>
                  <a:srgbClr val="FF33CC"/>
                </a:solidFill>
                <a:latin typeface="Times New Roman"/>
                <a:cs typeface="Times New Roman"/>
              </a:rPr>
              <a:t>(</a:t>
            </a:r>
            <a:r>
              <a:rPr dirty="0" sz="3200" spc="-20" i="1">
                <a:solidFill>
                  <a:srgbClr val="FF33CC"/>
                </a:solidFill>
                <a:latin typeface="Times New Roman"/>
                <a:cs typeface="Times New Roman"/>
              </a:rPr>
              <a:t>t</a:t>
            </a:r>
            <a:r>
              <a:rPr dirty="0" sz="3200" spc="-20">
                <a:solidFill>
                  <a:srgbClr val="FF33CC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94967" y="3034284"/>
            <a:ext cx="95821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10" i="1">
                <a:latin typeface="Times New Roman"/>
                <a:cs typeface="Times New Roman"/>
              </a:rPr>
              <a:t>v</a:t>
            </a:r>
            <a:r>
              <a:rPr dirty="0" baseline="-18518" sz="3150" spc="-15" i="1">
                <a:latin typeface="Times New Roman"/>
                <a:cs typeface="Times New Roman"/>
              </a:rPr>
              <a:t>DS</a:t>
            </a:r>
            <a:r>
              <a:rPr dirty="0" sz="3200" spc="-10">
                <a:latin typeface="Times New Roman"/>
                <a:cs typeface="Times New Roman"/>
              </a:rPr>
              <a:t>(</a:t>
            </a:r>
            <a:r>
              <a:rPr dirty="0" sz="3200" spc="-10" i="1">
                <a:latin typeface="Times New Roman"/>
                <a:cs typeface="Times New Roman"/>
              </a:rPr>
              <a:t>t</a:t>
            </a:r>
            <a:r>
              <a:rPr dirty="0" sz="3200" spc="-1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17837" y="3204972"/>
            <a:ext cx="8896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10" i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baseline="-18518" sz="3150" spc="-15" i="1">
                <a:solidFill>
                  <a:srgbClr val="00FFFF"/>
                </a:solidFill>
                <a:latin typeface="Times New Roman"/>
                <a:cs typeface="Times New Roman"/>
              </a:rPr>
              <a:t>DS</a:t>
            </a:r>
            <a:r>
              <a:rPr dirty="0" sz="3200" spc="-10">
                <a:solidFill>
                  <a:srgbClr val="00FFFF"/>
                </a:solidFill>
                <a:latin typeface="Times New Roman"/>
                <a:cs typeface="Times New Roman"/>
              </a:rPr>
              <a:t>(</a:t>
            </a:r>
            <a:r>
              <a:rPr dirty="0" sz="3200" spc="-10" i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z="3200" spc="-10">
                <a:solidFill>
                  <a:srgbClr val="00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20733" y="1595757"/>
            <a:ext cx="935355" cy="76200"/>
          </a:xfrm>
          <a:custGeom>
            <a:avLst/>
            <a:gdLst/>
            <a:ahLst/>
            <a:cxnLst/>
            <a:rect l="l" t="t" r="r" b="b"/>
            <a:pathLst>
              <a:path w="9353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35354" h="76200">
                <a:moveTo>
                  <a:pt x="858634" y="0"/>
                </a:moveTo>
                <a:lnTo>
                  <a:pt x="858634" y="76200"/>
                </a:lnTo>
                <a:lnTo>
                  <a:pt x="922134" y="44450"/>
                </a:lnTo>
                <a:lnTo>
                  <a:pt x="871334" y="44450"/>
                </a:lnTo>
                <a:lnTo>
                  <a:pt x="871334" y="31750"/>
                </a:lnTo>
                <a:lnTo>
                  <a:pt x="922134" y="31750"/>
                </a:lnTo>
                <a:lnTo>
                  <a:pt x="858634" y="0"/>
                </a:lnTo>
                <a:close/>
              </a:path>
              <a:path w="93535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35354" h="76200">
                <a:moveTo>
                  <a:pt x="85863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58634" y="44450"/>
                </a:lnTo>
                <a:lnTo>
                  <a:pt x="858634" y="31750"/>
                </a:lnTo>
                <a:close/>
              </a:path>
              <a:path w="935354" h="76200">
                <a:moveTo>
                  <a:pt x="922134" y="31750"/>
                </a:moveTo>
                <a:lnTo>
                  <a:pt x="871334" y="31750"/>
                </a:lnTo>
                <a:lnTo>
                  <a:pt x="871334" y="44450"/>
                </a:lnTo>
                <a:lnTo>
                  <a:pt x="922134" y="44450"/>
                </a:lnTo>
                <a:lnTo>
                  <a:pt x="934834" y="38100"/>
                </a:lnTo>
                <a:lnTo>
                  <a:pt x="922134" y="31750"/>
                </a:lnTo>
                <a:close/>
              </a:path>
            </a:pathLst>
          </a:custGeom>
          <a:solidFill>
            <a:srgbClr val="53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337381" y="1276603"/>
            <a:ext cx="571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50</a:t>
            </a:r>
            <a:r>
              <a:rPr dirty="0" sz="1800" spc="-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3231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114381" y="1090856"/>
            <a:ext cx="2079625" cy="1922780"/>
            <a:chOff x="4114381" y="1090856"/>
            <a:chExt cx="2079625" cy="1922780"/>
          </a:xfrm>
        </p:grpSpPr>
        <p:sp>
          <p:nvSpPr>
            <p:cNvPr id="13" name="object 13" descr=""/>
            <p:cNvSpPr/>
            <p:nvPr/>
          </p:nvSpPr>
          <p:spPr>
            <a:xfrm>
              <a:off x="4120731" y="1090856"/>
              <a:ext cx="0" cy="796925"/>
            </a:xfrm>
            <a:custGeom>
              <a:avLst/>
              <a:gdLst/>
              <a:ahLst/>
              <a:cxnLst/>
              <a:rect l="l" t="t" r="r" b="b"/>
              <a:pathLst>
                <a:path w="0" h="796925">
                  <a:moveTo>
                    <a:pt x="0" y="0"/>
                  </a:moveTo>
                  <a:lnTo>
                    <a:pt x="1" y="796577"/>
                  </a:lnTo>
                </a:path>
              </a:pathLst>
            </a:custGeom>
            <a:ln w="12700">
              <a:solidFill>
                <a:srgbClr val="532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067404" y="1090856"/>
              <a:ext cx="0" cy="796925"/>
            </a:xfrm>
            <a:custGeom>
              <a:avLst/>
              <a:gdLst/>
              <a:ahLst/>
              <a:cxnLst/>
              <a:rect l="l" t="t" r="r" b="b"/>
              <a:pathLst>
                <a:path w="0" h="796925">
                  <a:moveTo>
                    <a:pt x="0" y="0"/>
                  </a:moveTo>
                  <a:lnTo>
                    <a:pt x="1" y="796577"/>
                  </a:lnTo>
                </a:path>
              </a:pathLst>
            </a:custGeom>
            <a:ln w="12700">
              <a:solidFill>
                <a:srgbClr val="532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91658" y="2448732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w="0" h="565150">
                  <a:moveTo>
                    <a:pt x="0" y="0"/>
                  </a:moveTo>
                  <a:lnTo>
                    <a:pt x="1" y="56459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988926" y="2448732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w="0" h="565150">
                  <a:moveTo>
                    <a:pt x="0" y="0"/>
                  </a:moveTo>
                  <a:lnTo>
                    <a:pt x="1" y="56459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70513" y="2585351"/>
              <a:ext cx="1023619" cy="76200"/>
            </a:xfrm>
            <a:custGeom>
              <a:avLst/>
              <a:gdLst/>
              <a:ahLst/>
              <a:cxnLst/>
              <a:rect l="l" t="t" r="r" b="b"/>
              <a:pathLst>
                <a:path w="1023620" h="76200">
                  <a:moveTo>
                    <a:pt x="1023010" y="33337"/>
                  </a:moveTo>
                  <a:lnTo>
                    <a:pt x="808888" y="33337"/>
                  </a:lnTo>
                  <a:lnTo>
                    <a:pt x="742213" y="0"/>
                  </a:lnTo>
                  <a:lnTo>
                    <a:pt x="742213" y="33337"/>
                  </a:lnTo>
                  <a:lnTo>
                    <a:pt x="690003" y="33337"/>
                  </a:lnTo>
                  <a:lnTo>
                    <a:pt x="690003" y="0"/>
                  </a:lnTo>
                  <a:lnTo>
                    <a:pt x="623328" y="33337"/>
                  </a:lnTo>
                  <a:lnTo>
                    <a:pt x="0" y="33337"/>
                  </a:lnTo>
                  <a:lnTo>
                    <a:pt x="0" y="42862"/>
                  </a:lnTo>
                  <a:lnTo>
                    <a:pt x="623328" y="42862"/>
                  </a:lnTo>
                  <a:lnTo>
                    <a:pt x="690003" y="76200"/>
                  </a:lnTo>
                  <a:lnTo>
                    <a:pt x="690003" y="42862"/>
                  </a:lnTo>
                  <a:lnTo>
                    <a:pt x="742213" y="42862"/>
                  </a:lnTo>
                  <a:lnTo>
                    <a:pt x="742213" y="76200"/>
                  </a:lnTo>
                  <a:lnTo>
                    <a:pt x="808888" y="42862"/>
                  </a:lnTo>
                  <a:lnTo>
                    <a:pt x="1023010" y="42862"/>
                  </a:lnTo>
                  <a:lnTo>
                    <a:pt x="1023010" y="333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300842" y="2293620"/>
            <a:ext cx="358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1111" sz="3000" spc="-37" b="1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300" spc="-25" b="1" i="1">
                <a:solidFill>
                  <a:srgbClr val="FF0000"/>
                </a:solidFill>
                <a:latin typeface="Times New Roman"/>
                <a:cs typeface="Times New Roman"/>
              </a:rPr>
              <a:t>FR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8846043" y="4000500"/>
            <a:ext cx="1573530" cy="8731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65100" marR="158115" indent="-635">
              <a:lnSpc>
                <a:spcPct val="97900"/>
              </a:lnSpc>
              <a:spcBef>
                <a:spcPts val="135"/>
              </a:spcBef>
            </a:pPr>
            <a:r>
              <a:rPr dirty="0" sz="1400" i="1">
                <a:latin typeface="Arial"/>
                <a:cs typeface="Arial"/>
              </a:rPr>
              <a:t>Extracted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from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application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note </a:t>
            </a:r>
            <a:r>
              <a:rPr dirty="0" sz="1400" spc="-10" i="1">
                <a:latin typeface="Arial"/>
                <a:cs typeface="Arial"/>
              </a:rPr>
              <a:t>AND8123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 spc="-10" i="1">
                <a:latin typeface="Arial"/>
                <a:cs typeface="Arial"/>
              </a:rPr>
              <a:t>(</a:t>
            </a:r>
            <a:r>
              <a:rPr dirty="0" u="sng" sz="14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www.onsemi.com</a:t>
            </a:r>
            <a:r>
              <a:rPr dirty="0" sz="1400" spc="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0" i="1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-20"/>
              <a:t> </a:t>
            </a:r>
            <a:r>
              <a:rPr dirty="0"/>
              <a:t>Large</a:t>
            </a:r>
            <a:r>
              <a:rPr dirty="0" spc="-15"/>
              <a:t> </a:t>
            </a:r>
            <a:r>
              <a:rPr dirty="0"/>
              <a:t>Switching</a:t>
            </a:r>
            <a:r>
              <a:rPr dirty="0" spc="-5"/>
              <a:t> </a:t>
            </a:r>
            <a:r>
              <a:rPr dirty="0"/>
              <a:t>Frequency</a:t>
            </a:r>
            <a:r>
              <a:rPr dirty="0" spc="-15"/>
              <a:t> </a:t>
            </a:r>
            <a:r>
              <a:rPr dirty="0" spc="-10"/>
              <a:t>Range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0536" y="1038859"/>
            <a:ext cx="110578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000" spc="860">
                <a:latin typeface="Arial Unicode MS"/>
                <a:cs typeface="Arial Unicode MS"/>
              </a:rPr>
              <a:t>□</a:t>
            </a:r>
            <a:r>
              <a:rPr dirty="0" sz="3000" spc="10">
                <a:latin typeface="Arial Unicode MS"/>
                <a:cs typeface="Arial Unicode MS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f</a:t>
            </a:r>
            <a:r>
              <a:rPr dirty="0" baseline="-19444" sz="3000" i="1">
                <a:latin typeface="Times New Roman"/>
                <a:cs typeface="Times New Roman"/>
              </a:rPr>
              <a:t>SW</a:t>
            </a:r>
            <a:r>
              <a:rPr dirty="0" baseline="-19444" sz="3000" spc="472" i="1">
                <a:latin typeface="Times New Roman"/>
                <a:cs typeface="Times New Roman"/>
              </a:rPr>
              <a:t> </a:t>
            </a:r>
            <a:r>
              <a:rPr dirty="0" sz="3000">
                <a:latin typeface="Arial"/>
                <a:cs typeface="Arial"/>
              </a:rPr>
              <a:t>varies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function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load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input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voltage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conditions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25086" y="5176011"/>
            <a:ext cx="26028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115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rms,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160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270">
                <a:latin typeface="Arial Unicode MS"/>
                <a:cs typeface="Arial Unicode MS"/>
              </a:rPr>
              <a:t>➔</a:t>
            </a:r>
            <a:r>
              <a:rPr dirty="0" sz="1600" spc="-5">
                <a:latin typeface="Arial Unicode MS"/>
                <a:cs typeface="Arial Unicode MS"/>
              </a:rPr>
              <a:t> </a:t>
            </a:r>
            <a:r>
              <a:rPr dirty="0" sz="1600">
                <a:latin typeface="Arial"/>
                <a:cs typeface="Arial"/>
              </a:rPr>
              <a:t>91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kHz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22582" y="5176011"/>
            <a:ext cx="5708015" cy="675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1750">
              <a:lnSpc>
                <a:spcPct val="100000"/>
              </a:lnSpc>
              <a:spcBef>
                <a:spcPts val="100"/>
              </a:spcBef>
              <a:tabLst>
                <a:tab pos="3077210" algn="l"/>
              </a:tabLst>
            </a:pPr>
            <a:r>
              <a:rPr dirty="0" sz="1600" spc="-10">
                <a:latin typeface="Arial"/>
                <a:cs typeface="Arial"/>
              </a:rPr>
              <a:t>115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rms,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80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270">
                <a:latin typeface="Arial Unicode MS"/>
                <a:cs typeface="Arial Unicode MS"/>
              </a:rPr>
              <a:t>➔</a:t>
            </a:r>
            <a:r>
              <a:rPr dirty="0" sz="1600" spc="-5">
                <a:latin typeface="Arial Unicode MS"/>
                <a:cs typeface="Arial Unicode MS"/>
              </a:rPr>
              <a:t> </a:t>
            </a:r>
            <a:r>
              <a:rPr dirty="0" sz="1600">
                <a:latin typeface="Arial"/>
                <a:cs typeface="Arial"/>
              </a:rPr>
              <a:t>152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kHz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115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rms,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270">
                <a:latin typeface="Arial Unicode MS"/>
                <a:cs typeface="Arial Unicode MS"/>
              </a:rPr>
              <a:t>➔</a:t>
            </a:r>
            <a:r>
              <a:rPr dirty="0" sz="1600" spc="-5">
                <a:latin typeface="Arial Unicode MS"/>
                <a:cs typeface="Arial Unicode MS"/>
              </a:rPr>
              <a:t> </a:t>
            </a:r>
            <a:r>
              <a:rPr dirty="0" sz="1600">
                <a:latin typeface="Arial"/>
                <a:cs typeface="Arial"/>
              </a:rPr>
              <a:t>242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kHz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520"/>
              </a:spcBef>
            </a:pPr>
            <a:r>
              <a:rPr dirty="0" sz="1400" spc="-20" i="1">
                <a:latin typeface="Arial"/>
                <a:cs typeface="Arial"/>
              </a:rPr>
              <a:t>Tests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made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NCP1612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evaluation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board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(NCP1612GEVB)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660954" y="3517150"/>
            <a:ext cx="2958465" cy="1527175"/>
            <a:chOff x="7660954" y="3517150"/>
            <a:chExt cx="2958465" cy="152717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0954" y="3517150"/>
              <a:ext cx="2958329" cy="152665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010707" y="3615329"/>
              <a:ext cx="575945" cy="76200"/>
            </a:xfrm>
            <a:custGeom>
              <a:avLst/>
              <a:gdLst/>
              <a:ahLst/>
              <a:cxnLst/>
              <a:rect l="l" t="t" r="r" b="b"/>
              <a:pathLst>
                <a:path w="5759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862"/>
                  </a:lnTo>
                  <a:lnTo>
                    <a:pt x="63500" y="42862"/>
                  </a:lnTo>
                  <a:lnTo>
                    <a:pt x="63500" y="33337"/>
                  </a:lnTo>
                  <a:lnTo>
                    <a:pt x="76200" y="33337"/>
                  </a:lnTo>
                  <a:lnTo>
                    <a:pt x="76200" y="0"/>
                  </a:lnTo>
                  <a:close/>
                </a:path>
                <a:path w="575945" h="76200">
                  <a:moveTo>
                    <a:pt x="499724" y="0"/>
                  </a:moveTo>
                  <a:lnTo>
                    <a:pt x="499724" y="76200"/>
                  </a:lnTo>
                  <a:lnTo>
                    <a:pt x="566401" y="42862"/>
                  </a:lnTo>
                  <a:lnTo>
                    <a:pt x="512424" y="42862"/>
                  </a:lnTo>
                  <a:lnTo>
                    <a:pt x="512424" y="33337"/>
                  </a:lnTo>
                  <a:lnTo>
                    <a:pt x="566397" y="33337"/>
                  </a:lnTo>
                  <a:lnTo>
                    <a:pt x="499724" y="0"/>
                  </a:lnTo>
                  <a:close/>
                </a:path>
                <a:path w="575945" h="76200">
                  <a:moveTo>
                    <a:pt x="76200" y="33337"/>
                  </a:moveTo>
                  <a:lnTo>
                    <a:pt x="63500" y="33337"/>
                  </a:lnTo>
                  <a:lnTo>
                    <a:pt x="63500" y="42862"/>
                  </a:lnTo>
                  <a:lnTo>
                    <a:pt x="76200" y="42862"/>
                  </a:lnTo>
                  <a:lnTo>
                    <a:pt x="76200" y="33337"/>
                  </a:lnTo>
                  <a:close/>
                </a:path>
                <a:path w="575945" h="76200">
                  <a:moveTo>
                    <a:pt x="499724" y="33337"/>
                  </a:moveTo>
                  <a:lnTo>
                    <a:pt x="76200" y="33337"/>
                  </a:lnTo>
                  <a:lnTo>
                    <a:pt x="76200" y="42862"/>
                  </a:lnTo>
                  <a:lnTo>
                    <a:pt x="499724" y="42862"/>
                  </a:lnTo>
                  <a:lnTo>
                    <a:pt x="499724" y="33337"/>
                  </a:lnTo>
                  <a:close/>
                </a:path>
                <a:path w="575945" h="76200">
                  <a:moveTo>
                    <a:pt x="566397" y="33337"/>
                  </a:moveTo>
                  <a:lnTo>
                    <a:pt x="512424" y="33337"/>
                  </a:lnTo>
                  <a:lnTo>
                    <a:pt x="512424" y="42862"/>
                  </a:lnTo>
                  <a:lnTo>
                    <a:pt x="566401" y="42862"/>
                  </a:lnTo>
                  <a:lnTo>
                    <a:pt x="575924" y="38101"/>
                  </a:lnTo>
                  <a:lnTo>
                    <a:pt x="566397" y="3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611875" y="3517150"/>
            <a:ext cx="2958465" cy="1527175"/>
            <a:chOff x="4611875" y="3517150"/>
            <a:chExt cx="2958465" cy="152717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1875" y="3517150"/>
              <a:ext cx="2958329" cy="152665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670343" y="3615329"/>
              <a:ext cx="575945" cy="76200"/>
            </a:xfrm>
            <a:custGeom>
              <a:avLst/>
              <a:gdLst/>
              <a:ahLst/>
              <a:cxnLst/>
              <a:rect l="l" t="t" r="r" b="b"/>
              <a:pathLst>
                <a:path w="5759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862"/>
                  </a:lnTo>
                  <a:lnTo>
                    <a:pt x="63498" y="42862"/>
                  </a:lnTo>
                  <a:lnTo>
                    <a:pt x="63498" y="33337"/>
                  </a:lnTo>
                  <a:lnTo>
                    <a:pt x="76200" y="33337"/>
                  </a:lnTo>
                  <a:lnTo>
                    <a:pt x="76200" y="0"/>
                  </a:lnTo>
                  <a:close/>
                </a:path>
                <a:path w="575945" h="76200">
                  <a:moveTo>
                    <a:pt x="499724" y="0"/>
                  </a:moveTo>
                  <a:lnTo>
                    <a:pt x="499724" y="76200"/>
                  </a:lnTo>
                  <a:lnTo>
                    <a:pt x="566401" y="42862"/>
                  </a:lnTo>
                  <a:lnTo>
                    <a:pt x="512424" y="42862"/>
                  </a:lnTo>
                  <a:lnTo>
                    <a:pt x="512424" y="33337"/>
                  </a:lnTo>
                  <a:lnTo>
                    <a:pt x="566397" y="33337"/>
                  </a:lnTo>
                  <a:lnTo>
                    <a:pt x="499724" y="0"/>
                  </a:lnTo>
                  <a:close/>
                </a:path>
                <a:path w="575945" h="76200">
                  <a:moveTo>
                    <a:pt x="76200" y="33337"/>
                  </a:moveTo>
                  <a:lnTo>
                    <a:pt x="63498" y="33337"/>
                  </a:lnTo>
                  <a:lnTo>
                    <a:pt x="63498" y="42862"/>
                  </a:lnTo>
                  <a:lnTo>
                    <a:pt x="76200" y="42862"/>
                  </a:lnTo>
                  <a:lnTo>
                    <a:pt x="76200" y="33337"/>
                  </a:lnTo>
                  <a:close/>
                </a:path>
                <a:path w="575945" h="76200">
                  <a:moveTo>
                    <a:pt x="499724" y="33337"/>
                  </a:moveTo>
                  <a:lnTo>
                    <a:pt x="76200" y="33337"/>
                  </a:lnTo>
                  <a:lnTo>
                    <a:pt x="76200" y="42862"/>
                  </a:lnTo>
                  <a:lnTo>
                    <a:pt x="499724" y="42862"/>
                  </a:lnTo>
                  <a:lnTo>
                    <a:pt x="499724" y="33337"/>
                  </a:lnTo>
                  <a:close/>
                </a:path>
                <a:path w="575945" h="76200">
                  <a:moveTo>
                    <a:pt x="566397" y="33337"/>
                  </a:moveTo>
                  <a:lnTo>
                    <a:pt x="512424" y="33337"/>
                  </a:lnTo>
                  <a:lnTo>
                    <a:pt x="512424" y="42862"/>
                  </a:lnTo>
                  <a:lnTo>
                    <a:pt x="566401" y="42862"/>
                  </a:lnTo>
                  <a:lnTo>
                    <a:pt x="575924" y="38101"/>
                  </a:lnTo>
                  <a:lnTo>
                    <a:pt x="566397" y="3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558884" y="3517150"/>
            <a:ext cx="2958465" cy="1527175"/>
            <a:chOff x="1558884" y="3517150"/>
            <a:chExt cx="2958465" cy="152717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884" y="3517150"/>
              <a:ext cx="2958329" cy="152665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905902" y="3615329"/>
              <a:ext cx="575945" cy="76200"/>
            </a:xfrm>
            <a:custGeom>
              <a:avLst/>
              <a:gdLst/>
              <a:ahLst/>
              <a:cxnLst/>
              <a:rect l="l" t="t" r="r" b="b"/>
              <a:pathLst>
                <a:path w="5759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862"/>
                  </a:lnTo>
                  <a:lnTo>
                    <a:pt x="63500" y="42862"/>
                  </a:lnTo>
                  <a:lnTo>
                    <a:pt x="63500" y="33337"/>
                  </a:lnTo>
                  <a:lnTo>
                    <a:pt x="76200" y="33337"/>
                  </a:lnTo>
                  <a:lnTo>
                    <a:pt x="76200" y="0"/>
                  </a:lnTo>
                  <a:close/>
                </a:path>
                <a:path w="575945" h="76200">
                  <a:moveTo>
                    <a:pt x="499724" y="0"/>
                  </a:moveTo>
                  <a:lnTo>
                    <a:pt x="499724" y="76200"/>
                  </a:lnTo>
                  <a:lnTo>
                    <a:pt x="566401" y="42862"/>
                  </a:lnTo>
                  <a:lnTo>
                    <a:pt x="512424" y="42862"/>
                  </a:lnTo>
                  <a:lnTo>
                    <a:pt x="512424" y="33337"/>
                  </a:lnTo>
                  <a:lnTo>
                    <a:pt x="566397" y="33337"/>
                  </a:lnTo>
                  <a:lnTo>
                    <a:pt x="499724" y="0"/>
                  </a:lnTo>
                  <a:close/>
                </a:path>
                <a:path w="575945" h="76200">
                  <a:moveTo>
                    <a:pt x="76200" y="33337"/>
                  </a:moveTo>
                  <a:lnTo>
                    <a:pt x="63500" y="33337"/>
                  </a:lnTo>
                  <a:lnTo>
                    <a:pt x="63500" y="42862"/>
                  </a:lnTo>
                  <a:lnTo>
                    <a:pt x="76200" y="42862"/>
                  </a:lnTo>
                  <a:lnTo>
                    <a:pt x="76200" y="33337"/>
                  </a:lnTo>
                  <a:close/>
                </a:path>
                <a:path w="575945" h="76200">
                  <a:moveTo>
                    <a:pt x="499724" y="33337"/>
                  </a:moveTo>
                  <a:lnTo>
                    <a:pt x="76200" y="33337"/>
                  </a:lnTo>
                  <a:lnTo>
                    <a:pt x="76200" y="42862"/>
                  </a:lnTo>
                  <a:lnTo>
                    <a:pt x="499724" y="42862"/>
                  </a:lnTo>
                  <a:lnTo>
                    <a:pt x="499724" y="33337"/>
                  </a:lnTo>
                  <a:close/>
                </a:path>
                <a:path w="575945" h="76200">
                  <a:moveTo>
                    <a:pt x="566397" y="33337"/>
                  </a:moveTo>
                  <a:lnTo>
                    <a:pt x="512424" y="33337"/>
                  </a:lnTo>
                  <a:lnTo>
                    <a:pt x="512424" y="42862"/>
                  </a:lnTo>
                  <a:lnTo>
                    <a:pt x="566401" y="42862"/>
                  </a:lnTo>
                  <a:lnTo>
                    <a:pt x="575924" y="38101"/>
                  </a:lnTo>
                  <a:lnTo>
                    <a:pt x="566397" y="3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144073" y="3446779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 </a:t>
            </a:r>
            <a:r>
              <a:rPr dirty="0" sz="1200" spc="-25"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03708" y="3446779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 </a:t>
            </a:r>
            <a:r>
              <a:rPr dirty="0" sz="1200" spc="-25"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39269" y="3446779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 </a:t>
            </a:r>
            <a:r>
              <a:rPr dirty="0" sz="1200" spc="-25"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854709" y="2237773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 h="0">
                <a:moveTo>
                  <a:pt x="0" y="0"/>
                </a:moveTo>
                <a:lnTo>
                  <a:pt x="1511161" y="0"/>
                </a:lnTo>
              </a:path>
              <a:path w="2998470" h="0">
                <a:moveTo>
                  <a:pt x="2235525" y="0"/>
                </a:moveTo>
                <a:lnTo>
                  <a:pt x="2997979" y="0"/>
                </a:lnTo>
              </a:path>
            </a:pathLst>
          </a:custGeom>
          <a:ln w="168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175136" y="2325180"/>
            <a:ext cx="544195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 baseline="15873" sz="3675" spc="-30" i="1">
                <a:latin typeface="Times New Roman"/>
                <a:cs typeface="Times New Roman"/>
              </a:rPr>
              <a:t>V</a:t>
            </a:r>
            <a:r>
              <a:rPr dirty="0" sz="1900" spc="-20" i="1">
                <a:latin typeface="Times New Roman"/>
                <a:cs typeface="Times New Roman"/>
              </a:rPr>
              <a:t>out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38167" y="1722096"/>
            <a:ext cx="1333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450" spc="130">
                <a:latin typeface="Symbol"/>
                <a:cs typeface="Symbol"/>
              </a:rPr>
              <a:t>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89211" y="1617787"/>
            <a:ext cx="96583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baseline="-20467" sz="2850" i="1">
                <a:latin typeface="Times New Roman"/>
                <a:cs typeface="Times New Roman"/>
              </a:rPr>
              <a:t>in</a:t>
            </a:r>
            <a:r>
              <a:rPr dirty="0" baseline="-20467" sz="2850" spc="-67" i="1">
                <a:latin typeface="Times New Roman"/>
                <a:cs typeface="Times New Roman"/>
              </a:rPr>
              <a:t> </a:t>
            </a:r>
            <a:r>
              <a:rPr dirty="0" baseline="-3968" sz="5250" spc="-202">
                <a:latin typeface="Symbol"/>
                <a:cs typeface="Symbol"/>
              </a:rPr>
              <a:t></a:t>
            </a:r>
            <a:r>
              <a:rPr dirty="0" sz="2450" spc="-135" i="1">
                <a:latin typeface="Times New Roman"/>
                <a:cs typeface="Times New Roman"/>
              </a:rPr>
              <a:t>t</a:t>
            </a:r>
            <a:r>
              <a:rPr dirty="0" sz="2450" spc="-345" i="1">
                <a:latin typeface="Times New Roman"/>
                <a:cs typeface="Times New Roman"/>
              </a:rPr>
              <a:t> </a:t>
            </a:r>
            <a:r>
              <a:rPr dirty="0" baseline="-3968" sz="5250" spc="-547">
                <a:latin typeface="Symbol"/>
                <a:cs typeface="Symbol"/>
              </a:rPr>
              <a:t></a:t>
            </a:r>
            <a:r>
              <a:rPr dirty="0" baseline="-3968" sz="5250" spc="-592">
                <a:latin typeface="Times New Roman"/>
                <a:cs typeface="Times New Roman"/>
              </a:rPr>
              <a:t> </a:t>
            </a:r>
            <a:r>
              <a:rPr dirty="0" baseline="4535" sz="3675" spc="-1852">
                <a:latin typeface="Symbol"/>
                <a:cs typeface="Symbol"/>
              </a:rPr>
              <a:t></a:t>
            </a:r>
            <a:endParaRPr baseline="4535" sz="3675">
              <a:latin typeface="Symbol"/>
              <a:cs typeface="Symbo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31637" y="1859204"/>
            <a:ext cx="107378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450" i="1">
                <a:latin typeface="Times New Roman"/>
                <a:cs typeface="Times New Roman"/>
              </a:rPr>
              <a:t>f</a:t>
            </a:r>
            <a:r>
              <a:rPr dirty="0" baseline="-20467" sz="2850" i="1">
                <a:latin typeface="Times New Roman"/>
                <a:cs typeface="Times New Roman"/>
              </a:rPr>
              <a:t>sw</a:t>
            </a:r>
            <a:r>
              <a:rPr dirty="0" baseline="-20467" sz="2850" spc="30" i="1">
                <a:latin typeface="Times New Roman"/>
                <a:cs typeface="Times New Roman"/>
              </a:rPr>
              <a:t> </a:t>
            </a:r>
            <a:r>
              <a:rPr dirty="0" baseline="-3968" sz="5250" spc="-202">
                <a:latin typeface="Symbol"/>
                <a:cs typeface="Symbol"/>
              </a:rPr>
              <a:t></a:t>
            </a:r>
            <a:r>
              <a:rPr dirty="0" sz="2450" spc="-135" i="1">
                <a:latin typeface="Times New Roman"/>
                <a:cs typeface="Times New Roman"/>
              </a:rPr>
              <a:t>t</a:t>
            </a:r>
            <a:r>
              <a:rPr dirty="0" sz="2450" spc="-315" i="1">
                <a:latin typeface="Times New Roman"/>
                <a:cs typeface="Times New Roman"/>
              </a:rPr>
              <a:t> </a:t>
            </a:r>
            <a:r>
              <a:rPr dirty="0" baseline="-3968" sz="5250" spc="-547">
                <a:latin typeface="Symbol"/>
                <a:cs typeface="Symbol"/>
              </a:rPr>
              <a:t></a:t>
            </a:r>
            <a:r>
              <a:rPr dirty="0" baseline="-3968" sz="5250" spc="-247">
                <a:latin typeface="Times New Roman"/>
                <a:cs typeface="Times New Roman"/>
              </a:rPr>
              <a:t> </a:t>
            </a:r>
            <a:r>
              <a:rPr dirty="0" sz="2450" spc="-5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38167" y="2168729"/>
            <a:ext cx="1333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450" spc="130">
                <a:latin typeface="Symbol"/>
                <a:cs typeface="Symbol"/>
              </a:rPr>
              <a:t>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96425" y="2168729"/>
            <a:ext cx="1333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450" spc="-400">
                <a:latin typeface="Symbol"/>
                <a:cs typeface="Symbol"/>
              </a:rPr>
              <a:t>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538167" y="2366396"/>
            <a:ext cx="1333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450" spc="-1170">
                <a:latin typeface="Symbol"/>
                <a:cs typeface="Symbol"/>
              </a:rPr>
              <a:t>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896425" y="2366396"/>
            <a:ext cx="1333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450" spc="130">
                <a:latin typeface="Symbol"/>
                <a:cs typeface="Symbol"/>
              </a:rPr>
              <a:t>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422678" y="1990416"/>
            <a:ext cx="617855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46379" algn="l"/>
              </a:tabLst>
            </a:pPr>
            <a:r>
              <a:rPr dirty="0" sz="2450" spc="-790">
                <a:latin typeface="Symbol"/>
                <a:cs typeface="Symbol"/>
              </a:rPr>
              <a:t>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25">
                <a:latin typeface="Arial"/>
                <a:cs typeface="Arial"/>
              </a:rPr>
              <a:t>1</a:t>
            </a:r>
            <a:r>
              <a:rPr dirty="0" sz="2450" spc="-25">
                <a:latin typeface="Symbol"/>
                <a:cs typeface="Symbol"/>
              </a:rPr>
              <a:t>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53686" y="1729293"/>
            <a:ext cx="1485900" cy="998219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985"/>
              </a:spcBef>
            </a:pPr>
            <a:r>
              <a:rPr dirty="0" baseline="15873" sz="3675" spc="-15" i="1">
                <a:latin typeface="Times New Roman"/>
                <a:cs typeface="Times New Roman"/>
              </a:rPr>
              <a:t>V</a:t>
            </a:r>
            <a:r>
              <a:rPr dirty="0" sz="1900" spc="-10" i="1">
                <a:latin typeface="Times New Roman"/>
                <a:cs typeface="Times New Roman"/>
              </a:rPr>
              <a:t>in</a:t>
            </a:r>
            <a:r>
              <a:rPr dirty="0" sz="1900" spc="-10">
                <a:latin typeface="Arial"/>
                <a:cs typeface="Arial"/>
              </a:rPr>
              <a:t>,</a:t>
            </a:r>
            <a:r>
              <a:rPr dirty="0" sz="1900" spc="-10" i="1">
                <a:latin typeface="Times New Roman"/>
                <a:cs typeface="Times New Roman"/>
              </a:rPr>
              <a:t>rms</a:t>
            </a:r>
            <a:r>
              <a:rPr dirty="0" baseline="52631" sz="2850" spc="-15">
                <a:latin typeface="Arial"/>
                <a:cs typeface="Arial"/>
              </a:rPr>
              <a:t>2</a:t>
            </a:r>
            <a:endParaRPr baseline="52631" sz="285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885"/>
              </a:spcBef>
            </a:pPr>
            <a:r>
              <a:rPr dirty="0" baseline="15873" sz="3675">
                <a:latin typeface="Arial"/>
                <a:cs typeface="Arial"/>
              </a:rPr>
              <a:t>2</a:t>
            </a:r>
            <a:r>
              <a:rPr dirty="0" baseline="15873" sz="3675" spc="-600">
                <a:latin typeface="Arial"/>
                <a:cs typeface="Arial"/>
              </a:rPr>
              <a:t> </a:t>
            </a:r>
            <a:r>
              <a:rPr dirty="0" baseline="15873" sz="3675" spc="-1110">
                <a:latin typeface="Symbol"/>
                <a:cs typeface="Symbol"/>
              </a:rPr>
              <a:t></a:t>
            </a:r>
            <a:r>
              <a:rPr dirty="0" baseline="15873" sz="3675" spc="-270">
                <a:latin typeface="Times New Roman"/>
                <a:cs typeface="Times New Roman"/>
              </a:rPr>
              <a:t> </a:t>
            </a:r>
            <a:r>
              <a:rPr dirty="0" baseline="15873" sz="3675" i="1">
                <a:latin typeface="Times New Roman"/>
                <a:cs typeface="Times New Roman"/>
              </a:rPr>
              <a:t>L</a:t>
            </a:r>
            <a:r>
              <a:rPr dirty="0" baseline="15873" sz="3675" spc="-390" i="1">
                <a:latin typeface="Times New Roman"/>
                <a:cs typeface="Times New Roman"/>
              </a:rPr>
              <a:t> </a:t>
            </a:r>
            <a:r>
              <a:rPr dirty="0" baseline="15873" sz="3675" spc="-1110">
                <a:latin typeface="Symbol"/>
                <a:cs typeface="Symbol"/>
              </a:rPr>
              <a:t></a:t>
            </a:r>
            <a:r>
              <a:rPr dirty="0" baseline="15873" sz="3675" spc="-270">
                <a:latin typeface="Times New Roman"/>
                <a:cs typeface="Times New Roman"/>
              </a:rPr>
              <a:t> </a:t>
            </a:r>
            <a:r>
              <a:rPr dirty="0" baseline="15873" sz="3675" spc="-37" i="1">
                <a:latin typeface="Times New Roman"/>
                <a:cs typeface="Times New Roman"/>
              </a:rPr>
              <a:t>P</a:t>
            </a:r>
            <a:r>
              <a:rPr dirty="0" sz="1900" spc="-25" i="1">
                <a:latin typeface="Times New Roman"/>
                <a:cs typeface="Times New Roman"/>
              </a:rPr>
              <a:t>in</a:t>
            </a:r>
            <a:r>
              <a:rPr dirty="0" sz="1900" spc="-25">
                <a:latin typeface="Arial"/>
                <a:cs typeface="Arial"/>
              </a:rPr>
              <a:t>,</a:t>
            </a:r>
            <a:r>
              <a:rPr dirty="0" sz="1900" spc="-25" i="1">
                <a:latin typeface="Times New Roman"/>
                <a:cs typeface="Times New Roman"/>
              </a:rPr>
              <a:t>avg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632086" y="1649272"/>
            <a:ext cx="4445635" cy="1132205"/>
          </a:xfrm>
          <a:custGeom>
            <a:avLst/>
            <a:gdLst/>
            <a:ahLst/>
            <a:cxnLst/>
            <a:rect l="l" t="t" r="r" b="b"/>
            <a:pathLst>
              <a:path w="4445634" h="1132205">
                <a:moveTo>
                  <a:pt x="0" y="0"/>
                </a:moveTo>
                <a:lnTo>
                  <a:pt x="4445433" y="0"/>
                </a:lnTo>
                <a:lnTo>
                  <a:pt x="4445433" y="1131596"/>
                </a:lnTo>
                <a:lnTo>
                  <a:pt x="0" y="11315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DCM</a:t>
            </a:r>
            <a:r>
              <a:rPr dirty="0" spc="-15"/>
              <a:t> </a:t>
            </a:r>
            <a:r>
              <a:rPr dirty="0"/>
              <a:t>Operation:</a:t>
            </a:r>
            <a:r>
              <a:rPr dirty="0" spc="-110"/>
              <a:t> </a:t>
            </a:r>
            <a:r>
              <a:rPr dirty="0"/>
              <a:t>A</a:t>
            </a:r>
            <a:r>
              <a:rPr dirty="0" spc="-120"/>
              <a:t> </a:t>
            </a:r>
            <a:r>
              <a:rPr dirty="0"/>
              <a:t>Good</a:t>
            </a:r>
            <a:r>
              <a:rPr dirty="0" spc="5"/>
              <a:t> </a:t>
            </a:r>
            <a:r>
              <a:rPr dirty="0" spc="-10"/>
              <a:t>Idea?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3809492"/>
            <a:ext cx="25755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8775" indent="-34671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358775" algn="l"/>
                <a:tab pos="359410" algn="l"/>
              </a:tabLst>
            </a:pPr>
            <a:r>
              <a:rPr dirty="0" sz="2400">
                <a:latin typeface="Arial"/>
                <a:cs typeface="Arial"/>
              </a:rPr>
              <a:t>DCM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Operation: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8395" y="4170172"/>
            <a:ext cx="3902075" cy="915669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60045" algn="l"/>
              </a:tabLst>
            </a:pPr>
            <a:r>
              <a:rPr dirty="0" sz="22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Lower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switching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losses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60045" algn="l"/>
              </a:tabLst>
            </a:pPr>
            <a:r>
              <a:rPr dirty="0" sz="22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Increased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conduction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losses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598749" y="1513158"/>
            <a:ext cx="3307715" cy="2047875"/>
            <a:chOff x="1598749" y="1513158"/>
            <a:chExt cx="3307715" cy="2047875"/>
          </a:xfrm>
        </p:grpSpPr>
        <p:sp>
          <p:nvSpPr>
            <p:cNvPr id="6" name="object 6" descr=""/>
            <p:cNvSpPr/>
            <p:nvPr/>
          </p:nvSpPr>
          <p:spPr>
            <a:xfrm>
              <a:off x="1598749" y="2447340"/>
              <a:ext cx="3307715" cy="98425"/>
            </a:xfrm>
            <a:custGeom>
              <a:avLst/>
              <a:gdLst/>
              <a:ahLst/>
              <a:cxnLst/>
              <a:rect l="l" t="t" r="r" b="b"/>
              <a:pathLst>
                <a:path w="3307715" h="98425">
                  <a:moveTo>
                    <a:pt x="3289468" y="49154"/>
                  </a:moveTo>
                  <a:lnTo>
                    <a:pt x="3218613" y="90491"/>
                  </a:lnTo>
                  <a:lnTo>
                    <a:pt x="3217858" y="93268"/>
                  </a:lnTo>
                  <a:lnTo>
                    <a:pt x="3220372" y="97580"/>
                  </a:lnTo>
                  <a:lnTo>
                    <a:pt x="3223138" y="98308"/>
                  </a:lnTo>
                  <a:lnTo>
                    <a:pt x="3299716" y="53679"/>
                  </a:lnTo>
                  <a:lnTo>
                    <a:pt x="3298430" y="53679"/>
                  </a:lnTo>
                  <a:lnTo>
                    <a:pt x="3298430" y="53063"/>
                  </a:lnTo>
                  <a:lnTo>
                    <a:pt x="3296168" y="53063"/>
                  </a:lnTo>
                  <a:lnTo>
                    <a:pt x="3289468" y="49154"/>
                  </a:lnTo>
                  <a:close/>
                </a:path>
                <a:path w="3307715" h="98425">
                  <a:moveTo>
                    <a:pt x="3281713" y="44630"/>
                  </a:moveTo>
                  <a:lnTo>
                    <a:pt x="0" y="44630"/>
                  </a:lnTo>
                  <a:lnTo>
                    <a:pt x="0" y="53679"/>
                  </a:lnTo>
                  <a:lnTo>
                    <a:pt x="3281713" y="53679"/>
                  </a:lnTo>
                  <a:lnTo>
                    <a:pt x="3289468" y="49154"/>
                  </a:lnTo>
                  <a:lnTo>
                    <a:pt x="3281713" y="44630"/>
                  </a:lnTo>
                  <a:close/>
                </a:path>
                <a:path w="3307715" h="98425">
                  <a:moveTo>
                    <a:pt x="3299717" y="44630"/>
                  </a:moveTo>
                  <a:lnTo>
                    <a:pt x="3298430" y="44630"/>
                  </a:lnTo>
                  <a:lnTo>
                    <a:pt x="3298430" y="53679"/>
                  </a:lnTo>
                  <a:lnTo>
                    <a:pt x="3299716" y="53679"/>
                  </a:lnTo>
                  <a:lnTo>
                    <a:pt x="3307481" y="49154"/>
                  </a:lnTo>
                  <a:lnTo>
                    <a:pt x="3299717" y="44630"/>
                  </a:lnTo>
                  <a:close/>
                </a:path>
                <a:path w="3307715" h="98425">
                  <a:moveTo>
                    <a:pt x="3296168" y="45246"/>
                  </a:moveTo>
                  <a:lnTo>
                    <a:pt x="3289468" y="49154"/>
                  </a:lnTo>
                  <a:lnTo>
                    <a:pt x="3296168" y="53063"/>
                  </a:lnTo>
                  <a:lnTo>
                    <a:pt x="3296168" y="45246"/>
                  </a:lnTo>
                  <a:close/>
                </a:path>
                <a:path w="3307715" h="98425">
                  <a:moveTo>
                    <a:pt x="3298430" y="45246"/>
                  </a:moveTo>
                  <a:lnTo>
                    <a:pt x="3296168" y="45246"/>
                  </a:lnTo>
                  <a:lnTo>
                    <a:pt x="3296168" y="53063"/>
                  </a:lnTo>
                  <a:lnTo>
                    <a:pt x="3298430" y="53063"/>
                  </a:lnTo>
                  <a:lnTo>
                    <a:pt x="3298430" y="45246"/>
                  </a:lnTo>
                  <a:close/>
                </a:path>
                <a:path w="3307715" h="98425">
                  <a:moveTo>
                    <a:pt x="3223138" y="0"/>
                  </a:moveTo>
                  <a:lnTo>
                    <a:pt x="3220372" y="728"/>
                  </a:lnTo>
                  <a:lnTo>
                    <a:pt x="3217858" y="5040"/>
                  </a:lnTo>
                  <a:lnTo>
                    <a:pt x="3218613" y="7818"/>
                  </a:lnTo>
                  <a:lnTo>
                    <a:pt x="3289469" y="49154"/>
                  </a:lnTo>
                  <a:lnTo>
                    <a:pt x="3296168" y="45246"/>
                  </a:lnTo>
                  <a:lnTo>
                    <a:pt x="3298430" y="45246"/>
                  </a:lnTo>
                  <a:lnTo>
                    <a:pt x="3298430" y="44630"/>
                  </a:lnTo>
                  <a:lnTo>
                    <a:pt x="3299717" y="44630"/>
                  </a:lnTo>
                  <a:lnTo>
                    <a:pt x="3223138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83741" y="2079482"/>
              <a:ext cx="0" cy="1026160"/>
            </a:xfrm>
            <a:custGeom>
              <a:avLst/>
              <a:gdLst/>
              <a:ahLst/>
              <a:cxnLst/>
              <a:rect l="l" t="t" r="r" b="b"/>
              <a:pathLst>
                <a:path w="0" h="1026160">
                  <a:moveTo>
                    <a:pt x="0" y="0"/>
                  </a:moveTo>
                  <a:lnTo>
                    <a:pt x="0" y="1025878"/>
                  </a:lnTo>
                </a:path>
              </a:pathLst>
            </a:custGeom>
            <a:ln w="19608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083741" y="2497249"/>
              <a:ext cx="1254125" cy="0"/>
            </a:xfrm>
            <a:custGeom>
              <a:avLst/>
              <a:gdLst/>
              <a:ahLst/>
              <a:cxnLst/>
              <a:rect l="l" t="t" r="r" b="b"/>
              <a:pathLst>
                <a:path w="1254125" h="0">
                  <a:moveTo>
                    <a:pt x="0" y="0"/>
                  </a:moveTo>
                  <a:lnTo>
                    <a:pt x="1253833" y="0"/>
                  </a:lnTo>
                </a:path>
              </a:pathLst>
            </a:custGeom>
            <a:ln w="377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39832" y="1556142"/>
              <a:ext cx="1671955" cy="0"/>
            </a:xfrm>
            <a:custGeom>
              <a:avLst/>
              <a:gdLst/>
              <a:ahLst/>
              <a:cxnLst/>
              <a:rect l="l" t="t" r="r" b="b"/>
              <a:pathLst>
                <a:path w="1671954" h="0">
                  <a:moveTo>
                    <a:pt x="0" y="0"/>
                  </a:moveTo>
                  <a:lnTo>
                    <a:pt x="1671777" y="0"/>
                  </a:lnTo>
                </a:path>
              </a:pathLst>
            </a:custGeom>
            <a:ln w="19606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59607" y="1532012"/>
              <a:ext cx="1277620" cy="965200"/>
            </a:xfrm>
            <a:custGeom>
              <a:avLst/>
              <a:gdLst/>
              <a:ahLst/>
              <a:cxnLst/>
              <a:rect l="l" t="t" r="r" b="b"/>
              <a:pathLst>
                <a:path w="1277620" h="965200">
                  <a:moveTo>
                    <a:pt x="0" y="0"/>
                  </a:moveTo>
                  <a:lnTo>
                    <a:pt x="1277464" y="964608"/>
                  </a:lnTo>
                </a:path>
              </a:pathLst>
            </a:custGeom>
            <a:ln w="37706">
              <a:solidFill>
                <a:srgbClr val="59595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37213" y="1547093"/>
              <a:ext cx="2966085" cy="950594"/>
            </a:xfrm>
            <a:custGeom>
              <a:avLst/>
              <a:gdLst/>
              <a:ahLst/>
              <a:cxnLst/>
              <a:rect l="l" t="t" r="r" b="b"/>
              <a:pathLst>
                <a:path w="2966085" h="950594">
                  <a:moveTo>
                    <a:pt x="0" y="950155"/>
                  </a:moveTo>
                  <a:lnTo>
                    <a:pt x="457224" y="950155"/>
                  </a:lnTo>
                </a:path>
                <a:path w="2966085" h="950594">
                  <a:moveTo>
                    <a:pt x="457036" y="950469"/>
                  </a:moveTo>
                  <a:lnTo>
                    <a:pt x="1445270" y="0"/>
                  </a:lnTo>
                </a:path>
                <a:path w="2966085" h="950594">
                  <a:moveTo>
                    <a:pt x="1446527" y="0"/>
                  </a:moveTo>
                  <a:lnTo>
                    <a:pt x="1446527" y="950469"/>
                  </a:lnTo>
                </a:path>
                <a:path w="2966085" h="950594">
                  <a:moveTo>
                    <a:pt x="2699984" y="950281"/>
                  </a:moveTo>
                  <a:lnTo>
                    <a:pt x="2965457" y="683207"/>
                  </a:lnTo>
                </a:path>
              </a:pathLst>
            </a:custGeom>
            <a:ln w="377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94249" y="2077974"/>
              <a:ext cx="2243455" cy="1483360"/>
            </a:xfrm>
            <a:custGeom>
              <a:avLst/>
              <a:gdLst/>
              <a:ahLst/>
              <a:cxnLst/>
              <a:rect l="l" t="t" r="r" b="b"/>
              <a:pathLst>
                <a:path w="2243454" h="1483360">
                  <a:moveTo>
                    <a:pt x="0" y="0"/>
                  </a:moveTo>
                  <a:lnTo>
                    <a:pt x="0" y="1483046"/>
                  </a:lnTo>
                </a:path>
                <a:path w="2243454" h="1483360">
                  <a:moveTo>
                    <a:pt x="2242947" y="0"/>
                  </a:moveTo>
                  <a:lnTo>
                    <a:pt x="2242947" y="1483046"/>
                  </a:lnTo>
                </a:path>
              </a:pathLst>
            </a:custGeom>
            <a:ln w="19607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93468" y="2940519"/>
              <a:ext cx="2243455" cy="593090"/>
            </a:xfrm>
            <a:custGeom>
              <a:avLst/>
              <a:gdLst/>
              <a:ahLst/>
              <a:cxnLst/>
              <a:rect l="l" t="t" r="r" b="b"/>
              <a:pathLst>
                <a:path w="2243454" h="593089">
                  <a:moveTo>
                    <a:pt x="988377" y="49161"/>
                  </a:moveTo>
                  <a:lnTo>
                    <a:pt x="980617" y="44627"/>
                  </a:lnTo>
                  <a:lnTo>
                    <a:pt x="904036" y="0"/>
                  </a:lnTo>
                  <a:lnTo>
                    <a:pt x="901268" y="736"/>
                  </a:lnTo>
                  <a:lnTo>
                    <a:pt x="898753" y="5041"/>
                  </a:lnTo>
                  <a:lnTo>
                    <a:pt x="899515" y="7823"/>
                  </a:lnTo>
                  <a:lnTo>
                    <a:pt x="962596" y="44627"/>
                  </a:lnTo>
                  <a:lnTo>
                    <a:pt x="25717" y="44627"/>
                  </a:lnTo>
                  <a:lnTo>
                    <a:pt x="88836" y="7823"/>
                  </a:lnTo>
                  <a:lnTo>
                    <a:pt x="89573" y="5041"/>
                  </a:lnTo>
                  <a:lnTo>
                    <a:pt x="87058" y="736"/>
                  </a:lnTo>
                  <a:lnTo>
                    <a:pt x="84277" y="0"/>
                  </a:lnTo>
                  <a:lnTo>
                    <a:pt x="0" y="49161"/>
                  </a:lnTo>
                  <a:lnTo>
                    <a:pt x="84277" y="98310"/>
                  </a:lnTo>
                  <a:lnTo>
                    <a:pt x="87058" y="97586"/>
                  </a:lnTo>
                  <a:lnTo>
                    <a:pt x="89573" y="93268"/>
                  </a:lnTo>
                  <a:lnTo>
                    <a:pt x="88836" y="90500"/>
                  </a:lnTo>
                  <a:lnTo>
                    <a:pt x="25717" y="53682"/>
                  </a:lnTo>
                  <a:lnTo>
                    <a:pt x="962609" y="53682"/>
                  </a:lnTo>
                  <a:lnTo>
                    <a:pt x="899515" y="90500"/>
                  </a:lnTo>
                  <a:lnTo>
                    <a:pt x="898753" y="93268"/>
                  </a:lnTo>
                  <a:lnTo>
                    <a:pt x="901268" y="97586"/>
                  </a:lnTo>
                  <a:lnTo>
                    <a:pt x="904036" y="98310"/>
                  </a:lnTo>
                  <a:lnTo>
                    <a:pt x="980617" y="53682"/>
                  </a:lnTo>
                  <a:lnTo>
                    <a:pt x="988377" y="49161"/>
                  </a:lnTo>
                  <a:close/>
                </a:path>
                <a:path w="2243454" h="593089">
                  <a:moveTo>
                    <a:pt x="2242210" y="543839"/>
                  </a:moveTo>
                  <a:lnTo>
                    <a:pt x="2234450" y="539318"/>
                  </a:lnTo>
                  <a:lnTo>
                    <a:pt x="2157869" y="494690"/>
                  </a:lnTo>
                  <a:lnTo>
                    <a:pt x="2155101" y="495414"/>
                  </a:lnTo>
                  <a:lnTo>
                    <a:pt x="2152599" y="499732"/>
                  </a:lnTo>
                  <a:lnTo>
                    <a:pt x="2153348" y="502500"/>
                  </a:lnTo>
                  <a:lnTo>
                    <a:pt x="2216442" y="539318"/>
                  </a:lnTo>
                  <a:lnTo>
                    <a:pt x="25717" y="539318"/>
                  </a:lnTo>
                  <a:lnTo>
                    <a:pt x="88836" y="502500"/>
                  </a:lnTo>
                  <a:lnTo>
                    <a:pt x="89573" y="499732"/>
                  </a:lnTo>
                  <a:lnTo>
                    <a:pt x="87058" y="495414"/>
                  </a:lnTo>
                  <a:lnTo>
                    <a:pt x="84277" y="494690"/>
                  </a:lnTo>
                  <a:lnTo>
                    <a:pt x="0" y="543839"/>
                  </a:lnTo>
                  <a:lnTo>
                    <a:pt x="84277" y="593001"/>
                  </a:lnTo>
                  <a:lnTo>
                    <a:pt x="87058" y="592264"/>
                  </a:lnTo>
                  <a:lnTo>
                    <a:pt x="89573" y="587946"/>
                  </a:lnTo>
                  <a:lnTo>
                    <a:pt x="88836" y="585177"/>
                  </a:lnTo>
                  <a:lnTo>
                    <a:pt x="25717" y="548360"/>
                  </a:lnTo>
                  <a:lnTo>
                    <a:pt x="2216442" y="548360"/>
                  </a:lnTo>
                  <a:lnTo>
                    <a:pt x="2153348" y="585177"/>
                  </a:lnTo>
                  <a:lnTo>
                    <a:pt x="2152599" y="587946"/>
                  </a:lnTo>
                  <a:lnTo>
                    <a:pt x="2155101" y="592264"/>
                  </a:lnTo>
                  <a:lnTo>
                    <a:pt x="2157869" y="593001"/>
                  </a:lnTo>
                  <a:lnTo>
                    <a:pt x="2234450" y="548360"/>
                  </a:lnTo>
                  <a:lnTo>
                    <a:pt x="2242210" y="543839"/>
                  </a:lnTo>
                  <a:close/>
                </a:path>
                <a:path w="2243454" h="593089">
                  <a:moveTo>
                    <a:pt x="2243340" y="49161"/>
                  </a:moveTo>
                  <a:lnTo>
                    <a:pt x="2235593" y="44627"/>
                  </a:lnTo>
                  <a:lnTo>
                    <a:pt x="2159127" y="0"/>
                  </a:lnTo>
                  <a:lnTo>
                    <a:pt x="2156358" y="736"/>
                  </a:lnTo>
                  <a:lnTo>
                    <a:pt x="2153843" y="5041"/>
                  </a:lnTo>
                  <a:lnTo>
                    <a:pt x="2154478" y="7823"/>
                  </a:lnTo>
                  <a:lnTo>
                    <a:pt x="2156739" y="9080"/>
                  </a:lnTo>
                  <a:lnTo>
                    <a:pt x="2217674" y="44627"/>
                  </a:lnTo>
                  <a:lnTo>
                    <a:pt x="1015161" y="44627"/>
                  </a:lnTo>
                  <a:lnTo>
                    <a:pt x="1076121" y="9080"/>
                  </a:lnTo>
                  <a:lnTo>
                    <a:pt x="1078382" y="7823"/>
                  </a:lnTo>
                  <a:lnTo>
                    <a:pt x="1079004" y="5041"/>
                  </a:lnTo>
                  <a:lnTo>
                    <a:pt x="1076490" y="736"/>
                  </a:lnTo>
                  <a:lnTo>
                    <a:pt x="1073734" y="0"/>
                  </a:lnTo>
                  <a:lnTo>
                    <a:pt x="989507" y="49161"/>
                  </a:lnTo>
                  <a:lnTo>
                    <a:pt x="1073734" y="98310"/>
                  </a:lnTo>
                  <a:lnTo>
                    <a:pt x="1076490" y="97586"/>
                  </a:lnTo>
                  <a:lnTo>
                    <a:pt x="1079004" y="93268"/>
                  </a:lnTo>
                  <a:lnTo>
                    <a:pt x="1078382" y="90500"/>
                  </a:lnTo>
                  <a:lnTo>
                    <a:pt x="1076121" y="89242"/>
                  </a:lnTo>
                  <a:lnTo>
                    <a:pt x="1015161" y="53682"/>
                  </a:lnTo>
                  <a:lnTo>
                    <a:pt x="2217699" y="53682"/>
                  </a:lnTo>
                  <a:lnTo>
                    <a:pt x="2156739" y="89242"/>
                  </a:lnTo>
                  <a:lnTo>
                    <a:pt x="2154478" y="90500"/>
                  </a:lnTo>
                  <a:lnTo>
                    <a:pt x="2153843" y="93268"/>
                  </a:lnTo>
                  <a:lnTo>
                    <a:pt x="2156358" y="97586"/>
                  </a:lnTo>
                  <a:lnTo>
                    <a:pt x="2159127" y="98310"/>
                  </a:lnTo>
                  <a:lnTo>
                    <a:pt x="2235593" y="53682"/>
                  </a:lnTo>
                  <a:lnTo>
                    <a:pt x="2243340" y="49161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841082" y="1069124"/>
            <a:ext cx="9080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00" spc="-290">
                <a:latin typeface="Symbol"/>
                <a:cs typeface="Symbol"/>
              </a:rPr>
              <a:t>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74751" y="1292749"/>
            <a:ext cx="25146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 i="1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-20" i="1">
                <a:latin typeface="Arial"/>
                <a:cs typeface="Arial"/>
              </a:rPr>
              <a:t>pk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46303" y="1045722"/>
            <a:ext cx="15176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4629" sz="3600" spc="-150">
                <a:latin typeface="Symbol"/>
                <a:cs typeface="Symbol"/>
              </a:rPr>
              <a:t></a:t>
            </a:r>
            <a:r>
              <a:rPr dirty="0" sz="1550" spc="-100" i="1"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01906" y="1340074"/>
            <a:ext cx="24066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5" i="1">
                <a:latin typeface="Arial"/>
                <a:cs typeface="Arial"/>
              </a:rPr>
              <a:t>CrM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23597" y="2708258"/>
            <a:ext cx="50419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spc="-15" i="1">
                <a:latin typeface="Arial"/>
                <a:cs typeface="Arial"/>
              </a:rPr>
              <a:t>t</a:t>
            </a:r>
            <a:r>
              <a:rPr dirty="0" sz="850" spc="-10" i="1">
                <a:latin typeface="Arial"/>
                <a:cs typeface="Arial"/>
              </a:rPr>
              <a:t>on</a:t>
            </a:r>
            <a:r>
              <a:rPr dirty="0" sz="850" spc="-10">
                <a:latin typeface="Arial"/>
                <a:cs typeface="Arial"/>
              </a:rPr>
              <a:t>,</a:t>
            </a:r>
            <a:r>
              <a:rPr dirty="0" sz="850" spc="-10" i="1">
                <a:latin typeface="Arial"/>
                <a:cs typeface="Arial"/>
              </a:rPr>
              <a:t>CrM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11689" y="2707737"/>
            <a:ext cx="73088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spc="-15" i="1">
                <a:latin typeface="Arial"/>
                <a:cs typeface="Arial"/>
              </a:rPr>
              <a:t>t</a:t>
            </a:r>
            <a:r>
              <a:rPr dirty="0" sz="850" spc="-10" i="1">
                <a:latin typeface="Arial"/>
                <a:cs typeface="Arial"/>
              </a:rPr>
              <a:t>demag</a:t>
            </a:r>
            <a:r>
              <a:rPr dirty="0" sz="850" spc="-10">
                <a:latin typeface="Arial"/>
                <a:cs typeface="Arial"/>
              </a:rPr>
              <a:t>,</a:t>
            </a:r>
            <a:r>
              <a:rPr dirty="0" sz="850" spc="-10" i="1">
                <a:latin typeface="Arial"/>
                <a:cs typeface="Arial"/>
              </a:rPr>
              <a:t>CrM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849603" y="3202421"/>
            <a:ext cx="57213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i="1">
                <a:latin typeface="Arial"/>
                <a:cs typeface="Arial"/>
              </a:rPr>
              <a:t>t</a:t>
            </a:r>
            <a:r>
              <a:rPr dirty="0" sz="850" i="1">
                <a:latin typeface="Arial"/>
                <a:cs typeface="Arial"/>
              </a:rPr>
              <a:t>SW</a:t>
            </a:r>
            <a:r>
              <a:rPr dirty="0" sz="850" spc="-10" i="1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,</a:t>
            </a:r>
            <a:r>
              <a:rPr dirty="0" sz="850" spc="-20" i="1">
                <a:latin typeface="Arial"/>
                <a:cs typeface="Arial"/>
              </a:rPr>
              <a:t>CrM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14037" y="4007590"/>
            <a:ext cx="8382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10" i="1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92771" y="3985488"/>
            <a:ext cx="1430655" cy="6572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baseline="-24509" sz="2550" i="1">
                <a:latin typeface="Symbol"/>
                <a:cs typeface="Symbol"/>
              </a:rPr>
              <a:t></a:t>
            </a:r>
            <a:r>
              <a:rPr dirty="0" baseline="-24509" sz="2550" spc="367">
                <a:latin typeface="Times New Roman"/>
                <a:cs typeface="Times New Roman"/>
              </a:rPr>
              <a:t> </a:t>
            </a:r>
            <a:r>
              <a:rPr dirty="0" baseline="-26041" sz="2400">
                <a:latin typeface="Symbol"/>
                <a:cs typeface="Symbol"/>
              </a:rPr>
              <a:t></a:t>
            </a:r>
            <a:r>
              <a:rPr dirty="0" baseline="-26041" sz="2400" spc="165">
                <a:latin typeface="Times New Roman"/>
                <a:cs typeface="Times New Roman"/>
              </a:rPr>
              <a:t> </a:t>
            </a:r>
            <a:r>
              <a:rPr dirty="0" u="sng" sz="900" spc="3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</a:t>
            </a:r>
            <a:r>
              <a:rPr dirty="0" u="sng" sz="900" spc="-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</a:t>
            </a:r>
            <a:r>
              <a:rPr dirty="0" u="sng" sz="9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DCM</a:t>
            </a:r>
            <a:r>
              <a:rPr dirty="0" u="sng" sz="900" spc="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900" spc="265" i="1">
                <a:latin typeface="Arial"/>
                <a:cs typeface="Arial"/>
              </a:rPr>
              <a:t> </a:t>
            </a:r>
            <a:r>
              <a:rPr dirty="0" baseline="-26041" sz="2400" spc="-202">
                <a:latin typeface="Symbol"/>
                <a:cs typeface="Symbol"/>
              </a:rPr>
              <a:t></a:t>
            </a:r>
            <a:r>
              <a:rPr dirty="0" baseline="-26041" sz="2400" spc="-104">
                <a:latin typeface="Times New Roman"/>
                <a:cs typeface="Times New Roman"/>
              </a:rPr>
              <a:t> </a:t>
            </a:r>
            <a:r>
              <a:rPr dirty="0" baseline="-26041" sz="2400" spc="-75">
                <a:latin typeface="Arial"/>
                <a:cs typeface="Arial"/>
              </a:rPr>
              <a:t>1</a:t>
            </a:r>
            <a:endParaRPr baseline="-26041" sz="2400">
              <a:latin typeface="Arial"/>
              <a:cs typeface="Arial"/>
            </a:endParaRPr>
          </a:p>
          <a:p>
            <a:pPr algn="ctr" marL="23495">
              <a:lnSpc>
                <a:spcPct val="100000"/>
              </a:lnSpc>
              <a:spcBef>
                <a:spcPts val="495"/>
              </a:spcBef>
            </a:pPr>
            <a:r>
              <a:rPr dirty="0" baseline="15625" sz="2400" i="1">
                <a:latin typeface="Arial"/>
                <a:cs typeface="Arial"/>
              </a:rPr>
              <a:t>t</a:t>
            </a:r>
            <a:r>
              <a:rPr dirty="0" sz="900" i="1">
                <a:latin typeface="Arial"/>
                <a:cs typeface="Arial"/>
              </a:rPr>
              <a:t>SW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-20" i="1">
                <a:latin typeface="Arial"/>
                <a:cs typeface="Arial"/>
              </a:rPr>
              <a:t>CrM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47755" y="5101844"/>
            <a:ext cx="3678554" cy="5619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i="1">
                <a:latin typeface="Arial"/>
                <a:cs typeface="Arial"/>
              </a:rPr>
              <a:t>Ref: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How2Power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on-</a:t>
            </a:r>
            <a:r>
              <a:rPr dirty="0" sz="1200" i="1">
                <a:latin typeface="Arial"/>
                <a:cs typeface="Arial"/>
              </a:rPr>
              <a:t>line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magazine,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Oct.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2012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issue</a:t>
            </a:r>
            <a:r>
              <a:rPr dirty="0" sz="1200" spc="-10" i="1">
                <a:latin typeface="Arial"/>
                <a:cs typeface="Arial"/>
              </a:rPr>
              <a:t> (</a:t>
            </a:r>
            <a:r>
              <a:rPr dirty="0" sz="1200" spc="-10" i="1">
                <a:latin typeface="Arial"/>
                <a:cs typeface="Arial"/>
                <a:hlinkClick r:id="rId2"/>
              </a:rPr>
              <a:t>http://www.how2power.com/newsletters/1210/articles/</a:t>
            </a:r>
            <a:r>
              <a:rPr dirty="0" sz="1200" spc="-10" i="1">
                <a:latin typeface="Arial"/>
                <a:cs typeface="Arial"/>
              </a:rPr>
              <a:t> H2PToday1210_design_ONSemiconductor.pdf)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52917" y="3906847"/>
            <a:ext cx="95250" cy="3670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00" spc="-185">
                <a:latin typeface="Symbol"/>
                <a:cs typeface="Symbol"/>
              </a:rPr>
              <a:t>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714340" y="4161263"/>
            <a:ext cx="290830" cy="231140"/>
            <a:chOff x="8714340" y="4161263"/>
            <a:chExt cx="290830" cy="231140"/>
          </a:xfrm>
        </p:grpSpPr>
        <p:sp>
          <p:nvSpPr>
            <p:cNvPr id="26" name="object 26" descr=""/>
            <p:cNvSpPr/>
            <p:nvPr/>
          </p:nvSpPr>
          <p:spPr>
            <a:xfrm>
              <a:off x="8716188" y="4166750"/>
              <a:ext cx="288925" cy="225425"/>
            </a:xfrm>
            <a:custGeom>
              <a:avLst/>
              <a:gdLst/>
              <a:ahLst/>
              <a:cxnLst/>
              <a:rect l="l" t="t" r="r" b="b"/>
              <a:pathLst>
                <a:path w="288925" h="225425">
                  <a:moveTo>
                    <a:pt x="0" y="151601"/>
                  </a:moveTo>
                  <a:lnTo>
                    <a:pt x="20743" y="139143"/>
                  </a:lnTo>
                </a:path>
                <a:path w="288925" h="225425">
                  <a:moveTo>
                    <a:pt x="21483" y="139143"/>
                  </a:moveTo>
                  <a:lnTo>
                    <a:pt x="73276" y="224102"/>
                  </a:lnTo>
                </a:path>
                <a:path w="288925" h="225425">
                  <a:moveTo>
                    <a:pt x="73276" y="224833"/>
                  </a:moveTo>
                  <a:lnTo>
                    <a:pt x="129497" y="731"/>
                  </a:lnTo>
                </a:path>
                <a:path w="288925" h="225425">
                  <a:moveTo>
                    <a:pt x="129497" y="0"/>
                  </a:moveTo>
                  <a:lnTo>
                    <a:pt x="2885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14340" y="4161263"/>
              <a:ext cx="290830" cy="230504"/>
            </a:xfrm>
            <a:custGeom>
              <a:avLst/>
              <a:gdLst/>
              <a:ahLst/>
              <a:cxnLst/>
              <a:rect l="l" t="t" r="r" b="b"/>
              <a:pathLst>
                <a:path w="290829" h="230504">
                  <a:moveTo>
                    <a:pt x="290814" y="0"/>
                  </a:moveTo>
                  <a:lnTo>
                    <a:pt x="127278" y="0"/>
                  </a:lnTo>
                  <a:lnTo>
                    <a:pt x="74756" y="208715"/>
                  </a:lnTo>
                  <a:lnTo>
                    <a:pt x="28881" y="138412"/>
                  </a:lnTo>
                  <a:lnTo>
                    <a:pt x="0" y="154508"/>
                  </a:lnTo>
                  <a:lnTo>
                    <a:pt x="2959" y="159650"/>
                  </a:lnTo>
                  <a:lnTo>
                    <a:pt x="17044" y="150849"/>
                  </a:lnTo>
                  <a:lnTo>
                    <a:pt x="69556" y="229955"/>
                  </a:lnTo>
                  <a:lnTo>
                    <a:pt x="79933" y="229955"/>
                  </a:lnTo>
                  <a:lnTo>
                    <a:pt x="134675" y="10242"/>
                  </a:lnTo>
                  <a:lnTo>
                    <a:pt x="290814" y="10242"/>
                  </a:lnTo>
                  <a:lnTo>
                    <a:pt x="290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825958" y="4136172"/>
            <a:ext cx="16002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45" i="1">
                <a:latin typeface="Symbol"/>
                <a:cs typeface="Symbol"/>
              </a:rPr>
              <a:t>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270752" y="3883435"/>
            <a:ext cx="99695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686435" algn="l"/>
              </a:tabLst>
            </a:pPr>
            <a:r>
              <a:rPr dirty="0" baseline="-21885" sz="2475">
                <a:latin typeface="Symbol"/>
                <a:cs typeface="Symbol"/>
              </a:rPr>
              <a:t></a:t>
            </a:r>
            <a:r>
              <a:rPr dirty="0" baseline="-21885" sz="2475">
                <a:latin typeface="Times New Roman"/>
                <a:cs typeface="Times New Roman"/>
              </a:rPr>
              <a:t> </a:t>
            </a:r>
            <a:r>
              <a:rPr dirty="0" u="sng" sz="9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5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CrM</a:t>
            </a:r>
            <a:r>
              <a:rPr dirty="0" u="sng" sz="950" spc="5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58710" y="3741334"/>
            <a:ext cx="541655" cy="3670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200" spc="-40">
                <a:latin typeface="Symbol"/>
                <a:cs typeface="Symbol"/>
              </a:rPr>
              <a:t></a:t>
            </a:r>
            <a:r>
              <a:rPr dirty="0" baseline="5050" sz="2475" spc="-60" i="1">
                <a:latin typeface="Arial"/>
                <a:cs typeface="Arial"/>
              </a:rPr>
              <a:t>P</a:t>
            </a:r>
            <a:r>
              <a:rPr dirty="0" baseline="-17543" sz="1425" spc="-60" i="1">
                <a:latin typeface="Arial"/>
                <a:cs typeface="Arial"/>
              </a:rPr>
              <a:t>sw</a:t>
            </a:r>
            <a:r>
              <a:rPr dirty="0" baseline="-17543" sz="1425" spc="-15" i="1">
                <a:latin typeface="Arial"/>
                <a:cs typeface="Arial"/>
              </a:rPr>
              <a:t> </a:t>
            </a:r>
            <a:r>
              <a:rPr dirty="0" sz="2200" spc="-50">
                <a:latin typeface="Symbol"/>
                <a:cs typeface="Symbol"/>
              </a:rPr>
              <a:t>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98401" y="4109004"/>
            <a:ext cx="225425" cy="172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25" i="1">
                <a:latin typeface="Arial"/>
                <a:cs typeface="Arial"/>
              </a:rPr>
              <a:t>SW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401576" y="3890752"/>
            <a:ext cx="248920" cy="3670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-3787" sz="3300" spc="-37">
                <a:latin typeface="Symbol"/>
                <a:cs typeface="Symbol"/>
              </a:rPr>
              <a:t></a:t>
            </a:r>
            <a:r>
              <a:rPr dirty="0" sz="1650" spc="-25" i="1">
                <a:latin typeface="Arial"/>
                <a:cs typeface="Arial"/>
              </a:rPr>
              <a:t>P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924724" y="4137588"/>
            <a:ext cx="306070" cy="172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25" i="1">
                <a:latin typeface="Arial"/>
                <a:cs typeface="Arial"/>
              </a:rPr>
              <a:t>DCM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8274817" y="4555785"/>
            <a:ext cx="291465" cy="231140"/>
            <a:chOff x="8274817" y="4555785"/>
            <a:chExt cx="291465" cy="231140"/>
          </a:xfrm>
        </p:grpSpPr>
        <p:sp>
          <p:nvSpPr>
            <p:cNvPr id="35" name="object 35" descr=""/>
            <p:cNvSpPr/>
            <p:nvPr/>
          </p:nvSpPr>
          <p:spPr>
            <a:xfrm>
              <a:off x="8276668" y="4561277"/>
              <a:ext cx="288925" cy="225425"/>
            </a:xfrm>
            <a:custGeom>
              <a:avLst/>
              <a:gdLst/>
              <a:ahLst/>
              <a:cxnLst/>
              <a:rect l="l" t="t" r="r" b="b"/>
              <a:pathLst>
                <a:path w="288925" h="225425">
                  <a:moveTo>
                    <a:pt x="0" y="151865"/>
                  </a:moveTo>
                  <a:lnTo>
                    <a:pt x="20710" y="139384"/>
                  </a:lnTo>
                </a:path>
                <a:path w="288925" h="225425">
                  <a:moveTo>
                    <a:pt x="21450" y="139384"/>
                  </a:moveTo>
                  <a:lnTo>
                    <a:pt x="73272" y="224512"/>
                  </a:lnTo>
                </a:path>
                <a:path w="288925" h="225425">
                  <a:moveTo>
                    <a:pt x="73272" y="225244"/>
                  </a:moveTo>
                  <a:lnTo>
                    <a:pt x="129503" y="732"/>
                  </a:lnTo>
                </a:path>
                <a:path w="288925" h="225425">
                  <a:moveTo>
                    <a:pt x="129503" y="0"/>
                  </a:moveTo>
                  <a:lnTo>
                    <a:pt x="2886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74817" y="4555785"/>
              <a:ext cx="291465" cy="230504"/>
            </a:xfrm>
            <a:custGeom>
              <a:avLst/>
              <a:gdLst/>
              <a:ahLst/>
              <a:cxnLst/>
              <a:rect l="l" t="t" r="r" b="b"/>
              <a:pathLst>
                <a:path w="291465" h="230504">
                  <a:moveTo>
                    <a:pt x="290857" y="0"/>
                  </a:moveTo>
                  <a:lnTo>
                    <a:pt x="127283" y="0"/>
                  </a:lnTo>
                  <a:lnTo>
                    <a:pt x="74752" y="209081"/>
                  </a:lnTo>
                  <a:lnTo>
                    <a:pt x="28850" y="138650"/>
                  </a:lnTo>
                  <a:lnTo>
                    <a:pt x="0" y="154793"/>
                  </a:lnTo>
                  <a:lnTo>
                    <a:pt x="2950" y="159920"/>
                  </a:lnTo>
                  <a:lnTo>
                    <a:pt x="17010" y="151132"/>
                  </a:lnTo>
                  <a:lnTo>
                    <a:pt x="69573" y="230370"/>
                  </a:lnTo>
                  <a:lnTo>
                    <a:pt x="79932" y="230370"/>
                  </a:lnTo>
                  <a:lnTo>
                    <a:pt x="134683" y="10252"/>
                  </a:lnTo>
                  <a:lnTo>
                    <a:pt x="290857" y="10252"/>
                  </a:lnTo>
                  <a:lnTo>
                    <a:pt x="290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8081522" y="4542332"/>
            <a:ext cx="142875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15">
                <a:latin typeface="Symbol"/>
                <a:cs typeface="Symbol"/>
              </a:rPr>
              <a:t>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709972" y="4716206"/>
            <a:ext cx="187833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633220" algn="l"/>
              </a:tabLst>
            </a:pPr>
            <a:r>
              <a:rPr dirty="0" sz="950" spc="-25" i="1">
                <a:latin typeface="Arial"/>
                <a:cs typeface="Arial"/>
              </a:rPr>
              <a:t>DCM</a:t>
            </a:r>
            <a:r>
              <a:rPr dirty="0" sz="950" i="1">
                <a:latin typeface="Arial"/>
                <a:cs typeface="Arial"/>
              </a:rPr>
              <a:t>	</a:t>
            </a:r>
            <a:r>
              <a:rPr dirty="0" sz="950" spc="-25" i="1">
                <a:latin typeface="Arial"/>
                <a:cs typeface="Arial"/>
              </a:rPr>
              <a:t>CrM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07958" y="4525458"/>
            <a:ext cx="239077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390650" algn="l"/>
              </a:tabLst>
            </a:pPr>
            <a:r>
              <a:rPr dirty="0" baseline="7407" sz="3375" spc="-67">
                <a:latin typeface="Symbol"/>
                <a:cs typeface="Symbol"/>
              </a:rPr>
              <a:t></a:t>
            </a:r>
            <a:r>
              <a:rPr dirty="0" baseline="15151" sz="2475" spc="-67" i="1">
                <a:latin typeface="Arial"/>
                <a:cs typeface="Arial"/>
              </a:rPr>
              <a:t>P</a:t>
            </a:r>
            <a:r>
              <a:rPr dirty="0" sz="950" spc="-45" i="1">
                <a:latin typeface="Arial"/>
                <a:cs typeface="Arial"/>
              </a:rPr>
              <a:t>COND</a:t>
            </a:r>
            <a:r>
              <a:rPr dirty="0" sz="950" spc="-20" i="1">
                <a:latin typeface="Arial"/>
                <a:cs typeface="Arial"/>
              </a:rPr>
              <a:t> </a:t>
            </a:r>
            <a:r>
              <a:rPr dirty="0" baseline="7407" sz="3375" spc="-75">
                <a:latin typeface="Symbol"/>
                <a:cs typeface="Symbol"/>
              </a:rPr>
              <a:t></a:t>
            </a:r>
            <a:r>
              <a:rPr dirty="0" baseline="7407" sz="3375">
                <a:latin typeface="Times New Roman"/>
                <a:cs typeface="Times New Roman"/>
              </a:rPr>
              <a:t>	</a:t>
            </a:r>
            <a:r>
              <a:rPr dirty="0" baseline="14285" sz="2625" i="1">
                <a:latin typeface="Symbol"/>
                <a:cs typeface="Symbol"/>
              </a:rPr>
              <a:t></a:t>
            </a:r>
            <a:r>
              <a:rPr dirty="0" baseline="14285" sz="2625" spc="97">
                <a:latin typeface="Times New Roman"/>
                <a:cs typeface="Times New Roman"/>
              </a:rPr>
              <a:t> </a:t>
            </a:r>
            <a:r>
              <a:rPr dirty="0" baseline="15151" sz="2475" spc="-735">
                <a:latin typeface="Symbol"/>
                <a:cs typeface="Symbol"/>
              </a:rPr>
              <a:t></a:t>
            </a:r>
            <a:r>
              <a:rPr dirty="0" baseline="15151" sz="2475" spc="-307">
                <a:latin typeface="Times New Roman"/>
                <a:cs typeface="Times New Roman"/>
              </a:rPr>
              <a:t> </a:t>
            </a:r>
            <a:r>
              <a:rPr dirty="0" baseline="7407" sz="3375" spc="-67">
                <a:latin typeface="Symbol"/>
                <a:cs typeface="Symbol"/>
              </a:rPr>
              <a:t></a:t>
            </a:r>
            <a:r>
              <a:rPr dirty="0" baseline="15151" sz="2475" spc="-67" i="1">
                <a:latin typeface="Arial"/>
                <a:cs typeface="Arial"/>
              </a:rPr>
              <a:t>P</a:t>
            </a:r>
            <a:r>
              <a:rPr dirty="0" sz="950" spc="-45" i="1">
                <a:latin typeface="Arial"/>
                <a:cs typeface="Arial"/>
              </a:rPr>
              <a:t>COND</a:t>
            </a:r>
            <a:r>
              <a:rPr dirty="0" sz="950" spc="-5" i="1">
                <a:latin typeface="Arial"/>
                <a:cs typeface="Arial"/>
              </a:rPr>
              <a:t> </a:t>
            </a:r>
            <a:r>
              <a:rPr dirty="0" baseline="7407" sz="3375" spc="-75">
                <a:latin typeface="Symbol"/>
                <a:cs typeface="Symbol"/>
              </a:rPr>
              <a:t></a:t>
            </a:r>
            <a:endParaRPr baseline="7407" sz="3375">
              <a:latin typeface="Symbol"/>
              <a:cs typeface="Symbo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6535475" y="1375469"/>
            <a:ext cx="3877945" cy="2197100"/>
            <a:chOff x="6535475" y="1375469"/>
            <a:chExt cx="3877945" cy="2197100"/>
          </a:xfrm>
        </p:grpSpPr>
        <p:sp>
          <p:nvSpPr>
            <p:cNvPr id="41" name="object 41" descr=""/>
            <p:cNvSpPr/>
            <p:nvPr/>
          </p:nvSpPr>
          <p:spPr>
            <a:xfrm>
              <a:off x="6535475" y="2448600"/>
              <a:ext cx="3877945" cy="98425"/>
            </a:xfrm>
            <a:custGeom>
              <a:avLst/>
              <a:gdLst/>
              <a:ahLst/>
              <a:cxnLst/>
              <a:rect l="l" t="t" r="r" b="b"/>
              <a:pathLst>
                <a:path w="3877945" h="98425">
                  <a:moveTo>
                    <a:pt x="3859902" y="49154"/>
                  </a:moveTo>
                  <a:lnTo>
                    <a:pt x="3791184" y="89235"/>
                  </a:lnTo>
                  <a:lnTo>
                    <a:pt x="3788923" y="90491"/>
                  </a:lnTo>
                  <a:lnTo>
                    <a:pt x="3788294" y="93268"/>
                  </a:lnTo>
                  <a:lnTo>
                    <a:pt x="3790807" y="97580"/>
                  </a:lnTo>
                  <a:lnTo>
                    <a:pt x="3793573" y="98309"/>
                  </a:lnTo>
                  <a:lnTo>
                    <a:pt x="3870040" y="53679"/>
                  </a:lnTo>
                  <a:lnTo>
                    <a:pt x="3868992" y="53679"/>
                  </a:lnTo>
                  <a:lnTo>
                    <a:pt x="3868992" y="53063"/>
                  </a:lnTo>
                  <a:lnTo>
                    <a:pt x="3866603" y="53063"/>
                  </a:lnTo>
                  <a:lnTo>
                    <a:pt x="3859902" y="49154"/>
                  </a:lnTo>
                  <a:close/>
                </a:path>
                <a:path w="3877945" h="98425">
                  <a:moveTo>
                    <a:pt x="3852145" y="44630"/>
                  </a:moveTo>
                  <a:lnTo>
                    <a:pt x="0" y="44630"/>
                  </a:lnTo>
                  <a:lnTo>
                    <a:pt x="0" y="53679"/>
                  </a:lnTo>
                  <a:lnTo>
                    <a:pt x="3852145" y="53679"/>
                  </a:lnTo>
                  <a:lnTo>
                    <a:pt x="3859902" y="49154"/>
                  </a:lnTo>
                  <a:lnTo>
                    <a:pt x="3852145" y="44630"/>
                  </a:lnTo>
                  <a:close/>
                </a:path>
                <a:path w="3877945" h="98425">
                  <a:moveTo>
                    <a:pt x="3870036" y="44630"/>
                  </a:moveTo>
                  <a:lnTo>
                    <a:pt x="3868992" y="44630"/>
                  </a:lnTo>
                  <a:lnTo>
                    <a:pt x="3868992" y="53679"/>
                  </a:lnTo>
                  <a:lnTo>
                    <a:pt x="3870040" y="53679"/>
                  </a:lnTo>
                  <a:lnTo>
                    <a:pt x="3877791" y="49155"/>
                  </a:lnTo>
                  <a:lnTo>
                    <a:pt x="3870036" y="44630"/>
                  </a:lnTo>
                  <a:close/>
                </a:path>
                <a:path w="3877945" h="98425">
                  <a:moveTo>
                    <a:pt x="3866603" y="45246"/>
                  </a:moveTo>
                  <a:lnTo>
                    <a:pt x="3859902" y="49154"/>
                  </a:lnTo>
                  <a:lnTo>
                    <a:pt x="3866603" y="53063"/>
                  </a:lnTo>
                  <a:lnTo>
                    <a:pt x="3866603" y="45246"/>
                  </a:lnTo>
                  <a:close/>
                </a:path>
                <a:path w="3877945" h="98425">
                  <a:moveTo>
                    <a:pt x="3868992" y="45246"/>
                  </a:moveTo>
                  <a:lnTo>
                    <a:pt x="3866603" y="45246"/>
                  </a:lnTo>
                  <a:lnTo>
                    <a:pt x="3866603" y="53063"/>
                  </a:lnTo>
                  <a:lnTo>
                    <a:pt x="3868992" y="53063"/>
                  </a:lnTo>
                  <a:lnTo>
                    <a:pt x="3868992" y="45246"/>
                  </a:lnTo>
                  <a:close/>
                </a:path>
                <a:path w="3877945" h="98425">
                  <a:moveTo>
                    <a:pt x="3793573" y="0"/>
                  </a:moveTo>
                  <a:lnTo>
                    <a:pt x="3790807" y="728"/>
                  </a:lnTo>
                  <a:lnTo>
                    <a:pt x="3788294" y="5040"/>
                  </a:lnTo>
                  <a:lnTo>
                    <a:pt x="3788923" y="7818"/>
                  </a:lnTo>
                  <a:lnTo>
                    <a:pt x="3791184" y="9074"/>
                  </a:lnTo>
                  <a:lnTo>
                    <a:pt x="3859902" y="49154"/>
                  </a:lnTo>
                  <a:lnTo>
                    <a:pt x="3866603" y="45246"/>
                  </a:lnTo>
                  <a:lnTo>
                    <a:pt x="3868992" y="45246"/>
                  </a:lnTo>
                  <a:lnTo>
                    <a:pt x="3868992" y="44630"/>
                  </a:lnTo>
                  <a:lnTo>
                    <a:pt x="3870036" y="44630"/>
                  </a:lnTo>
                  <a:lnTo>
                    <a:pt x="3793573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132094" y="2080742"/>
              <a:ext cx="0" cy="1026160"/>
            </a:xfrm>
            <a:custGeom>
              <a:avLst/>
              <a:gdLst/>
              <a:ahLst/>
              <a:cxnLst/>
              <a:rect l="l" t="t" r="r" b="b"/>
              <a:pathLst>
                <a:path w="0" h="1026160">
                  <a:moveTo>
                    <a:pt x="0" y="0"/>
                  </a:moveTo>
                  <a:lnTo>
                    <a:pt x="0" y="1025878"/>
                  </a:lnTo>
                </a:path>
              </a:pathLst>
            </a:custGeom>
            <a:ln w="19608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132094" y="2498509"/>
              <a:ext cx="1826260" cy="0"/>
            </a:xfrm>
            <a:custGeom>
              <a:avLst/>
              <a:gdLst/>
              <a:ahLst/>
              <a:cxnLst/>
              <a:rect l="l" t="t" r="r" b="b"/>
              <a:pathLst>
                <a:path w="1826259" h="0">
                  <a:moveTo>
                    <a:pt x="0" y="0"/>
                  </a:moveTo>
                  <a:lnTo>
                    <a:pt x="1825767" y="0"/>
                  </a:lnTo>
                </a:path>
              </a:pathLst>
            </a:custGeom>
            <a:ln w="377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030978" y="1406584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90" h="0">
                  <a:moveTo>
                    <a:pt x="0" y="0"/>
                  </a:moveTo>
                  <a:lnTo>
                    <a:pt x="1634077" y="0"/>
                  </a:lnTo>
                </a:path>
              </a:pathLst>
            </a:custGeom>
            <a:ln w="19606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148687" y="1433731"/>
              <a:ext cx="1410970" cy="1065530"/>
            </a:xfrm>
            <a:custGeom>
              <a:avLst/>
              <a:gdLst/>
              <a:ahLst/>
              <a:cxnLst/>
              <a:rect l="l" t="t" r="r" b="b"/>
              <a:pathLst>
                <a:path w="1410970" h="1065530">
                  <a:moveTo>
                    <a:pt x="0" y="0"/>
                  </a:moveTo>
                  <a:lnTo>
                    <a:pt x="1410962" y="1065154"/>
                  </a:lnTo>
                </a:path>
              </a:pathLst>
            </a:custGeom>
            <a:ln w="37706">
              <a:solidFill>
                <a:srgbClr val="59595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688576" y="1394519"/>
              <a:ext cx="3535679" cy="1104900"/>
            </a:xfrm>
            <a:custGeom>
              <a:avLst/>
              <a:gdLst/>
              <a:ahLst/>
              <a:cxnLst/>
              <a:rect l="l" t="t" r="r" b="b"/>
              <a:pathLst>
                <a:path w="3535679" h="1104900">
                  <a:moveTo>
                    <a:pt x="3270165" y="1104115"/>
                  </a:moveTo>
                  <a:lnTo>
                    <a:pt x="3535640" y="837041"/>
                  </a:lnTo>
                </a:path>
                <a:path w="3535679" h="1104900">
                  <a:moveTo>
                    <a:pt x="380111" y="1104367"/>
                  </a:moveTo>
                  <a:lnTo>
                    <a:pt x="1443895" y="1508"/>
                  </a:lnTo>
                </a:path>
                <a:path w="3535679" h="1104900">
                  <a:moveTo>
                    <a:pt x="1443518" y="0"/>
                  </a:moveTo>
                  <a:lnTo>
                    <a:pt x="1443518" y="1103336"/>
                  </a:lnTo>
                </a:path>
                <a:path w="3535679" h="1104900">
                  <a:moveTo>
                    <a:pt x="0" y="1103990"/>
                  </a:moveTo>
                  <a:lnTo>
                    <a:pt x="380237" y="1103990"/>
                  </a:lnTo>
                </a:path>
              </a:pathLst>
            </a:custGeom>
            <a:ln w="377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068687" y="1851498"/>
              <a:ext cx="2890520" cy="1711325"/>
            </a:xfrm>
            <a:custGeom>
              <a:avLst/>
              <a:gdLst/>
              <a:ahLst/>
              <a:cxnLst/>
              <a:rect l="l" t="t" r="r" b="b"/>
              <a:pathLst>
                <a:path w="2890520" h="1711325">
                  <a:moveTo>
                    <a:pt x="0" y="227735"/>
                  </a:moveTo>
                  <a:lnTo>
                    <a:pt x="0" y="1710782"/>
                  </a:lnTo>
                </a:path>
                <a:path w="2890520" h="1711325">
                  <a:moveTo>
                    <a:pt x="2472233" y="36196"/>
                  </a:moveTo>
                  <a:lnTo>
                    <a:pt x="2472233" y="1283589"/>
                  </a:lnTo>
                </a:path>
                <a:path w="2890520" h="1711325">
                  <a:moveTo>
                    <a:pt x="2890054" y="0"/>
                  </a:moveTo>
                  <a:lnTo>
                    <a:pt x="2890054" y="1710845"/>
                  </a:lnTo>
                </a:path>
              </a:pathLst>
            </a:custGeom>
            <a:ln w="19607">
              <a:solidFill>
                <a:srgbClr val="4A7EBB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067930" y="2941777"/>
              <a:ext cx="2889885" cy="593090"/>
            </a:xfrm>
            <a:custGeom>
              <a:avLst/>
              <a:gdLst/>
              <a:ahLst/>
              <a:cxnLst/>
              <a:rect l="l" t="t" r="r" b="b"/>
              <a:pathLst>
                <a:path w="2889884" h="593089">
                  <a:moveTo>
                    <a:pt x="2471229" y="49161"/>
                  </a:moveTo>
                  <a:lnTo>
                    <a:pt x="2463469" y="44640"/>
                  </a:lnTo>
                  <a:lnTo>
                    <a:pt x="2387003" y="0"/>
                  </a:lnTo>
                  <a:lnTo>
                    <a:pt x="2384247" y="736"/>
                  </a:lnTo>
                  <a:lnTo>
                    <a:pt x="2381732" y="5041"/>
                  </a:lnTo>
                  <a:lnTo>
                    <a:pt x="2382355" y="7823"/>
                  </a:lnTo>
                  <a:lnTo>
                    <a:pt x="2384615" y="9080"/>
                  </a:lnTo>
                  <a:lnTo>
                    <a:pt x="2445575" y="44640"/>
                  </a:lnTo>
                  <a:lnTo>
                    <a:pt x="1089050" y="44640"/>
                  </a:lnTo>
                  <a:lnTo>
                    <a:pt x="1150010" y="9080"/>
                  </a:lnTo>
                  <a:lnTo>
                    <a:pt x="1152271" y="7823"/>
                  </a:lnTo>
                  <a:lnTo>
                    <a:pt x="1152906" y="5041"/>
                  </a:lnTo>
                  <a:lnTo>
                    <a:pt x="1150391" y="736"/>
                  </a:lnTo>
                  <a:lnTo>
                    <a:pt x="1147622" y="0"/>
                  </a:lnTo>
                  <a:lnTo>
                    <a:pt x="1063586" y="49060"/>
                  </a:lnTo>
                  <a:lnTo>
                    <a:pt x="1056017" y="44640"/>
                  </a:lnTo>
                  <a:lnTo>
                    <a:pt x="979436" y="0"/>
                  </a:lnTo>
                  <a:lnTo>
                    <a:pt x="976668" y="736"/>
                  </a:lnTo>
                  <a:lnTo>
                    <a:pt x="974153" y="5041"/>
                  </a:lnTo>
                  <a:lnTo>
                    <a:pt x="974915" y="7823"/>
                  </a:lnTo>
                  <a:lnTo>
                    <a:pt x="1038009" y="44640"/>
                  </a:lnTo>
                  <a:lnTo>
                    <a:pt x="25641" y="44640"/>
                  </a:lnTo>
                  <a:lnTo>
                    <a:pt x="86601" y="9080"/>
                  </a:lnTo>
                  <a:lnTo>
                    <a:pt x="88861" y="7823"/>
                  </a:lnTo>
                  <a:lnTo>
                    <a:pt x="89496" y="5041"/>
                  </a:lnTo>
                  <a:lnTo>
                    <a:pt x="86982" y="736"/>
                  </a:lnTo>
                  <a:lnTo>
                    <a:pt x="84213" y="0"/>
                  </a:lnTo>
                  <a:lnTo>
                    <a:pt x="0" y="49161"/>
                  </a:lnTo>
                  <a:lnTo>
                    <a:pt x="84213" y="98310"/>
                  </a:lnTo>
                  <a:lnTo>
                    <a:pt x="86982" y="97586"/>
                  </a:lnTo>
                  <a:lnTo>
                    <a:pt x="89496" y="93268"/>
                  </a:lnTo>
                  <a:lnTo>
                    <a:pt x="88861" y="90500"/>
                  </a:lnTo>
                  <a:lnTo>
                    <a:pt x="86601" y="89242"/>
                  </a:lnTo>
                  <a:lnTo>
                    <a:pt x="25641" y="53682"/>
                  </a:lnTo>
                  <a:lnTo>
                    <a:pt x="1038009" y="53682"/>
                  </a:lnTo>
                  <a:lnTo>
                    <a:pt x="974915" y="90500"/>
                  </a:lnTo>
                  <a:lnTo>
                    <a:pt x="974153" y="93268"/>
                  </a:lnTo>
                  <a:lnTo>
                    <a:pt x="976668" y="97586"/>
                  </a:lnTo>
                  <a:lnTo>
                    <a:pt x="979436" y="98310"/>
                  </a:lnTo>
                  <a:lnTo>
                    <a:pt x="1056017" y="53682"/>
                  </a:lnTo>
                  <a:lnTo>
                    <a:pt x="1063586" y="49276"/>
                  </a:lnTo>
                  <a:lnTo>
                    <a:pt x="1147622" y="98310"/>
                  </a:lnTo>
                  <a:lnTo>
                    <a:pt x="1150391" y="97586"/>
                  </a:lnTo>
                  <a:lnTo>
                    <a:pt x="1152906" y="93268"/>
                  </a:lnTo>
                  <a:lnTo>
                    <a:pt x="1152271" y="90500"/>
                  </a:lnTo>
                  <a:lnTo>
                    <a:pt x="1150010" y="89242"/>
                  </a:lnTo>
                  <a:lnTo>
                    <a:pt x="1089050" y="53682"/>
                  </a:lnTo>
                  <a:lnTo>
                    <a:pt x="2445575" y="53682"/>
                  </a:lnTo>
                  <a:lnTo>
                    <a:pt x="2384615" y="89242"/>
                  </a:lnTo>
                  <a:lnTo>
                    <a:pt x="2382355" y="90500"/>
                  </a:lnTo>
                  <a:lnTo>
                    <a:pt x="2381732" y="93268"/>
                  </a:lnTo>
                  <a:lnTo>
                    <a:pt x="2384247" y="97586"/>
                  </a:lnTo>
                  <a:lnTo>
                    <a:pt x="2387003" y="98310"/>
                  </a:lnTo>
                  <a:lnTo>
                    <a:pt x="2463469" y="53682"/>
                  </a:lnTo>
                  <a:lnTo>
                    <a:pt x="2471229" y="49161"/>
                  </a:lnTo>
                  <a:close/>
                </a:path>
                <a:path w="2889884" h="593089">
                  <a:moveTo>
                    <a:pt x="2889554" y="543839"/>
                  </a:moveTo>
                  <a:lnTo>
                    <a:pt x="2881782" y="539318"/>
                  </a:lnTo>
                  <a:lnTo>
                    <a:pt x="2805201" y="494690"/>
                  </a:lnTo>
                  <a:lnTo>
                    <a:pt x="2802445" y="495414"/>
                  </a:lnTo>
                  <a:lnTo>
                    <a:pt x="2799931" y="499732"/>
                  </a:lnTo>
                  <a:lnTo>
                    <a:pt x="2800680" y="502500"/>
                  </a:lnTo>
                  <a:lnTo>
                    <a:pt x="2863773" y="539318"/>
                  </a:lnTo>
                  <a:lnTo>
                    <a:pt x="25641" y="539318"/>
                  </a:lnTo>
                  <a:lnTo>
                    <a:pt x="86601" y="503758"/>
                  </a:lnTo>
                  <a:lnTo>
                    <a:pt x="88861" y="502500"/>
                  </a:lnTo>
                  <a:lnTo>
                    <a:pt x="89496" y="499732"/>
                  </a:lnTo>
                  <a:lnTo>
                    <a:pt x="86982" y="495414"/>
                  </a:lnTo>
                  <a:lnTo>
                    <a:pt x="84213" y="494690"/>
                  </a:lnTo>
                  <a:lnTo>
                    <a:pt x="0" y="543839"/>
                  </a:lnTo>
                  <a:lnTo>
                    <a:pt x="84213" y="593001"/>
                  </a:lnTo>
                  <a:lnTo>
                    <a:pt x="86982" y="592277"/>
                  </a:lnTo>
                  <a:lnTo>
                    <a:pt x="89496" y="587959"/>
                  </a:lnTo>
                  <a:lnTo>
                    <a:pt x="88861" y="585177"/>
                  </a:lnTo>
                  <a:lnTo>
                    <a:pt x="86601" y="583920"/>
                  </a:lnTo>
                  <a:lnTo>
                    <a:pt x="25641" y="548373"/>
                  </a:lnTo>
                  <a:lnTo>
                    <a:pt x="2863761" y="548373"/>
                  </a:lnTo>
                  <a:lnTo>
                    <a:pt x="2800680" y="585177"/>
                  </a:lnTo>
                  <a:lnTo>
                    <a:pt x="2799931" y="587959"/>
                  </a:lnTo>
                  <a:lnTo>
                    <a:pt x="2802445" y="592277"/>
                  </a:lnTo>
                  <a:lnTo>
                    <a:pt x="2805201" y="593001"/>
                  </a:lnTo>
                  <a:lnTo>
                    <a:pt x="2881782" y="548373"/>
                  </a:lnTo>
                  <a:lnTo>
                    <a:pt x="2889554" y="543839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7140818" y="949267"/>
            <a:ext cx="785495" cy="40195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ts val="2375"/>
              </a:lnSpc>
              <a:spcBef>
                <a:spcPts val="115"/>
              </a:spcBef>
            </a:pPr>
            <a:r>
              <a:rPr dirty="0" baseline="5787" sz="3600" spc="-37">
                <a:latin typeface="Symbol"/>
                <a:cs typeface="Symbol"/>
              </a:rPr>
              <a:t></a:t>
            </a:r>
            <a:r>
              <a:rPr dirty="0" baseline="14814" sz="2250" spc="-37" i="1">
                <a:latin typeface="Arial"/>
                <a:cs typeface="Arial"/>
              </a:rPr>
              <a:t>I</a:t>
            </a:r>
            <a:r>
              <a:rPr dirty="0" sz="900" spc="-25" i="1">
                <a:latin typeface="Arial"/>
                <a:cs typeface="Arial"/>
              </a:rPr>
              <a:t>L</a:t>
            </a:r>
            <a:r>
              <a:rPr dirty="0" sz="900" spc="-25">
                <a:latin typeface="Arial"/>
                <a:cs typeface="Arial"/>
              </a:rPr>
              <a:t>,</a:t>
            </a:r>
            <a:r>
              <a:rPr dirty="0" sz="900" spc="-25" i="1">
                <a:latin typeface="Arial"/>
                <a:cs typeface="Arial"/>
              </a:rPr>
              <a:t>pk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baseline="5787" sz="3600" spc="-509">
                <a:latin typeface="Symbol"/>
                <a:cs typeface="Symbol"/>
              </a:rPr>
              <a:t></a:t>
            </a:r>
            <a:endParaRPr baseline="5787" sz="3600">
              <a:latin typeface="Symbol"/>
              <a:cs typeface="Symbol"/>
            </a:endParaRPr>
          </a:p>
          <a:p>
            <a:pPr marL="490855">
              <a:lnSpc>
                <a:spcPts val="575"/>
              </a:lnSpc>
            </a:pPr>
            <a:r>
              <a:rPr dirty="0" sz="900" spc="-25" i="1">
                <a:latin typeface="Arial"/>
                <a:cs typeface="Arial"/>
              </a:rPr>
              <a:t>DCM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346691" y="2708997"/>
            <a:ext cx="55562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spc="-15" i="1">
                <a:latin typeface="Arial"/>
                <a:cs typeface="Arial"/>
              </a:rPr>
              <a:t>t</a:t>
            </a:r>
            <a:r>
              <a:rPr dirty="0" sz="850" spc="-10" i="1">
                <a:latin typeface="Arial"/>
                <a:cs typeface="Arial"/>
              </a:rPr>
              <a:t>on</a:t>
            </a:r>
            <a:r>
              <a:rPr dirty="0" sz="850" spc="-10">
                <a:latin typeface="Arial"/>
                <a:cs typeface="Arial"/>
              </a:rPr>
              <a:t>,</a:t>
            </a:r>
            <a:r>
              <a:rPr dirty="0" sz="850" spc="-10" i="1">
                <a:latin typeface="Arial"/>
                <a:cs typeface="Arial"/>
              </a:rPr>
              <a:t>DCM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323984" y="2708997"/>
            <a:ext cx="77978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spc="-15" i="1">
                <a:latin typeface="Arial"/>
                <a:cs typeface="Arial"/>
              </a:rPr>
              <a:t>t</a:t>
            </a:r>
            <a:r>
              <a:rPr dirty="0" sz="850" spc="-10" i="1">
                <a:latin typeface="Arial"/>
                <a:cs typeface="Arial"/>
              </a:rPr>
              <a:t>demag</a:t>
            </a:r>
            <a:r>
              <a:rPr dirty="0" sz="850" spc="-10">
                <a:latin typeface="Arial"/>
                <a:cs typeface="Arial"/>
              </a:rPr>
              <a:t>,</a:t>
            </a:r>
            <a:r>
              <a:rPr dirty="0" sz="850" spc="-10" i="1">
                <a:latin typeface="Arial"/>
                <a:cs typeface="Arial"/>
              </a:rPr>
              <a:t>DCM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9540167" y="1873995"/>
            <a:ext cx="418465" cy="98425"/>
          </a:xfrm>
          <a:custGeom>
            <a:avLst/>
            <a:gdLst/>
            <a:ahLst/>
            <a:cxnLst/>
            <a:rect l="l" t="t" r="r" b="b"/>
            <a:pathLst>
              <a:path w="418465" h="98425">
                <a:moveTo>
                  <a:pt x="84217" y="0"/>
                </a:moveTo>
                <a:lnTo>
                  <a:pt x="0" y="49142"/>
                </a:lnTo>
                <a:lnTo>
                  <a:pt x="84217" y="98284"/>
                </a:lnTo>
                <a:lnTo>
                  <a:pt x="86983" y="97529"/>
                </a:lnTo>
                <a:lnTo>
                  <a:pt x="89496" y="93256"/>
                </a:lnTo>
                <a:lnTo>
                  <a:pt x="88868" y="90491"/>
                </a:lnTo>
                <a:lnTo>
                  <a:pt x="86606" y="89234"/>
                </a:lnTo>
                <a:lnTo>
                  <a:pt x="25624" y="53666"/>
                </a:lnTo>
                <a:lnTo>
                  <a:pt x="8924" y="53666"/>
                </a:lnTo>
                <a:lnTo>
                  <a:pt x="8924" y="44617"/>
                </a:lnTo>
                <a:lnTo>
                  <a:pt x="25624" y="44617"/>
                </a:lnTo>
                <a:lnTo>
                  <a:pt x="86606" y="9050"/>
                </a:lnTo>
                <a:lnTo>
                  <a:pt x="88868" y="7792"/>
                </a:lnTo>
                <a:lnTo>
                  <a:pt x="89496" y="5027"/>
                </a:lnTo>
                <a:lnTo>
                  <a:pt x="86983" y="754"/>
                </a:lnTo>
                <a:lnTo>
                  <a:pt x="84217" y="0"/>
                </a:lnTo>
                <a:close/>
              </a:path>
              <a:path w="418465" h="98425">
                <a:moveTo>
                  <a:pt x="400080" y="49142"/>
                </a:moveTo>
                <a:lnTo>
                  <a:pt x="331340" y="89234"/>
                </a:lnTo>
                <a:lnTo>
                  <a:pt x="329077" y="90491"/>
                </a:lnTo>
                <a:lnTo>
                  <a:pt x="328448" y="93256"/>
                </a:lnTo>
                <a:lnTo>
                  <a:pt x="330963" y="97529"/>
                </a:lnTo>
                <a:lnTo>
                  <a:pt x="333728" y="98284"/>
                </a:lnTo>
                <a:lnTo>
                  <a:pt x="410194" y="53666"/>
                </a:lnTo>
                <a:lnTo>
                  <a:pt x="409021" y="53666"/>
                </a:lnTo>
                <a:lnTo>
                  <a:pt x="409021" y="53037"/>
                </a:lnTo>
                <a:lnTo>
                  <a:pt x="406759" y="53037"/>
                </a:lnTo>
                <a:lnTo>
                  <a:pt x="400080" y="49142"/>
                </a:lnTo>
                <a:close/>
              </a:path>
              <a:path w="418465" h="98425">
                <a:moveTo>
                  <a:pt x="25624" y="44617"/>
                </a:moveTo>
                <a:lnTo>
                  <a:pt x="8924" y="44617"/>
                </a:lnTo>
                <a:lnTo>
                  <a:pt x="8924" y="53666"/>
                </a:lnTo>
                <a:lnTo>
                  <a:pt x="25624" y="53666"/>
                </a:lnTo>
                <a:lnTo>
                  <a:pt x="24546" y="53037"/>
                </a:lnTo>
                <a:lnTo>
                  <a:pt x="11187" y="53037"/>
                </a:lnTo>
                <a:lnTo>
                  <a:pt x="11187" y="45246"/>
                </a:lnTo>
                <a:lnTo>
                  <a:pt x="24546" y="45246"/>
                </a:lnTo>
                <a:lnTo>
                  <a:pt x="25624" y="44617"/>
                </a:lnTo>
                <a:close/>
              </a:path>
              <a:path w="418465" h="98425">
                <a:moveTo>
                  <a:pt x="392322" y="44617"/>
                </a:moveTo>
                <a:lnTo>
                  <a:pt x="25624" y="44617"/>
                </a:lnTo>
                <a:lnTo>
                  <a:pt x="17866" y="49142"/>
                </a:lnTo>
                <a:lnTo>
                  <a:pt x="25624" y="53666"/>
                </a:lnTo>
                <a:lnTo>
                  <a:pt x="392322" y="53666"/>
                </a:lnTo>
                <a:lnTo>
                  <a:pt x="400080" y="49142"/>
                </a:lnTo>
                <a:lnTo>
                  <a:pt x="392322" y="44617"/>
                </a:lnTo>
                <a:close/>
              </a:path>
              <a:path w="418465" h="98425">
                <a:moveTo>
                  <a:pt x="410190" y="44617"/>
                </a:moveTo>
                <a:lnTo>
                  <a:pt x="409021" y="44617"/>
                </a:lnTo>
                <a:lnTo>
                  <a:pt x="409021" y="53666"/>
                </a:lnTo>
                <a:lnTo>
                  <a:pt x="410194" y="53666"/>
                </a:lnTo>
                <a:lnTo>
                  <a:pt x="417946" y="49142"/>
                </a:lnTo>
                <a:lnTo>
                  <a:pt x="410190" y="44617"/>
                </a:lnTo>
                <a:close/>
              </a:path>
              <a:path w="418465" h="98425">
                <a:moveTo>
                  <a:pt x="11187" y="45246"/>
                </a:moveTo>
                <a:lnTo>
                  <a:pt x="11187" y="53037"/>
                </a:lnTo>
                <a:lnTo>
                  <a:pt x="17866" y="49142"/>
                </a:lnTo>
                <a:lnTo>
                  <a:pt x="11187" y="45246"/>
                </a:lnTo>
                <a:close/>
              </a:path>
              <a:path w="418465" h="98425">
                <a:moveTo>
                  <a:pt x="17866" y="49142"/>
                </a:moveTo>
                <a:lnTo>
                  <a:pt x="11187" y="53037"/>
                </a:lnTo>
                <a:lnTo>
                  <a:pt x="24546" y="53037"/>
                </a:lnTo>
                <a:lnTo>
                  <a:pt x="17866" y="49142"/>
                </a:lnTo>
                <a:close/>
              </a:path>
              <a:path w="418465" h="98425">
                <a:moveTo>
                  <a:pt x="406759" y="45246"/>
                </a:moveTo>
                <a:lnTo>
                  <a:pt x="400080" y="49142"/>
                </a:lnTo>
                <a:lnTo>
                  <a:pt x="406759" y="53037"/>
                </a:lnTo>
                <a:lnTo>
                  <a:pt x="406759" y="45246"/>
                </a:lnTo>
                <a:close/>
              </a:path>
              <a:path w="418465" h="98425">
                <a:moveTo>
                  <a:pt x="409021" y="45246"/>
                </a:moveTo>
                <a:lnTo>
                  <a:pt x="406759" y="45246"/>
                </a:lnTo>
                <a:lnTo>
                  <a:pt x="406759" y="53037"/>
                </a:lnTo>
                <a:lnTo>
                  <a:pt x="409021" y="53037"/>
                </a:lnTo>
                <a:lnTo>
                  <a:pt x="409021" y="45246"/>
                </a:lnTo>
                <a:close/>
              </a:path>
              <a:path w="418465" h="98425">
                <a:moveTo>
                  <a:pt x="24546" y="45246"/>
                </a:moveTo>
                <a:lnTo>
                  <a:pt x="11187" y="45246"/>
                </a:lnTo>
                <a:lnTo>
                  <a:pt x="17866" y="49142"/>
                </a:lnTo>
                <a:lnTo>
                  <a:pt x="24546" y="45246"/>
                </a:lnTo>
                <a:close/>
              </a:path>
              <a:path w="418465" h="98425">
                <a:moveTo>
                  <a:pt x="333728" y="0"/>
                </a:moveTo>
                <a:lnTo>
                  <a:pt x="330963" y="754"/>
                </a:lnTo>
                <a:lnTo>
                  <a:pt x="328448" y="5027"/>
                </a:lnTo>
                <a:lnTo>
                  <a:pt x="329077" y="7792"/>
                </a:lnTo>
                <a:lnTo>
                  <a:pt x="331340" y="9050"/>
                </a:lnTo>
                <a:lnTo>
                  <a:pt x="400080" y="49142"/>
                </a:lnTo>
                <a:lnTo>
                  <a:pt x="406759" y="45246"/>
                </a:lnTo>
                <a:lnTo>
                  <a:pt x="409021" y="45246"/>
                </a:lnTo>
                <a:lnTo>
                  <a:pt x="409021" y="44617"/>
                </a:lnTo>
                <a:lnTo>
                  <a:pt x="410190" y="44617"/>
                </a:lnTo>
                <a:lnTo>
                  <a:pt x="333728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8313782" y="3203681"/>
            <a:ext cx="62992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4814" sz="2250" i="1">
                <a:latin typeface="Arial"/>
                <a:cs typeface="Arial"/>
              </a:rPr>
              <a:t>t</a:t>
            </a:r>
            <a:r>
              <a:rPr dirty="0" sz="850" i="1">
                <a:latin typeface="Arial"/>
                <a:cs typeface="Arial"/>
              </a:rPr>
              <a:t>SW</a:t>
            </a:r>
            <a:r>
              <a:rPr dirty="0" sz="850" spc="40" i="1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,</a:t>
            </a:r>
            <a:r>
              <a:rPr dirty="0" sz="850" spc="-20" i="1">
                <a:latin typeface="Arial"/>
                <a:cs typeface="Arial"/>
              </a:rPr>
              <a:t>DCM</a:t>
            </a:r>
            <a:endParaRPr sz="8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417355" y="1651356"/>
            <a:ext cx="62801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>
                <a:latin typeface="Times New Roman"/>
                <a:cs typeface="Times New Roman"/>
              </a:rPr>
              <a:t>dead-</a:t>
            </a:r>
            <a:r>
              <a:rPr dirty="0" sz="1150" spc="-20">
                <a:latin typeface="Times New Roman"/>
                <a:cs typeface="Times New Roman"/>
              </a:rPr>
              <a:t>time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5293575" y="2314111"/>
            <a:ext cx="967105" cy="363220"/>
          </a:xfrm>
          <a:custGeom>
            <a:avLst/>
            <a:gdLst/>
            <a:ahLst/>
            <a:cxnLst/>
            <a:rect l="l" t="t" r="r" b="b"/>
            <a:pathLst>
              <a:path w="967104" h="363219">
                <a:moveTo>
                  <a:pt x="0" y="90660"/>
                </a:moveTo>
                <a:lnTo>
                  <a:pt x="785726" y="90660"/>
                </a:lnTo>
                <a:lnTo>
                  <a:pt x="785726" y="0"/>
                </a:lnTo>
                <a:lnTo>
                  <a:pt x="967048" y="181323"/>
                </a:lnTo>
                <a:lnTo>
                  <a:pt x="785726" y="362645"/>
                </a:lnTo>
                <a:lnTo>
                  <a:pt x="785726" y="271984"/>
                </a:lnTo>
                <a:lnTo>
                  <a:pt x="0" y="271984"/>
                </a:lnTo>
                <a:lnTo>
                  <a:pt x="0" y="906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5075866" y="1435100"/>
            <a:ext cx="14484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Cycle-</a:t>
            </a:r>
            <a:r>
              <a:rPr dirty="0" sz="1800" spc="-25">
                <a:latin typeface="Arial"/>
                <a:cs typeface="Arial"/>
              </a:rPr>
              <a:t>by- </a:t>
            </a:r>
            <a:r>
              <a:rPr dirty="0" sz="1800">
                <a:latin typeface="Arial"/>
                <a:cs typeface="Arial"/>
              </a:rPr>
              <a:t>cycle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dead- time </a:t>
            </a:r>
            <a:r>
              <a:rPr dirty="0" sz="1800" spc="-10">
                <a:latin typeface="Arial"/>
                <a:cs typeface="Arial"/>
              </a:rPr>
              <a:t>compensation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8" name="object 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9" name="object 5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 spc="-10">
                <a:solidFill>
                  <a:srgbClr val="000000"/>
                </a:solidFill>
              </a:rPr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>
                <a:solidFill>
                  <a:srgbClr val="000000"/>
                </a:solidFill>
              </a:rPr>
              <a:t>Upgraded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Control</a:t>
            </a:r>
            <a:r>
              <a:rPr dirty="0" spc="-20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>
                <a:solidFill>
                  <a:srgbClr val="000000"/>
                </a:solidFill>
              </a:rPr>
              <a:t>Interleaving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480059" algn="l"/>
              </a:tabLst>
            </a:pPr>
            <a:r>
              <a:rPr dirty="0">
                <a:solidFill>
                  <a:srgbClr val="000000"/>
                </a:solidFill>
              </a:rPr>
              <a:t>The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Bridgeless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 spc="-10">
                <a:solidFill>
                  <a:srgbClr val="000000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5415" y="798850"/>
            <a:ext cx="6322952" cy="39613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dirty="0" spc="-5"/>
              <a:t> </a:t>
            </a:r>
            <a:r>
              <a:rPr dirty="0"/>
              <a:t>Control Frequency</a:t>
            </a:r>
            <a:r>
              <a:rPr dirty="0" spc="-15"/>
              <a:t> </a:t>
            </a:r>
            <a:r>
              <a:rPr dirty="0"/>
              <a:t>Foldback</a:t>
            </a:r>
            <a:r>
              <a:rPr dirty="0" spc="-15"/>
              <a:t> </a:t>
            </a:r>
            <a:r>
              <a:rPr dirty="0" spc="-10"/>
              <a:t>(CCFF)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4918964"/>
            <a:ext cx="10992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CCFF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adapts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operation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instantaneous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value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</a:t>
            </a:r>
            <a:r>
              <a:rPr dirty="0" sz="2400">
                <a:solidFill>
                  <a:srgbClr val="532313"/>
                </a:solidFill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current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82941" y="1392428"/>
            <a:ext cx="153225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448309">
              <a:lnSpc>
                <a:spcPct val="102200"/>
              </a:lnSpc>
              <a:spcBef>
                <a:spcPts val="50"/>
              </a:spcBef>
            </a:pPr>
            <a:r>
              <a:rPr dirty="0" sz="1800" spc="-20">
                <a:latin typeface="Arial"/>
                <a:cs typeface="Arial"/>
              </a:rPr>
              <a:t>CCFF (NCP1611/2/5)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Frequency</a:t>
            </a:r>
            <a:r>
              <a:rPr dirty="0" spc="-20"/>
              <a:t> </a:t>
            </a:r>
            <a:r>
              <a:rPr dirty="0"/>
              <a:t>Clamped</a:t>
            </a:r>
            <a:r>
              <a:rPr dirty="0" spc="-10"/>
              <a:t> </a:t>
            </a:r>
            <a:r>
              <a:rPr dirty="0"/>
              <a:t>CrM</a:t>
            </a:r>
            <a:r>
              <a:rPr dirty="0" spc="-5"/>
              <a:t> </a:t>
            </a:r>
            <a:r>
              <a:rPr dirty="0" spc="-10"/>
              <a:t>Circuits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7700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Frequency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Foldback optimizes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light-</a:t>
            </a:r>
            <a:r>
              <a:rPr dirty="0" sz="2400">
                <a:latin typeface="Arial"/>
                <a:cs typeface="Arial"/>
              </a:rPr>
              <a:t>load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efficiency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20952" y="2215895"/>
            <a:ext cx="9147175" cy="3350260"/>
            <a:chOff x="1520952" y="2215895"/>
            <a:chExt cx="9147175" cy="33502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2952" y="2246375"/>
              <a:ext cx="4575048" cy="33192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52" y="2215895"/>
              <a:ext cx="4575048" cy="33223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5352" y="3410711"/>
              <a:ext cx="225551" cy="6035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2255" y="2855975"/>
              <a:ext cx="207264" cy="80467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211783" y="5596128"/>
            <a:ext cx="788670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i="1">
                <a:latin typeface="Arial"/>
                <a:cs typeface="Arial"/>
              </a:rPr>
              <a:t>Obtained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NCP1612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160-</a:t>
            </a:r>
            <a:r>
              <a:rPr dirty="0" sz="1100" i="1">
                <a:latin typeface="Arial"/>
                <a:cs typeface="Arial"/>
              </a:rPr>
              <a:t>W,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wide-mains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EVB.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See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u="sng" sz="11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http://www.onsemi.com/pub/Collateral/EVBUM2051-</a:t>
            </a:r>
            <a:r>
              <a:rPr dirty="0" u="sng" sz="110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D.PDF</a:t>
            </a:r>
            <a:r>
              <a:rPr dirty="0" sz="1100" spc="3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for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more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details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91786" y="3730091"/>
            <a:ext cx="3355975" cy="1682114"/>
            <a:chOff x="4391786" y="3730091"/>
            <a:chExt cx="3355975" cy="1682114"/>
          </a:xfrm>
        </p:grpSpPr>
        <p:sp>
          <p:nvSpPr>
            <p:cNvPr id="3" name="object 3" descr=""/>
            <p:cNvSpPr/>
            <p:nvPr/>
          </p:nvSpPr>
          <p:spPr>
            <a:xfrm>
              <a:off x="4395913" y="4951684"/>
              <a:ext cx="3339465" cy="374015"/>
            </a:xfrm>
            <a:custGeom>
              <a:avLst/>
              <a:gdLst/>
              <a:ahLst/>
              <a:cxnLst/>
              <a:rect l="l" t="t" r="r" b="b"/>
              <a:pathLst>
                <a:path w="3339465" h="374014">
                  <a:moveTo>
                    <a:pt x="0" y="373610"/>
                  </a:moveTo>
                  <a:lnTo>
                    <a:pt x="3339346" y="373610"/>
                  </a:lnTo>
                </a:path>
                <a:path w="3339465" h="374014">
                  <a:moveTo>
                    <a:pt x="0" y="327888"/>
                  </a:moveTo>
                  <a:lnTo>
                    <a:pt x="3339346" y="327888"/>
                  </a:lnTo>
                </a:path>
                <a:path w="3339465" h="374014">
                  <a:moveTo>
                    <a:pt x="0" y="280860"/>
                  </a:moveTo>
                  <a:lnTo>
                    <a:pt x="3339346" y="280860"/>
                  </a:lnTo>
                </a:path>
                <a:path w="3339465" h="374014">
                  <a:moveTo>
                    <a:pt x="0" y="233832"/>
                  </a:moveTo>
                  <a:lnTo>
                    <a:pt x="3339346" y="233832"/>
                  </a:lnTo>
                </a:path>
                <a:path w="3339465" h="374014">
                  <a:moveTo>
                    <a:pt x="0" y="139777"/>
                  </a:moveTo>
                  <a:lnTo>
                    <a:pt x="3339346" y="139777"/>
                  </a:lnTo>
                </a:path>
                <a:path w="3339465" h="374014">
                  <a:moveTo>
                    <a:pt x="0" y="92749"/>
                  </a:moveTo>
                  <a:lnTo>
                    <a:pt x="3339346" y="92749"/>
                  </a:lnTo>
                </a:path>
                <a:path w="3339465" h="374014">
                  <a:moveTo>
                    <a:pt x="0" y="45721"/>
                  </a:moveTo>
                  <a:lnTo>
                    <a:pt x="3339346" y="45721"/>
                  </a:lnTo>
                </a:path>
                <a:path w="3339465" h="374014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95913" y="5138490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 h="0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95913" y="4716578"/>
              <a:ext cx="3339465" cy="141605"/>
            </a:xfrm>
            <a:custGeom>
              <a:avLst/>
              <a:gdLst/>
              <a:ahLst/>
              <a:cxnLst/>
              <a:rect l="l" t="t" r="r" b="b"/>
              <a:pathLst>
                <a:path w="3339465" h="141604">
                  <a:moveTo>
                    <a:pt x="0" y="141083"/>
                  </a:moveTo>
                  <a:lnTo>
                    <a:pt x="3339346" y="141083"/>
                  </a:lnTo>
                </a:path>
                <a:path w="3339465" h="141604">
                  <a:moveTo>
                    <a:pt x="0" y="94055"/>
                  </a:moveTo>
                  <a:lnTo>
                    <a:pt x="3339346" y="94055"/>
                  </a:lnTo>
                </a:path>
                <a:path w="3339465" h="141604">
                  <a:moveTo>
                    <a:pt x="0" y="47027"/>
                  </a:moveTo>
                  <a:lnTo>
                    <a:pt x="3339346" y="47027"/>
                  </a:lnTo>
                </a:path>
                <a:path w="3339465" h="141604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95913" y="4904657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 h="0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95913" y="4482745"/>
              <a:ext cx="3339465" cy="141605"/>
            </a:xfrm>
            <a:custGeom>
              <a:avLst/>
              <a:gdLst/>
              <a:ahLst/>
              <a:cxnLst/>
              <a:rect l="l" t="t" r="r" b="b"/>
              <a:pathLst>
                <a:path w="3339465" h="141604">
                  <a:moveTo>
                    <a:pt x="0" y="141083"/>
                  </a:moveTo>
                  <a:lnTo>
                    <a:pt x="3339346" y="141083"/>
                  </a:lnTo>
                </a:path>
                <a:path w="3339465" h="141604">
                  <a:moveTo>
                    <a:pt x="0" y="94055"/>
                  </a:moveTo>
                  <a:lnTo>
                    <a:pt x="3339346" y="94055"/>
                  </a:lnTo>
                </a:path>
                <a:path w="3339465" h="141604">
                  <a:moveTo>
                    <a:pt x="0" y="47027"/>
                  </a:moveTo>
                  <a:lnTo>
                    <a:pt x="3339346" y="47027"/>
                  </a:lnTo>
                </a:path>
                <a:path w="3339465" h="141604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95913" y="4670856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 h="0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395913" y="4248912"/>
              <a:ext cx="3339465" cy="140335"/>
            </a:xfrm>
            <a:custGeom>
              <a:avLst/>
              <a:gdLst/>
              <a:ahLst/>
              <a:cxnLst/>
              <a:rect l="l" t="t" r="r" b="b"/>
              <a:pathLst>
                <a:path w="3339465" h="140335">
                  <a:moveTo>
                    <a:pt x="0" y="139777"/>
                  </a:moveTo>
                  <a:lnTo>
                    <a:pt x="3339346" y="139777"/>
                  </a:lnTo>
                </a:path>
                <a:path w="3339465" h="140335">
                  <a:moveTo>
                    <a:pt x="0" y="94055"/>
                  </a:moveTo>
                  <a:lnTo>
                    <a:pt x="3339346" y="94055"/>
                  </a:lnTo>
                </a:path>
                <a:path w="3339465" h="140335">
                  <a:moveTo>
                    <a:pt x="0" y="47027"/>
                  </a:moveTo>
                  <a:lnTo>
                    <a:pt x="3339346" y="47027"/>
                  </a:lnTo>
                </a:path>
                <a:path w="3339465" h="140335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95913" y="4435717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 h="0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395913" y="4015079"/>
              <a:ext cx="3339465" cy="140335"/>
            </a:xfrm>
            <a:custGeom>
              <a:avLst/>
              <a:gdLst/>
              <a:ahLst/>
              <a:cxnLst/>
              <a:rect l="l" t="t" r="r" b="b"/>
              <a:pathLst>
                <a:path w="3339465" h="140335">
                  <a:moveTo>
                    <a:pt x="0" y="139777"/>
                  </a:moveTo>
                  <a:lnTo>
                    <a:pt x="3339346" y="139777"/>
                  </a:lnTo>
                </a:path>
                <a:path w="3339465" h="140335">
                  <a:moveTo>
                    <a:pt x="0" y="92749"/>
                  </a:moveTo>
                  <a:lnTo>
                    <a:pt x="3339346" y="92749"/>
                  </a:lnTo>
                </a:path>
                <a:path w="3339465" h="140335">
                  <a:moveTo>
                    <a:pt x="0" y="47027"/>
                  </a:moveTo>
                  <a:lnTo>
                    <a:pt x="3339346" y="47027"/>
                  </a:lnTo>
                </a:path>
                <a:path w="3339465" h="140335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95913" y="4201884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 h="0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95913" y="3781246"/>
              <a:ext cx="3339465" cy="140335"/>
            </a:xfrm>
            <a:custGeom>
              <a:avLst/>
              <a:gdLst/>
              <a:ahLst/>
              <a:cxnLst/>
              <a:rect l="l" t="t" r="r" b="b"/>
              <a:pathLst>
                <a:path w="3339465" h="140335">
                  <a:moveTo>
                    <a:pt x="0" y="139777"/>
                  </a:moveTo>
                  <a:lnTo>
                    <a:pt x="3339346" y="139777"/>
                  </a:lnTo>
                </a:path>
                <a:path w="3339465" h="140335">
                  <a:moveTo>
                    <a:pt x="0" y="92749"/>
                  </a:moveTo>
                  <a:lnTo>
                    <a:pt x="3339346" y="92749"/>
                  </a:lnTo>
                </a:path>
                <a:path w="3339465" h="140335">
                  <a:moveTo>
                    <a:pt x="0" y="45721"/>
                  </a:moveTo>
                  <a:lnTo>
                    <a:pt x="3339346" y="45721"/>
                  </a:lnTo>
                </a:path>
                <a:path w="3339465" h="140335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95913" y="3734218"/>
              <a:ext cx="3339465" cy="234315"/>
            </a:xfrm>
            <a:custGeom>
              <a:avLst/>
              <a:gdLst/>
              <a:ahLst/>
              <a:cxnLst/>
              <a:rect l="l" t="t" r="r" b="b"/>
              <a:pathLst>
                <a:path w="3339465" h="234314">
                  <a:moveTo>
                    <a:pt x="0" y="233832"/>
                  </a:moveTo>
                  <a:lnTo>
                    <a:pt x="3339346" y="233832"/>
                  </a:lnTo>
                </a:path>
                <a:path w="3339465" h="234314">
                  <a:moveTo>
                    <a:pt x="0" y="0"/>
                  </a:moveTo>
                  <a:lnTo>
                    <a:pt x="3339346" y="0"/>
                  </a:lnTo>
                </a:path>
              </a:pathLst>
            </a:custGeom>
            <a:ln w="783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462491" y="3734218"/>
              <a:ext cx="3206750" cy="1638300"/>
            </a:xfrm>
            <a:custGeom>
              <a:avLst/>
              <a:gdLst/>
              <a:ahLst/>
              <a:cxnLst/>
              <a:rect l="l" t="t" r="r" b="b"/>
              <a:pathLst>
                <a:path w="3206750" h="1638300">
                  <a:moveTo>
                    <a:pt x="0" y="0"/>
                  </a:moveTo>
                  <a:lnTo>
                    <a:pt x="0" y="1638104"/>
                  </a:lnTo>
                </a:path>
                <a:path w="3206750" h="1638300">
                  <a:moveTo>
                    <a:pt x="66578" y="0"/>
                  </a:moveTo>
                  <a:lnTo>
                    <a:pt x="66578" y="1638104"/>
                  </a:lnTo>
                </a:path>
                <a:path w="3206750" h="1638300">
                  <a:moveTo>
                    <a:pt x="133156" y="0"/>
                  </a:moveTo>
                  <a:lnTo>
                    <a:pt x="133156" y="1638104"/>
                  </a:lnTo>
                </a:path>
                <a:path w="3206750" h="1638300">
                  <a:moveTo>
                    <a:pt x="199734" y="0"/>
                  </a:moveTo>
                  <a:lnTo>
                    <a:pt x="199734" y="1638104"/>
                  </a:lnTo>
                </a:path>
                <a:path w="3206750" h="1638300">
                  <a:moveTo>
                    <a:pt x="334195" y="0"/>
                  </a:moveTo>
                  <a:lnTo>
                    <a:pt x="334195" y="1638104"/>
                  </a:lnTo>
                </a:path>
                <a:path w="3206750" h="1638300">
                  <a:moveTo>
                    <a:pt x="400773" y="0"/>
                  </a:moveTo>
                  <a:lnTo>
                    <a:pt x="400773" y="1638104"/>
                  </a:lnTo>
                </a:path>
                <a:path w="3206750" h="1638300">
                  <a:moveTo>
                    <a:pt x="467351" y="0"/>
                  </a:moveTo>
                  <a:lnTo>
                    <a:pt x="467351" y="1638104"/>
                  </a:lnTo>
                </a:path>
                <a:path w="3206750" h="1638300">
                  <a:moveTo>
                    <a:pt x="533929" y="0"/>
                  </a:moveTo>
                  <a:lnTo>
                    <a:pt x="533929" y="1638104"/>
                  </a:lnTo>
                </a:path>
                <a:path w="3206750" h="1638300">
                  <a:moveTo>
                    <a:pt x="668391" y="0"/>
                  </a:moveTo>
                  <a:lnTo>
                    <a:pt x="668391" y="1638104"/>
                  </a:lnTo>
                </a:path>
                <a:path w="3206750" h="1638300">
                  <a:moveTo>
                    <a:pt x="734969" y="0"/>
                  </a:moveTo>
                  <a:lnTo>
                    <a:pt x="734969" y="1638104"/>
                  </a:lnTo>
                </a:path>
                <a:path w="3206750" h="1638300">
                  <a:moveTo>
                    <a:pt x="801547" y="0"/>
                  </a:moveTo>
                  <a:lnTo>
                    <a:pt x="801547" y="1638104"/>
                  </a:lnTo>
                </a:path>
                <a:path w="3206750" h="1638300">
                  <a:moveTo>
                    <a:pt x="868125" y="0"/>
                  </a:moveTo>
                  <a:lnTo>
                    <a:pt x="868125" y="1638104"/>
                  </a:lnTo>
                </a:path>
                <a:path w="3206750" h="1638300">
                  <a:moveTo>
                    <a:pt x="1001281" y="0"/>
                  </a:moveTo>
                  <a:lnTo>
                    <a:pt x="1001281" y="1638104"/>
                  </a:lnTo>
                </a:path>
                <a:path w="3206750" h="1638300">
                  <a:moveTo>
                    <a:pt x="1069165" y="0"/>
                  </a:moveTo>
                  <a:lnTo>
                    <a:pt x="1069165" y="1638104"/>
                  </a:lnTo>
                </a:path>
                <a:path w="3206750" h="1638300">
                  <a:moveTo>
                    <a:pt x="1135743" y="0"/>
                  </a:moveTo>
                  <a:lnTo>
                    <a:pt x="1135743" y="1638104"/>
                  </a:lnTo>
                </a:path>
                <a:path w="3206750" h="1638300">
                  <a:moveTo>
                    <a:pt x="1202321" y="0"/>
                  </a:moveTo>
                  <a:lnTo>
                    <a:pt x="1202321" y="1638104"/>
                  </a:lnTo>
                </a:path>
                <a:path w="3206750" h="1638300">
                  <a:moveTo>
                    <a:pt x="1335477" y="0"/>
                  </a:moveTo>
                  <a:lnTo>
                    <a:pt x="1335477" y="1638104"/>
                  </a:lnTo>
                </a:path>
                <a:path w="3206750" h="1638300">
                  <a:moveTo>
                    <a:pt x="1402055" y="0"/>
                  </a:moveTo>
                  <a:lnTo>
                    <a:pt x="1402055" y="1638104"/>
                  </a:lnTo>
                </a:path>
                <a:path w="3206750" h="1638300">
                  <a:moveTo>
                    <a:pt x="1469939" y="0"/>
                  </a:moveTo>
                  <a:lnTo>
                    <a:pt x="1469939" y="1638104"/>
                  </a:lnTo>
                </a:path>
                <a:path w="3206750" h="1638300">
                  <a:moveTo>
                    <a:pt x="1536517" y="0"/>
                  </a:moveTo>
                  <a:lnTo>
                    <a:pt x="1536517" y="1638104"/>
                  </a:lnTo>
                </a:path>
                <a:path w="3206750" h="1638300">
                  <a:moveTo>
                    <a:pt x="1669673" y="0"/>
                  </a:moveTo>
                  <a:lnTo>
                    <a:pt x="1669673" y="1638104"/>
                  </a:lnTo>
                </a:path>
                <a:path w="3206750" h="1638300">
                  <a:moveTo>
                    <a:pt x="1736251" y="0"/>
                  </a:moveTo>
                  <a:lnTo>
                    <a:pt x="1736251" y="1638104"/>
                  </a:lnTo>
                </a:path>
                <a:path w="3206750" h="1638300">
                  <a:moveTo>
                    <a:pt x="1802829" y="0"/>
                  </a:moveTo>
                  <a:lnTo>
                    <a:pt x="1802829" y="1638104"/>
                  </a:lnTo>
                </a:path>
                <a:path w="3206750" h="1638300">
                  <a:moveTo>
                    <a:pt x="1869407" y="0"/>
                  </a:moveTo>
                  <a:lnTo>
                    <a:pt x="1869407" y="1638104"/>
                  </a:lnTo>
                </a:path>
                <a:path w="3206750" h="1638300">
                  <a:moveTo>
                    <a:pt x="2003869" y="0"/>
                  </a:moveTo>
                  <a:lnTo>
                    <a:pt x="2003869" y="1638104"/>
                  </a:lnTo>
                </a:path>
                <a:path w="3206750" h="1638300">
                  <a:moveTo>
                    <a:pt x="2070447" y="0"/>
                  </a:moveTo>
                  <a:lnTo>
                    <a:pt x="2070447" y="1638104"/>
                  </a:lnTo>
                </a:path>
                <a:path w="3206750" h="1638300">
                  <a:moveTo>
                    <a:pt x="2137025" y="0"/>
                  </a:moveTo>
                  <a:lnTo>
                    <a:pt x="2137025" y="1638104"/>
                  </a:lnTo>
                </a:path>
                <a:path w="3206750" h="1638300">
                  <a:moveTo>
                    <a:pt x="2203603" y="0"/>
                  </a:moveTo>
                  <a:lnTo>
                    <a:pt x="2203603" y="1638104"/>
                  </a:lnTo>
                </a:path>
                <a:path w="3206750" h="1638300">
                  <a:moveTo>
                    <a:pt x="2338065" y="0"/>
                  </a:moveTo>
                  <a:lnTo>
                    <a:pt x="2338065" y="1638104"/>
                  </a:lnTo>
                </a:path>
                <a:path w="3206750" h="1638300">
                  <a:moveTo>
                    <a:pt x="2404643" y="0"/>
                  </a:moveTo>
                  <a:lnTo>
                    <a:pt x="2404643" y="1638104"/>
                  </a:lnTo>
                </a:path>
                <a:path w="3206750" h="1638300">
                  <a:moveTo>
                    <a:pt x="2471221" y="0"/>
                  </a:moveTo>
                  <a:lnTo>
                    <a:pt x="2471221" y="1638104"/>
                  </a:lnTo>
                </a:path>
                <a:path w="3206750" h="1638300">
                  <a:moveTo>
                    <a:pt x="2537799" y="0"/>
                  </a:moveTo>
                  <a:lnTo>
                    <a:pt x="2537799" y="1638104"/>
                  </a:lnTo>
                </a:path>
                <a:path w="3206750" h="1638300">
                  <a:moveTo>
                    <a:pt x="2670955" y="0"/>
                  </a:moveTo>
                  <a:lnTo>
                    <a:pt x="2670955" y="1638104"/>
                  </a:lnTo>
                </a:path>
                <a:path w="3206750" h="1638300">
                  <a:moveTo>
                    <a:pt x="2738838" y="0"/>
                  </a:moveTo>
                  <a:lnTo>
                    <a:pt x="2738838" y="1638104"/>
                  </a:lnTo>
                </a:path>
                <a:path w="3206750" h="1638300">
                  <a:moveTo>
                    <a:pt x="2805416" y="0"/>
                  </a:moveTo>
                  <a:lnTo>
                    <a:pt x="2805416" y="1638104"/>
                  </a:lnTo>
                </a:path>
                <a:path w="3206750" h="1638300">
                  <a:moveTo>
                    <a:pt x="2871995" y="0"/>
                  </a:moveTo>
                  <a:lnTo>
                    <a:pt x="2871995" y="1638104"/>
                  </a:lnTo>
                </a:path>
                <a:path w="3206750" h="1638300">
                  <a:moveTo>
                    <a:pt x="3005151" y="0"/>
                  </a:moveTo>
                  <a:lnTo>
                    <a:pt x="3005151" y="1638104"/>
                  </a:lnTo>
                </a:path>
                <a:path w="3206750" h="1638300">
                  <a:moveTo>
                    <a:pt x="3071729" y="0"/>
                  </a:moveTo>
                  <a:lnTo>
                    <a:pt x="3071729" y="1638104"/>
                  </a:lnTo>
                </a:path>
                <a:path w="3206750" h="1638300">
                  <a:moveTo>
                    <a:pt x="3139612" y="0"/>
                  </a:moveTo>
                  <a:lnTo>
                    <a:pt x="3139612" y="1638104"/>
                  </a:lnTo>
                </a:path>
                <a:path w="3206750" h="1638300">
                  <a:moveTo>
                    <a:pt x="3206190" y="0"/>
                  </a:moveTo>
                  <a:lnTo>
                    <a:pt x="3206190" y="1638104"/>
                  </a:lnTo>
                </a:path>
              </a:pathLst>
            </a:custGeom>
            <a:ln w="783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95913" y="3734218"/>
              <a:ext cx="3339465" cy="1673860"/>
            </a:xfrm>
            <a:custGeom>
              <a:avLst/>
              <a:gdLst/>
              <a:ahLst/>
              <a:cxnLst/>
              <a:rect l="l" t="t" r="r" b="b"/>
              <a:pathLst>
                <a:path w="3339465" h="1673860">
                  <a:moveTo>
                    <a:pt x="0" y="0"/>
                  </a:moveTo>
                  <a:lnTo>
                    <a:pt x="0" y="1638104"/>
                  </a:lnTo>
                </a:path>
                <a:path w="3339465" h="1673860">
                  <a:moveTo>
                    <a:pt x="334195" y="0"/>
                  </a:moveTo>
                  <a:lnTo>
                    <a:pt x="334195" y="1638104"/>
                  </a:lnTo>
                </a:path>
                <a:path w="3339465" h="1673860">
                  <a:moveTo>
                    <a:pt x="667086" y="0"/>
                  </a:moveTo>
                  <a:lnTo>
                    <a:pt x="667086" y="1638104"/>
                  </a:lnTo>
                </a:path>
                <a:path w="3339465" h="1673860">
                  <a:moveTo>
                    <a:pt x="1001281" y="0"/>
                  </a:moveTo>
                  <a:lnTo>
                    <a:pt x="1001281" y="1638104"/>
                  </a:lnTo>
                </a:path>
                <a:path w="3339465" h="1673860">
                  <a:moveTo>
                    <a:pt x="1335477" y="0"/>
                  </a:moveTo>
                  <a:lnTo>
                    <a:pt x="1335477" y="1638104"/>
                  </a:lnTo>
                </a:path>
                <a:path w="3339465" h="1673860">
                  <a:moveTo>
                    <a:pt x="1669673" y="0"/>
                  </a:moveTo>
                  <a:lnTo>
                    <a:pt x="1669673" y="1638104"/>
                  </a:lnTo>
                </a:path>
                <a:path w="3339465" h="1673860">
                  <a:moveTo>
                    <a:pt x="2003869" y="0"/>
                  </a:moveTo>
                  <a:lnTo>
                    <a:pt x="2003869" y="1638104"/>
                  </a:lnTo>
                </a:path>
                <a:path w="3339465" h="1673860">
                  <a:moveTo>
                    <a:pt x="2336759" y="0"/>
                  </a:moveTo>
                  <a:lnTo>
                    <a:pt x="2336759" y="1638104"/>
                  </a:lnTo>
                </a:path>
                <a:path w="3339465" h="1673860">
                  <a:moveTo>
                    <a:pt x="2670955" y="0"/>
                  </a:moveTo>
                  <a:lnTo>
                    <a:pt x="2670955" y="1638104"/>
                  </a:lnTo>
                </a:path>
                <a:path w="3339465" h="1673860">
                  <a:moveTo>
                    <a:pt x="3005151" y="0"/>
                  </a:moveTo>
                  <a:lnTo>
                    <a:pt x="3005151" y="1638104"/>
                  </a:lnTo>
                </a:path>
                <a:path w="3339465" h="1673860">
                  <a:moveTo>
                    <a:pt x="3339346" y="0"/>
                  </a:moveTo>
                  <a:lnTo>
                    <a:pt x="3339346" y="1638104"/>
                  </a:lnTo>
                </a:path>
                <a:path w="3339465" h="1673860">
                  <a:moveTo>
                    <a:pt x="0" y="1638104"/>
                  </a:moveTo>
                  <a:lnTo>
                    <a:pt x="3339346" y="1638104"/>
                  </a:lnTo>
                </a:path>
                <a:path w="3339465" h="1673860">
                  <a:moveTo>
                    <a:pt x="0" y="1638104"/>
                  </a:moveTo>
                  <a:lnTo>
                    <a:pt x="0" y="1673375"/>
                  </a:lnTo>
                </a:path>
                <a:path w="3339465" h="1673860">
                  <a:moveTo>
                    <a:pt x="334195" y="1638104"/>
                  </a:moveTo>
                  <a:lnTo>
                    <a:pt x="334195" y="1673375"/>
                  </a:lnTo>
                </a:path>
                <a:path w="3339465" h="1673860">
                  <a:moveTo>
                    <a:pt x="667086" y="1638104"/>
                  </a:moveTo>
                  <a:lnTo>
                    <a:pt x="667086" y="1673375"/>
                  </a:lnTo>
                </a:path>
                <a:path w="3339465" h="1673860">
                  <a:moveTo>
                    <a:pt x="1001281" y="1638104"/>
                  </a:moveTo>
                  <a:lnTo>
                    <a:pt x="1001281" y="1673375"/>
                  </a:lnTo>
                </a:path>
                <a:path w="3339465" h="1673860">
                  <a:moveTo>
                    <a:pt x="1335477" y="1638104"/>
                  </a:moveTo>
                  <a:lnTo>
                    <a:pt x="1335477" y="1673375"/>
                  </a:lnTo>
                </a:path>
                <a:path w="3339465" h="1673860">
                  <a:moveTo>
                    <a:pt x="1669673" y="1638104"/>
                  </a:moveTo>
                  <a:lnTo>
                    <a:pt x="1669673" y="1673375"/>
                  </a:lnTo>
                </a:path>
                <a:path w="3339465" h="1673860">
                  <a:moveTo>
                    <a:pt x="2003869" y="1638104"/>
                  </a:moveTo>
                  <a:lnTo>
                    <a:pt x="2003869" y="1673375"/>
                  </a:lnTo>
                </a:path>
                <a:path w="3339465" h="1673860">
                  <a:moveTo>
                    <a:pt x="2336759" y="1638104"/>
                  </a:moveTo>
                  <a:lnTo>
                    <a:pt x="2336759" y="1673375"/>
                  </a:lnTo>
                </a:path>
                <a:path w="3339465" h="1673860">
                  <a:moveTo>
                    <a:pt x="2670955" y="1638104"/>
                  </a:moveTo>
                  <a:lnTo>
                    <a:pt x="2670955" y="1673375"/>
                  </a:lnTo>
                </a:path>
                <a:path w="3339465" h="1673860">
                  <a:moveTo>
                    <a:pt x="3005151" y="1638104"/>
                  </a:moveTo>
                  <a:lnTo>
                    <a:pt x="3005151" y="1673375"/>
                  </a:lnTo>
                </a:path>
                <a:path w="3339465" h="1673860">
                  <a:moveTo>
                    <a:pt x="3339346" y="1638104"/>
                  </a:moveTo>
                  <a:lnTo>
                    <a:pt x="3339346" y="1673375"/>
                  </a:lnTo>
                </a:path>
              </a:pathLst>
            </a:custGeom>
            <a:ln w="783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29500" y="3967834"/>
              <a:ext cx="3006090" cy="1229360"/>
            </a:xfrm>
            <a:custGeom>
              <a:avLst/>
              <a:gdLst/>
              <a:ahLst/>
              <a:cxnLst/>
              <a:rect l="l" t="t" r="r" b="b"/>
              <a:pathLst>
                <a:path w="3006090" h="1229360">
                  <a:moveTo>
                    <a:pt x="0" y="1229146"/>
                  </a:moveTo>
                  <a:lnTo>
                    <a:pt x="37107" y="1195988"/>
                  </a:lnTo>
                  <a:lnTo>
                    <a:pt x="74214" y="1161865"/>
                  </a:lnTo>
                  <a:lnTo>
                    <a:pt x="111322" y="1127261"/>
                  </a:lnTo>
                  <a:lnTo>
                    <a:pt x="148429" y="1092657"/>
                  </a:lnTo>
                  <a:lnTo>
                    <a:pt x="185537" y="1058535"/>
                  </a:lnTo>
                  <a:lnTo>
                    <a:pt x="222644" y="1025376"/>
                  </a:lnTo>
                  <a:lnTo>
                    <a:pt x="259752" y="993662"/>
                  </a:lnTo>
                  <a:lnTo>
                    <a:pt x="296859" y="963875"/>
                  </a:lnTo>
                  <a:lnTo>
                    <a:pt x="333967" y="936496"/>
                  </a:lnTo>
                  <a:lnTo>
                    <a:pt x="381691" y="905273"/>
                  </a:lnTo>
                  <a:lnTo>
                    <a:pt x="429406" y="877797"/>
                  </a:lnTo>
                  <a:lnTo>
                    <a:pt x="477116" y="853050"/>
                  </a:lnTo>
                  <a:lnTo>
                    <a:pt x="524820" y="830010"/>
                  </a:lnTo>
                  <a:lnTo>
                    <a:pt x="572519" y="807658"/>
                  </a:lnTo>
                  <a:lnTo>
                    <a:pt x="620217" y="784973"/>
                  </a:lnTo>
                  <a:lnTo>
                    <a:pt x="667912" y="760936"/>
                  </a:lnTo>
                  <a:lnTo>
                    <a:pt x="715648" y="736351"/>
                  </a:lnTo>
                  <a:lnTo>
                    <a:pt x="763373" y="712452"/>
                  </a:lnTo>
                  <a:lnTo>
                    <a:pt x="811088" y="688729"/>
                  </a:lnTo>
                  <a:lnTo>
                    <a:pt x="858795" y="664669"/>
                  </a:lnTo>
                  <a:lnTo>
                    <a:pt x="906497" y="639760"/>
                  </a:lnTo>
                  <a:lnTo>
                    <a:pt x="954195" y="613489"/>
                  </a:lnTo>
                  <a:lnTo>
                    <a:pt x="1001891" y="585344"/>
                  </a:lnTo>
                  <a:lnTo>
                    <a:pt x="1043629" y="558887"/>
                  </a:lnTo>
                  <a:lnTo>
                    <a:pt x="1085375" y="530937"/>
                  </a:lnTo>
                  <a:lnTo>
                    <a:pt x="1127126" y="501840"/>
                  </a:lnTo>
                  <a:lnTo>
                    <a:pt x="1168880" y="471938"/>
                  </a:lnTo>
                  <a:lnTo>
                    <a:pt x="1210633" y="441577"/>
                  </a:lnTo>
                  <a:lnTo>
                    <a:pt x="1252384" y="411102"/>
                  </a:lnTo>
                  <a:lnTo>
                    <a:pt x="1294130" y="380856"/>
                  </a:lnTo>
                  <a:lnTo>
                    <a:pt x="1335869" y="351184"/>
                  </a:lnTo>
                  <a:lnTo>
                    <a:pt x="1377607" y="321115"/>
                  </a:lnTo>
                  <a:lnTo>
                    <a:pt x="1419353" y="289906"/>
                  </a:lnTo>
                  <a:lnTo>
                    <a:pt x="1461104" y="258242"/>
                  </a:lnTo>
                  <a:lnTo>
                    <a:pt x="1502858" y="226811"/>
                  </a:lnTo>
                  <a:lnTo>
                    <a:pt x="1544612" y="196298"/>
                  </a:lnTo>
                  <a:lnTo>
                    <a:pt x="1586363" y="167390"/>
                  </a:lnTo>
                  <a:lnTo>
                    <a:pt x="1628109" y="140773"/>
                  </a:lnTo>
                  <a:lnTo>
                    <a:pt x="1669847" y="117134"/>
                  </a:lnTo>
                  <a:lnTo>
                    <a:pt x="1717549" y="92204"/>
                  </a:lnTo>
                  <a:lnTo>
                    <a:pt x="1765260" y="68299"/>
                  </a:lnTo>
                  <a:lnTo>
                    <a:pt x="1812977" y="46443"/>
                  </a:lnTo>
                  <a:lnTo>
                    <a:pt x="1860696" y="27661"/>
                  </a:lnTo>
                  <a:lnTo>
                    <a:pt x="1908412" y="12976"/>
                  </a:lnTo>
                  <a:lnTo>
                    <a:pt x="1956124" y="3414"/>
                  </a:lnTo>
                  <a:lnTo>
                    <a:pt x="2003825" y="0"/>
                  </a:lnTo>
                  <a:lnTo>
                    <a:pt x="2051521" y="4437"/>
                  </a:lnTo>
                  <a:lnTo>
                    <a:pt x="2099219" y="16385"/>
                  </a:lnTo>
                  <a:lnTo>
                    <a:pt x="2146921" y="33796"/>
                  </a:lnTo>
                  <a:lnTo>
                    <a:pt x="2194628" y="54624"/>
                  </a:lnTo>
                  <a:lnTo>
                    <a:pt x="2242343" y="76821"/>
                  </a:lnTo>
                  <a:lnTo>
                    <a:pt x="2290068" y="98340"/>
                  </a:lnTo>
                  <a:lnTo>
                    <a:pt x="2337803" y="117134"/>
                  </a:lnTo>
                  <a:lnTo>
                    <a:pt x="2385499" y="133836"/>
                  </a:lnTo>
                  <a:lnTo>
                    <a:pt x="2433197" y="150541"/>
                  </a:lnTo>
                  <a:lnTo>
                    <a:pt x="2480899" y="167249"/>
                  </a:lnTo>
                  <a:lnTo>
                    <a:pt x="2528606" y="183963"/>
                  </a:lnTo>
                  <a:lnTo>
                    <a:pt x="2576321" y="200685"/>
                  </a:lnTo>
                  <a:lnTo>
                    <a:pt x="2624046" y="217416"/>
                  </a:lnTo>
                  <a:lnTo>
                    <a:pt x="2671782" y="234159"/>
                  </a:lnTo>
                  <a:lnTo>
                    <a:pt x="2719478" y="250867"/>
                  </a:lnTo>
                  <a:lnTo>
                    <a:pt x="2767175" y="267585"/>
                  </a:lnTo>
                  <a:lnTo>
                    <a:pt x="2814877" y="284309"/>
                  </a:lnTo>
                  <a:lnTo>
                    <a:pt x="2862585" y="301034"/>
                  </a:lnTo>
                  <a:lnTo>
                    <a:pt x="2910299" y="317758"/>
                  </a:lnTo>
                  <a:lnTo>
                    <a:pt x="2958024" y="334476"/>
                  </a:lnTo>
                  <a:lnTo>
                    <a:pt x="3005760" y="351184"/>
                  </a:lnTo>
                </a:path>
              </a:pathLst>
            </a:custGeom>
            <a:ln w="2351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729500" y="3932780"/>
              <a:ext cx="3006090" cy="796290"/>
            </a:xfrm>
            <a:custGeom>
              <a:avLst/>
              <a:gdLst/>
              <a:ahLst/>
              <a:cxnLst/>
              <a:rect l="l" t="t" r="r" b="b"/>
              <a:pathLst>
                <a:path w="3006090" h="796289">
                  <a:moveTo>
                    <a:pt x="0" y="795989"/>
                  </a:moveTo>
                  <a:lnTo>
                    <a:pt x="47709" y="770381"/>
                  </a:lnTo>
                  <a:lnTo>
                    <a:pt x="95419" y="744097"/>
                  </a:lnTo>
                  <a:lnTo>
                    <a:pt x="143128" y="717647"/>
                  </a:lnTo>
                  <a:lnTo>
                    <a:pt x="190838" y="691542"/>
                  </a:lnTo>
                  <a:lnTo>
                    <a:pt x="238548" y="666291"/>
                  </a:lnTo>
                  <a:lnTo>
                    <a:pt x="286257" y="642406"/>
                  </a:lnTo>
                  <a:lnTo>
                    <a:pt x="333967" y="620397"/>
                  </a:lnTo>
                  <a:lnTo>
                    <a:pt x="381691" y="600604"/>
                  </a:lnTo>
                  <a:lnTo>
                    <a:pt x="429406" y="582686"/>
                  </a:lnTo>
                  <a:lnTo>
                    <a:pt x="477116" y="566134"/>
                  </a:lnTo>
                  <a:lnTo>
                    <a:pt x="524820" y="550437"/>
                  </a:lnTo>
                  <a:lnTo>
                    <a:pt x="572519" y="535084"/>
                  </a:lnTo>
                  <a:lnTo>
                    <a:pt x="620217" y="519566"/>
                  </a:lnTo>
                  <a:lnTo>
                    <a:pt x="667912" y="503372"/>
                  </a:lnTo>
                  <a:lnTo>
                    <a:pt x="715648" y="486629"/>
                  </a:lnTo>
                  <a:lnTo>
                    <a:pt x="763373" y="469895"/>
                  </a:lnTo>
                  <a:lnTo>
                    <a:pt x="811088" y="453168"/>
                  </a:lnTo>
                  <a:lnTo>
                    <a:pt x="858795" y="436442"/>
                  </a:lnTo>
                  <a:lnTo>
                    <a:pt x="906497" y="419714"/>
                  </a:lnTo>
                  <a:lnTo>
                    <a:pt x="954195" y="402980"/>
                  </a:lnTo>
                  <a:lnTo>
                    <a:pt x="1001891" y="386238"/>
                  </a:lnTo>
                  <a:lnTo>
                    <a:pt x="1049592" y="369940"/>
                  </a:lnTo>
                  <a:lnTo>
                    <a:pt x="1097303" y="354182"/>
                  </a:lnTo>
                  <a:lnTo>
                    <a:pt x="1145020" y="338556"/>
                  </a:lnTo>
                  <a:lnTo>
                    <a:pt x="1192739" y="322653"/>
                  </a:lnTo>
                  <a:lnTo>
                    <a:pt x="1240456" y="306066"/>
                  </a:lnTo>
                  <a:lnTo>
                    <a:pt x="1288167" y="288389"/>
                  </a:lnTo>
                  <a:lnTo>
                    <a:pt x="1335869" y="269212"/>
                  </a:lnTo>
                  <a:lnTo>
                    <a:pt x="1383570" y="247751"/>
                  </a:lnTo>
                  <a:lnTo>
                    <a:pt x="1431282" y="224104"/>
                  </a:lnTo>
                  <a:lnTo>
                    <a:pt x="1478999" y="199190"/>
                  </a:lnTo>
                  <a:lnTo>
                    <a:pt x="1526717" y="173930"/>
                  </a:lnTo>
                  <a:lnTo>
                    <a:pt x="1574434" y="149243"/>
                  </a:lnTo>
                  <a:lnTo>
                    <a:pt x="1622145" y="126049"/>
                  </a:lnTo>
                  <a:lnTo>
                    <a:pt x="1669847" y="105268"/>
                  </a:lnTo>
                  <a:lnTo>
                    <a:pt x="1717549" y="85109"/>
                  </a:lnTo>
                  <a:lnTo>
                    <a:pt x="1765260" y="64099"/>
                  </a:lnTo>
                  <a:lnTo>
                    <a:pt x="1812977" y="43772"/>
                  </a:lnTo>
                  <a:lnTo>
                    <a:pt x="1860696" y="25664"/>
                  </a:lnTo>
                  <a:lnTo>
                    <a:pt x="1908412" y="11310"/>
                  </a:lnTo>
                  <a:lnTo>
                    <a:pt x="1956124" y="2243"/>
                  </a:lnTo>
                  <a:lnTo>
                    <a:pt x="2003825" y="0"/>
                  </a:lnTo>
                  <a:lnTo>
                    <a:pt x="2051521" y="6213"/>
                  </a:lnTo>
                  <a:lnTo>
                    <a:pt x="2099219" y="20065"/>
                  </a:lnTo>
                  <a:lnTo>
                    <a:pt x="2146921" y="39409"/>
                  </a:lnTo>
                  <a:lnTo>
                    <a:pt x="2194628" y="62099"/>
                  </a:lnTo>
                  <a:lnTo>
                    <a:pt x="2242343" y="85988"/>
                  </a:lnTo>
                  <a:lnTo>
                    <a:pt x="2290068" y="108931"/>
                  </a:lnTo>
                  <a:lnTo>
                    <a:pt x="2337803" y="128782"/>
                  </a:lnTo>
                  <a:lnTo>
                    <a:pt x="2385499" y="146101"/>
                  </a:lnTo>
                  <a:lnTo>
                    <a:pt x="2433197" y="163046"/>
                  </a:lnTo>
                  <a:lnTo>
                    <a:pt x="2480899" y="179720"/>
                  </a:lnTo>
                  <a:lnTo>
                    <a:pt x="2528606" y="196228"/>
                  </a:lnTo>
                  <a:lnTo>
                    <a:pt x="2576321" y="212676"/>
                  </a:lnTo>
                  <a:lnTo>
                    <a:pt x="2624046" y="229167"/>
                  </a:lnTo>
                  <a:lnTo>
                    <a:pt x="2671782" y="245807"/>
                  </a:lnTo>
                  <a:lnTo>
                    <a:pt x="2719478" y="262516"/>
                  </a:lnTo>
                  <a:lnTo>
                    <a:pt x="2767175" y="279233"/>
                  </a:lnTo>
                  <a:lnTo>
                    <a:pt x="2814877" y="295957"/>
                  </a:lnTo>
                  <a:lnTo>
                    <a:pt x="2862585" y="312683"/>
                  </a:lnTo>
                  <a:lnTo>
                    <a:pt x="2910299" y="329406"/>
                  </a:lnTo>
                  <a:lnTo>
                    <a:pt x="2958024" y="346124"/>
                  </a:lnTo>
                  <a:lnTo>
                    <a:pt x="3005760" y="362832"/>
                  </a:lnTo>
                </a:path>
              </a:pathLst>
            </a:custGeom>
            <a:ln w="23512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355277" y="5424416"/>
            <a:ext cx="806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43956" y="3982235"/>
            <a:ext cx="247650" cy="11449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550">
                <a:latin typeface="Franklin Gothic Medium"/>
                <a:cs typeface="Franklin Gothic Medium"/>
              </a:rPr>
              <a:t>Efficiency</a:t>
            </a:r>
            <a:r>
              <a:rPr dirty="0" sz="1550" spc="-85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61797" y="5411279"/>
            <a:ext cx="3170555" cy="4279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46710" algn="l"/>
                <a:tab pos="680720" algn="l"/>
                <a:tab pos="1014730" algn="l"/>
                <a:tab pos="1348740" algn="l"/>
                <a:tab pos="1682750" algn="l"/>
                <a:tab pos="2016760" algn="l"/>
                <a:tab pos="2350770" algn="l"/>
                <a:tab pos="2685415" algn="l"/>
                <a:tab pos="2991485" algn="l"/>
              </a:tabLst>
            </a:pPr>
            <a:r>
              <a:rPr dirty="0" sz="850" spc="-25">
                <a:latin typeface="Calibri"/>
                <a:cs typeface="Calibri"/>
              </a:rPr>
              <a:t>10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20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30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40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50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60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70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80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90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100</a:t>
            </a:r>
            <a:endParaRPr sz="850">
              <a:latin typeface="Calibri"/>
              <a:cs typeface="Calibri"/>
            </a:endParaRPr>
          </a:p>
          <a:p>
            <a:pPr marL="1039494">
              <a:lnSpc>
                <a:spcPct val="100000"/>
              </a:lnSpc>
              <a:spcBef>
                <a:spcPts val="185"/>
              </a:spcBef>
            </a:pPr>
            <a:r>
              <a:rPr dirty="0" sz="1550">
                <a:latin typeface="Franklin Gothic Medium"/>
                <a:cs typeface="Franklin Gothic Medium"/>
              </a:rPr>
              <a:t>Load</a:t>
            </a:r>
            <a:r>
              <a:rPr dirty="0" sz="1550" spc="-50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754993" y="3610080"/>
            <a:ext cx="5650230" cy="2359660"/>
            <a:chOff x="2754993" y="3610080"/>
            <a:chExt cx="5650230" cy="2359660"/>
          </a:xfrm>
        </p:grpSpPr>
        <p:sp>
          <p:nvSpPr>
            <p:cNvPr id="23" name="object 23" descr=""/>
            <p:cNvSpPr/>
            <p:nvPr/>
          </p:nvSpPr>
          <p:spPr>
            <a:xfrm>
              <a:off x="4021249" y="3613998"/>
              <a:ext cx="3916679" cy="2351405"/>
            </a:xfrm>
            <a:custGeom>
              <a:avLst/>
              <a:gdLst/>
              <a:ahLst/>
              <a:cxnLst/>
              <a:rect l="l" t="t" r="r" b="b"/>
              <a:pathLst>
                <a:path w="3916679" h="2351404">
                  <a:moveTo>
                    <a:pt x="0" y="2351392"/>
                  </a:moveTo>
                  <a:lnTo>
                    <a:pt x="3916356" y="2351392"/>
                  </a:lnTo>
                  <a:lnTo>
                    <a:pt x="3916356" y="0"/>
                  </a:lnTo>
                  <a:lnTo>
                    <a:pt x="0" y="0"/>
                  </a:lnTo>
                  <a:lnTo>
                    <a:pt x="0" y="2351392"/>
                  </a:lnTo>
                  <a:close/>
                </a:path>
              </a:pathLst>
            </a:custGeom>
            <a:ln w="783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605708" y="3862260"/>
              <a:ext cx="4799330" cy="628015"/>
            </a:xfrm>
            <a:custGeom>
              <a:avLst/>
              <a:gdLst/>
              <a:ahLst/>
              <a:cxnLst/>
              <a:rect l="l" t="t" r="r" b="b"/>
              <a:pathLst>
                <a:path w="4799330" h="628014">
                  <a:moveTo>
                    <a:pt x="1385544" y="587235"/>
                  </a:moveTo>
                  <a:lnTo>
                    <a:pt x="1287983" y="494538"/>
                  </a:lnTo>
                  <a:lnTo>
                    <a:pt x="1285494" y="492099"/>
                  </a:lnTo>
                  <a:lnTo>
                    <a:pt x="1281404" y="492201"/>
                  </a:lnTo>
                  <a:lnTo>
                    <a:pt x="1278902" y="494766"/>
                  </a:lnTo>
                  <a:lnTo>
                    <a:pt x="1276591" y="497319"/>
                  </a:lnTo>
                  <a:lnTo>
                    <a:pt x="1276591" y="501383"/>
                  </a:lnTo>
                  <a:lnTo>
                    <a:pt x="1279271" y="503821"/>
                  </a:lnTo>
                  <a:lnTo>
                    <a:pt x="1351661" y="572655"/>
                  </a:lnTo>
                  <a:lnTo>
                    <a:pt x="2946" y="254050"/>
                  </a:lnTo>
                  <a:lnTo>
                    <a:pt x="0" y="266509"/>
                  </a:lnTo>
                  <a:lnTo>
                    <a:pt x="1348714" y="585089"/>
                  </a:lnTo>
                  <a:lnTo>
                    <a:pt x="1249718" y="615276"/>
                  </a:lnTo>
                  <a:lnTo>
                    <a:pt x="1247762" y="618858"/>
                  </a:lnTo>
                  <a:lnTo>
                    <a:pt x="1249895" y="625614"/>
                  </a:lnTo>
                  <a:lnTo>
                    <a:pt x="1253451" y="627519"/>
                  </a:lnTo>
                  <a:lnTo>
                    <a:pt x="1374686" y="590550"/>
                  </a:lnTo>
                  <a:lnTo>
                    <a:pt x="1385544" y="587235"/>
                  </a:lnTo>
                  <a:close/>
                </a:path>
                <a:path w="4799330" h="628014">
                  <a:moveTo>
                    <a:pt x="4799152" y="12446"/>
                  </a:moveTo>
                  <a:lnTo>
                    <a:pt x="4796129" y="0"/>
                  </a:lnTo>
                  <a:lnTo>
                    <a:pt x="3910292" y="218160"/>
                  </a:lnTo>
                  <a:lnTo>
                    <a:pt x="3982072" y="148729"/>
                  </a:lnTo>
                  <a:lnTo>
                    <a:pt x="3984561" y="146240"/>
                  </a:lnTo>
                  <a:lnTo>
                    <a:pt x="3984739" y="142151"/>
                  </a:lnTo>
                  <a:lnTo>
                    <a:pt x="3982250" y="139649"/>
                  </a:lnTo>
                  <a:lnTo>
                    <a:pt x="3979748" y="136982"/>
                  </a:lnTo>
                  <a:lnTo>
                    <a:pt x="3975658" y="136982"/>
                  </a:lnTo>
                  <a:lnTo>
                    <a:pt x="3973169" y="139471"/>
                  </a:lnTo>
                  <a:lnTo>
                    <a:pt x="3876510" y="233057"/>
                  </a:lnTo>
                  <a:lnTo>
                    <a:pt x="4005567" y="271132"/>
                  </a:lnTo>
                  <a:lnTo>
                    <a:pt x="4008945" y="272199"/>
                  </a:lnTo>
                  <a:lnTo>
                    <a:pt x="4012501" y="270243"/>
                  </a:lnTo>
                  <a:lnTo>
                    <a:pt x="4014647" y="263474"/>
                  </a:lnTo>
                  <a:lnTo>
                    <a:pt x="4012679" y="259918"/>
                  </a:lnTo>
                  <a:lnTo>
                    <a:pt x="4009301" y="258851"/>
                  </a:lnTo>
                  <a:lnTo>
                    <a:pt x="3932364" y="236258"/>
                  </a:lnTo>
                  <a:lnTo>
                    <a:pt x="3913225" y="230632"/>
                  </a:lnTo>
                  <a:lnTo>
                    <a:pt x="4799152" y="12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34911" y="4697822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78148" y="54966"/>
                  </a:moveTo>
                  <a:lnTo>
                    <a:pt x="64263" y="78754"/>
                  </a:lnTo>
                  <a:lnTo>
                    <a:pt x="64263" y="330521"/>
                  </a:lnTo>
                  <a:lnTo>
                    <a:pt x="92033" y="330521"/>
                  </a:lnTo>
                  <a:lnTo>
                    <a:pt x="92033" y="78754"/>
                  </a:lnTo>
                  <a:lnTo>
                    <a:pt x="78148" y="54966"/>
                  </a:lnTo>
                  <a:close/>
                </a:path>
                <a:path w="156845" h="330835">
                  <a:moveTo>
                    <a:pt x="78148" y="0"/>
                  </a:moveTo>
                  <a:lnTo>
                    <a:pt x="3916" y="127294"/>
                  </a:lnTo>
                  <a:lnTo>
                    <a:pt x="0" y="133912"/>
                  </a:lnTo>
                  <a:lnTo>
                    <a:pt x="2136" y="142416"/>
                  </a:lnTo>
                  <a:lnTo>
                    <a:pt x="8900" y="146277"/>
                  </a:lnTo>
                  <a:lnTo>
                    <a:pt x="15487" y="150138"/>
                  </a:lnTo>
                  <a:lnTo>
                    <a:pt x="24032" y="147914"/>
                  </a:lnTo>
                  <a:lnTo>
                    <a:pt x="27769" y="141278"/>
                  </a:lnTo>
                  <a:lnTo>
                    <a:pt x="64263" y="78754"/>
                  </a:lnTo>
                  <a:lnTo>
                    <a:pt x="64263" y="27539"/>
                  </a:lnTo>
                  <a:lnTo>
                    <a:pt x="94208" y="27539"/>
                  </a:lnTo>
                  <a:lnTo>
                    <a:pt x="78148" y="0"/>
                  </a:lnTo>
                  <a:close/>
                </a:path>
                <a:path w="156845" h="330835">
                  <a:moveTo>
                    <a:pt x="94208" y="27539"/>
                  </a:moveTo>
                  <a:lnTo>
                    <a:pt x="92033" y="27539"/>
                  </a:lnTo>
                  <a:lnTo>
                    <a:pt x="92033" y="78754"/>
                  </a:lnTo>
                  <a:lnTo>
                    <a:pt x="128526" y="141278"/>
                  </a:lnTo>
                  <a:lnTo>
                    <a:pt x="132265" y="147914"/>
                  </a:lnTo>
                  <a:lnTo>
                    <a:pt x="140809" y="150138"/>
                  </a:lnTo>
                  <a:lnTo>
                    <a:pt x="147396" y="146277"/>
                  </a:lnTo>
                  <a:lnTo>
                    <a:pt x="154160" y="142416"/>
                  </a:lnTo>
                  <a:lnTo>
                    <a:pt x="156296" y="133930"/>
                  </a:lnTo>
                  <a:lnTo>
                    <a:pt x="152380" y="127294"/>
                  </a:lnTo>
                  <a:lnTo>
                    <a:pt x="94208" y="27539"/>
                  </a:lnTo>
                  <a:close/>
                </a:path>
                <a:path w="156845" h="330835">
                  <a:moveTo>
                    <a:pt x="92033" y="27539"/>
                  </a:moveTo>
                  <a:lnTo>
                    <a:pt x="64263" y="27539"/>
                  </a:lnTo>
                  <a:lnTo>
                    <a:pt x="64263" y="78754"/>
                  </a:lnTo>
                  <a:lnTo>
                    <a:pt x="78148" y="54966"/>
                  </a:lnTo>
                  <a:lnTo>
                    <a:pt x="66221" y="34532"/>
                  </a:lnTo>
                  <a:lnTo>
                    <a:pt x="92033" y="34532"/>
                  </a:lnTo>
                  <a:lnTo>
                    <a:pt x="92033" y="27539"/>
                  </a:lnTo>
                  <a:close/>
                </a:path>
                <a:path w="156845" h="330835">
                  <a:moveTo>
                    <a:pt x="92033" y="34532"/>
                  </a:moveTo>
                  <a:lnTo>
                    <a:pt x="90074" y="34532"/>
                  </a:lnTo>
                  <a:lnTo>
                    <a:pt x="78148" y="54966"/>
                  </a:lnTo>
                  <a:lnTo>
                    <a:pt x="92033" y="78754"/>
                  </a:lnTo>
                  <a:lnTo>
                    <a:pt x="92033" y="34532"/>
                  </a:lnTo>
                  <a:close/>
                </a:path>
                <a:path w="156845" h="330835">
                  <a:moveTo>
                    <a:pt x="90074" y="34532"/>
                  </a:moveTo>
                  <a:lnTo>
                    <a:pt x="66221" y="34532"/>
                  </a:lnTo>
                  <a:lnTo>
                    <a:pt x="78148" y="54966"/>
                  </a:lnTo>
                  <a:lnTo>
                    <a:pt x="90074" y="34532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754985" y="4972926"/>
              <a:ext cx="1948814" cy="818515"/>
            </a:xfrm>
            <a:custGeom>
              <a:avLst/>
              <a:gdLst/>
              <a:ahLst/>
              <a:cxnLst/>
              <a:rect l="l" t="t" r="r" b="b"/>
              <a:pathLst>
                <a:path w="1948814" h="818514">
                  <a:moveTo>
                    <a:pt x="223697" y="487083"/>
                  </a:moveTo>
                  <a:lnTo>
                    <a:pt x="84874" y="556272"/>
                  </a:lnTo>
                  <a:lnTo>
                    <a:pt x="82080" y="564616"/>
                  </a:lnTo>
                  <a:lnTo>
                    <a:pt x="88938" y="578332"/>
                  </a:lnTo>
                  <a:lnTo>
                    <a:pt x="97269" y="581113"/>
                  </a:lnTo>
                  <a:lnTo>
                    <a:pt x="168821" y="545452"/>
                  </a:lnTo>
                  <a:lnTo>
                    <a:pt x="0" y="802944"/>
                  </a:lnTo>
                  <a:lnTo>
                    <a:pt x="23215" y="818159"/>
                  </a:lnTo>
                  <a:lnTo>
                    <a:pt x="192049" y="560666"/>
                  </a:lnTo>
                  <a:lnTo>
                    <a:pt x="187896" y="640461"/>
                  </a:lnTo>
                  <a:lnTo>
                    <a:pt x="193789" y="646988"/>
                  </a:lnTo>
                  <a:lnTo>
                    <a:pt x="209092" y="647788"/>
                  </a:lnTo>
                  <a:lnTo>
                    <a:pt x="215633" y="641908"/>
                  </a:lnTo>
                  <a:lnTo>
                    <a:pt x="222885" y="502513"/>
                  </a:lnTo>
                  <a:lnTo>
                    <a:pt x="223697" y="487083"/>
                  </a:lnTo>
                  <a:close/>
                </a:path>
                <a:path w="1948814" h="818514">
                  <a:moveTo>
                    <a:pt x="1948764" y="14236"/>
                  </a:moveTo>
                  <a:lnTo>
                    <a:pt x="1943112" y="13652"/>
                  </a:lnTo>
                  <a:lnTo>
                    <a:pt x="1811337" y="0"/>
                  </a:lnTo>
                  <a:lnTo>
                    <a:pt x="1808137" y="2565"/>
                  </a:lnTo>
                  <a:lnTo>
                    <a:pt x="1807425" y="9588"/>
                  </a:lnTo>
                  <a:lnTo>
                    <a:pt x="1810092" y="12738"/>
                  </a:lnTo>
                  <a:lnTo>
                    <a:pt x="1912924" y="23418"/>
                  </a:lnTo>
                  <a:lnTo>
                    <a:pt x="219392" y="789000"/>
                  </a:lnTo>
                  <a:lnTo>
                    <a:pt x="224650" y="800671"/>
                  </a:lnTo>
                  <a:lnTo>
                    <a:pt x="1918284" y="35077"/>
                  </a:lnTo>
                  <a:lnTo>
                    <a:pt x="1860296" y="116497"/>
                  </a:lnTo>
                  <a:lnTo>
                    <a:pt x="1858340" y="119380"/>
                  </a:lnTo>
                  <a:lnTo>
                    <a:pt x="1859051" y="123380"/>
                  </a:lnTo>
                  <a:lnTo>
                    <a:pt x="1864741" y="127482"/>
                  </a:lnTo>
                  <a:lnTo>
                    <a:pt x="1868665" y="126796"/>
                  </a:lnTo>
                  <a:lnTo>
                    <a:pt x="1870798" y="123913"/>
                  </a:lnTo>
                  <a:lnTo>
                    <a:pt x="1948764" y="14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695328" y="3511698"/>
            <a:ext cx="1056640" cy="7943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650" spc="-10">
                <a:solidFill>
                  <a:srgbClr val="19194D"/>
                </a:solidFill>
                <a:latin typeface="Franklin Gothic Medium"/>
                <a:cs typeface="Franklin Gothic Medium"/>
              </a:rPr>
              <a:t>Conduction losses dominate</a:t>
            </a:r>
            <a:endParaRPr sz="1650">
              <a:latin typeface="Franklin Gothic Medium"/>
              <a:cs typeface="Franklin Gothic Medium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521697" y="3714089"/>
            <a:ext cx="909319" cy="795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  <a:spcBef>
                <a:spcPts val="95"/>
              </a:spcBef>
            </a:pPr>
            <a:r>
              <a:rPr dirty="0" sz="1650" spc="-10">
                <a:solidFill>
                  <a:srgbClr val="19194D"/>
                </a:solidFill>
                <a:latin typeface="Franklin Gothic Medium"/>
                <a:cs typeface="Franklin Gothic Medium"/>
              </a:rPr>
              <a:t>Switching losses dominate</a:t>
            </a:r>
            <a:endParaRPr sz="1650">
              <a:latin typeface="Franklin Gothic Medium"/>
              <a:cs typeface="Franklin Gothic Medium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464757" y="5478491"/>
            <a:ext cx="196215" cy="354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45"/>
              </a:lnSpc>
            </a:pPr>
            <a:r>
              <a:rPr dirty="0" sz="2500" spc="10" b="1" i="1">
                <a:latin typeface="Times New Roman"/>
                <a:cs typeface="Times New Roman"/>
              </a:rPr>
              <a:t>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09452" y="130555"/>
            <a:ext cx="7847330" cy="182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FCCrM</a:t>
            </a:r>
            <a:r>
              <a:rPr dirty="0" sz="3000" spc="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Optimizes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Inductor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465E66"/>
                </a:solidFill>
                <a:latin typeface="Arial"/>
                <a:cs typeface="Arial"/>
              </a:rPr>
              <a:t>Size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368300" indent="-356235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368935" algn="l"/>
              </a:tabLst>
            </a:pPr>
            <a:r>
              <a:rPr dirty="0" sz="2400">
                <a:latin typeface="Arial"/>
                <a:cs typeface="Arial"/>
              </a:rPr>
              <a:t>FCCrM: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“over-dimensioning”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light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  <a:p>
            <a:pPr marL="368300" indent="-35623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68935" algn="l"/>
              </a:tabLst>
            </a:pP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similar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performance: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48395" y="2061971"/>
            <a:ext cx="2176780" cy="969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SzPct val="110000"/>
              <a:buFont typeface="Arial Unicode MS"/>
              <a:buChar char="■"/>
              <a:tabLst>
                <a:tab pos="360045" algn="l"/>
                <a:tab pos="360680" algn="l"/>
              </a:tabLst>
            </a:pPr>
            <a:r>
              <a:rPr dirty="0" sz="2000">
                <a:latin typeface="Arial"/>
                <a:cs typeface="Arial"/>
              </a:rPr>
              <a:t>CrM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requires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 Unicode MS"/>
              <a:buChar char="■"/>
            </a:pPr>
            <a:endParaRPr sz="225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SzPct val="110000"/>
              <a:buFont typeface="Arial Unicode MS"/>
              <a:buChar char="■"/>
              <a:tabLst>
                <a:tab pos="360045" algn="l"/>
                <a:tab pos="360680" algn="l"/>
              </a:tabLst>
            </a:pPr>
            <a:r>
              <a:rPr dirty="0" sz="2000">
                <a:latin typeface="Arial"/>
                <a:cs typeface="Arial"/>
              </a:rPr>
              <a:t>FCCrM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requires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123669" y="2112771"/>
            <a:ext cx="3120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00"/>
              </a:spcBef>
              <a:buSzPct val="87500"/>
              <a:buFont typeface="Arial Unicode MS"/>
              <a:buChar char="➔"/>
              <a:tabLst>
                <a:tab pos="301625" algn="l"/>
              </a:tabLst>
            </a:pPr>
            <a:r>
              <a:rPr dirty="0" sz="1600">
                <a:latin typeface="Arial"/>
                <a:cs typeface="Arial"/>
              </a:rPr>
              <a:t>300 µH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150-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application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82407" y="2633980"/>
            <a:ext cx="3507104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655" marR="5080" indent="-287655">
              <a:lnSpc>
                <a:spcPct val="146200"/>
              </a:lnSpc>
              <a:spcBef>
                <a:spcPts val="100"/>
              </a:spcBef>
              <a:buFont typeface="Arial Unicode MS"/>
              <a:buChar char="➔"/>
              <a:tabLst>
                <a:tab pos="287655" algn="l"/>
              </a:tabLst>
            </a:pPr>
            <a:r>
              <a:rPr dirty="0" sz="1600">
                <a:latin typeface="Arial"/>
                <a:cs typeface="Arial"/>
              </a:rPr>
              <a:t>150 µH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150-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application </a:t>
            </a:r>
            <a:r>
              <a:rPr dirty="0" sz="1600">
                <a:latin typeface="Arial"/>
                <a:cs typeface="Arial"/>
              </a:rPr>
              <a:t>(e.g.,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NCP1631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evaluation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board)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469419" y="2374045"/>
            <a:ext cx="3009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max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985840" y="1985111"/>
            <a:ext cx="2538095" cy="510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12445" algn="l"/>
              </a:tabLst>
            </a:pPr>
            <a:r>
              <a:rPr dirty="0" sz="2000" i="1">
                <a:latin typeface="Times New Roman"/>
                <a:cs typeface="Times New Roman"/>
              </a:rPr>
              <a:t>L</a:t>
            </a:r>
            <a:r>
              <a:rPr dirty="0" sz="2000" spc="-10" i="1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Symbol"/>
                <a:cs typeface="Symbol"/>
              </a:rPr>
              <a:t></a:t>
            </a:r>
            <a:r>
              <a:rPr dirty="0" sz="2000">
                <a:latin typeface="Times New Roman"/>
                <a:cs typeface="Times New Roman"/>
              </a:rPr>
              <a:t>	45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mH</a:t>
            </a:r>
            <a:r>
              <a:rPr dirty="0" sz="2000" spc="-225">
                <a:latin typeface="Times New Roman"/>
                <a:cs typeface="Times New Roman"/>
              </a:rPr>
              <a:t> </a:t>
            </a:r>
            <a:r>
              <a:rPr dirty="0" sz="2000" spc="-605">
                <a:latin typeface="Symbol"/>
                <a:cs typeface="Symbol"/>
              </a:rPr>
              <a:t></a:t>
            </a:r>
            <a:r>
              <a:rPr dirty="0" sz="2000" spc="-1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/</a:t>
            </a:r>
            <a:r>
              <a:rPr dirty="0" sz="2000" spc="210">
                <a:latin typeface="Times New Roman"/>
                <a:cs typeface="Times New Roman"/>
              </a:rPr>
              <a:t> </a:t>
            </a:r>
            <a:r>
              <a:rPr dirty="0" baseline="-4409" sz="4725" spc="-104">
                <a:latin typeface="Symbol"/>
                <a:cs typeface="Symbol"/>
              </a:rPr>
              <a:t></a:t>
            </a:r>
            <a:r>
              <a:rPr dirty="0" sz="2000" spc="-70" i="1">
                <a:latin typeface="Times New Roman"/>
                <a:cs typeface="Times New Roman"/>
              </a:rPr>
              <a:t>P</a:t>
            </a:r>
            <a:r>
              <a:rPr dirty="0" baseline="-26570" sz="1725" spc="-104" i="1">
                <a:latin typeface="Times New Roman"/>
                <a:cs typeface="Times New Roman"/>
              </a:rPr>
              <a:t>in</a:t>
            </a:r>
            <a:r>
              <a:rPr dirty="0" baseline="-26570" sz="1725" spc="-104">
                <a:latin typeface="Arial"/>
                <a:cs typeface="Arial"/>
              </a:rPr>
              <a:t>,</a:t>
            </a:r>
            <a:r>
              <a:rPr dirty="0" baseline="-26570" sz="1725" spc="-104" i="1">
                <a:latin typeface="Times New Roman"/>
                <a:cs typeface="Times New Roman"/>
              </a:rPr>
              <a:t>avg</a:t>
            </a:r>
            <a:r>
              <a:rPr dirty="0" baseline="-26570" sz="1725" spc="127" i="1">
                <a:latin typeface="Times New Roman"/>
                <a:cs typeface="Times New Roman"/>
              </a:rPr>
              <a:t> </a:t>
            </a:r>
            <a:r>
              <a:rPr dirty="0" baseline="-4409" sz="4725" spc="-675">
                <a:latin typeface="Symbol"/>
                <a:cs typeface="Symbol"/>
              </a:rPr>
              <a:t></a:t>
            </a:r>
            <a:endParaRPr baseline="-4409" sz="4725">
              <a:latin typeface="Symbol"/>
              <a:cs typeface="Symbo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105098" y="2544269"/>
            <a:ext cx="2794000" cy="5734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ts val="3304"/>
              </a:lnSpc>
              <a:spcBef>
                <a:spcPts val="135"/>
              </a:spcBef>
              <a:tabLst>
                <a:tab pos="502920" algn="l"/>
              </a:tabLst>
            </a:pPr>
            <a:r>
              <a:rPr dirty="0" sz="1900" i="1">
                <a:latin typeface="Times New Roman"/>
                <a:cs typeface="Times New Roman"/>
              </a:rPr>
              <a:t>L</a:t>
            </a:r>
            <a:r>
              <a:rPr dirty="0" sz="1900" spc="40" i="1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Symbol"/>
                <a:cs typeface="Symbol"/>
              </a:rPr>
              <a:t></a:t>
            </a:r>
            <a:r>
              <a:rPr dirty="0" sz="1900">
                <a:latin typeface="Times New Roman"/>
                <a:cs typeface="Times New Roman"/>
              </a:rPr>
              <a:t>	30 mH</a:t>
            </a:r>
            <a:r>
              <a:rPr dirty="0" sz="1900" spc="-145">
                <a:latin typeface="Times New Roman"/>
                <a:cs typeface="Times New Roman"/>
              </a:rPr>
              <a:t> </a:t>
            </a:r>
            <a:r>
              <a:rPr dirty="0" sz="1900" spc="-565">
                <a:latin typeface="Symbol"/>
                <a:cs typeface="Symbol"/>
              </a:rPr>
              <a:t></a:t>
            </a:r>
            <a:r>
              <a:rPr dirty="0" sz="1900" spc="-1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/</a:t>
            </a:r>
            <a:r>
              <a:rPr dirty="0" sz="1900" spc="295">
                <a:latin typeface="Times New Roman"/>
                <a:cs typeface="Times New Roman"/>
              </a:rPr>
              <a:t> </a:t>
            </a:r>
            <a:r>
              <a:rPr dirty="0" baseline="-4553" sz="4575" spc="-67">
                <a:latin typeface="Symbol"/>
                <a:cs typeface="Symbol"/>
              </a:rPr>
              <a:t></a:t>
            </a:r>
            <a:r>
              <a:rPr dirty="0" sz="1900" spc="-45" i="1">
                <a:latin typeface="Times New Roman"/>
                <a:cs typeface="Times New Roman"/>
              </a:rPr>
              <a:t>P</a:t>
            </a:r>
            <a:r>
              <a:rPr dirty="0" baseline="-25252" sz="1650" spc="-67" i="1">
                <a:latin typeface="Times New Roman"/>
                <a:cs typeface="Times New Roman"/>
              </a:rPr>
              <a:t>in</a:t>
            </a:r>
            <a:r>
              <a:rPr dirty="0" baseline="-25252" sz="1650" spc="-67">
                <a:latin typeface="Arial"/>
                <a:cs typeface="Arial"/>
              </a:rPr>
              <a:t>,</a:t>
            </a:r>
            <a:r>
              <a:rPr dirty="0" baseline="-25252" sz="1650" spc="-67" i="1">
                <a:latin typeface="Times New Roman"/>
                <a:cs typeface="Times New Roman"/>
              </a:rPr>
              <a:t>avg</a:t>
            </a:r>
            <a:r>
              <a:rPr dirty="0" baseline="-25252" sz="1650" spc="195" i="1">
                <a:latin typeface="Times New Roman"/>
                <a:cs typeface="Times New Roman"/>
              </a:rPr>
              <a:t> </a:t>
            </a:r>
            <a:r>
              <a:rPr dirty="0" baseline="-4553" sz="4575" spc="-660">
                <a:latin typeface="Symbol"/>
                <a:cs typeface="Symbol"/>
              </a:rPr>
              <a:t></a:t>
            </a:r>
            <a:endParaRPr baseline="-4553" sz="4575">
              <a:latin typeface="Symbol"/>
              <a:cs typeface="Symbol"/>
            </a:endParaRPr>
          </a:p>
          <a:p>
            <a:pPr algn="r" marR="30480">
              <a:lnSpc>
                <a:spcPts val="965"/>
              </a:lnSpc>
            </a:pPr>
            <a:r>
              <a:rPr dirty="0" sz="1100" spc="-25">
                <a:latin typeface="Arial"/>
                <a:cs typeface="Arial"/>
              </a:rPr>
              <a:t>max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350814" y="6010147"/>
            <a:ext cx="597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2386656" y="5454043"/>
            <a:ext cx="309880" cy="365125"/>
          </a:xfrm>
          <a:custGeom>
            <a:avLst/>
            <a:gdLst/>
            <a:ahLst/>
            <a:cxnLst/>
            <a:rect l="l" t="t" r="r" b="b"/>
            <a:pathLst>
              <a:path w="309880" h="365125">
                <a:moveTo>
                  <a:pt x="309540" y="0"/>
                </a:moveTo>
                <a:lnTo>
                  <a:pt x="0" y="0"/>
                </a:lnTo>
                <a:lnTo>
                  <a:pt x="0" y="364506"/>
                </a:lnTo>
                <a:lnTo>
                  <a:pt x="309540" y="364506"/>
                </a:lnTo>
                <a:lnTo>
                  <a:pt x="309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357086" y="5443468"/>
            <a:ext cx="162242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latin typeface="Arial"/>
                <a:cs typeface="Arial"/>
              </a:rPr>
              <a:t>Increasing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0" i="1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 spc="-10"/>
              <a:t>Too</a:t>
            </a:r>
            <a:r>
              <a:rPr dirty="0" spc="-15"/>
              <a:t> </a:t>
            </a:r>
            <a:r>
              <a:rPr dirty="0"/>
              <a:t>Large</a:t>
            </a:r>
            <a:r>
              <a:rPr dirty="0" spc="-135"/>
              <a:t> </a:t>
            </a:r>
            <a:r>
              <a:rPr dirty="0"/>
              <a:t>A</a:t>
            </a:r>
            <a:r>
              <a:rPr dirty="0" spc="-135"/>
              <a:t> </a:t>
            </a:r>
            <a:r>
              <a:rPr dirty="0"/>
              <a:t>Current</a:t>
            </a:r>
            <a:r>
              <a:rPr dirty="0" spc="-25"/>
              <a:t> </a:t>
            </a:r>
            <a:r>
              <a:rPr dirty="0"/>
              <a:t>Ripple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High</a:t>
            </a:r>
            <a:r>
              <a:rPr dirty="0" spc="-10"/>
              <a:t> Power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06402" y="1375155"/>
            <a:ext cx="59156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54025" algn="l"/>
              </a:tabLst>
            </a:pPr>
            <a:r>
              <a:rPr dirty="0" sz="2800">
                <a:latin typeface="Arial"/>
                <a:cs typeface="Arial"/>
              </a:rPr>
              <a:t>Large ripple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 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inductor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current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06402" y="2164587"/>
            <a:ext cx="6558915" cy="125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54025" algn="l"/>
              </a:tabLst>
            </a:pPr>
            <a:r>
              <a:rPr dirty="0" sz="2800">
                <a:latin typeface="Arial"/>
                <a:cs typeface="Arial"/>
              </a:rPr>
              <a:t>Bulk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capacitor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high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rms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current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6A6A6"/>
              </a:buClr>
              <a:buFont typeface="Arial Unicode MS"/>
              <a:buChar char="□"/>
            </a:pPr>
            <a:endParaRPr sz="2500">
              <a:latin typeface="Arial"/>
              <a:cs typeface="Arial"/>
            </a:endParaRPr>
          </a:p>
          <a:p>
            <a:pPr marL="454025" indent="-441325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454025" algn="l"/>
              </a:tabLst>
            </a:pPr>
            <a:r>
              <a:rPr dirty="0" sz="2800">
                <a:latin typeface="Arial"/>
                <a:cs typeface="Arial"/>
              </a:rPr>
              <a:t>Need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differential-</a:t>
            </a:r>
            <a:r>
              <a:rPr dirty="0" sz="2800">
                <a:latin typeface="Arial"/>
                <a:cs typeface="Arial"/>
              </a:rPr>
              <a:t>mode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EMI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filtering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06402" y="3749547"/>
            <a:ext cx="43103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54025" algn="l"/>
              </a:tabLst>
            </a:pPr>
            <a:r>
              <a:rPr dirty="0" sz="2800">
                <a:latin typeface="Arial"/>
                <a:cs typeface="Arial"/>
              </a:rPr>
              <a:t>Large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conduction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losses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06402" y="4538979"/>
            <a:ext cx="50222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54025" algn="l"/>
              </a:tabLst>
            </a:pPr>
            <a:r>
              <a:rPr dirty="0" sz="2800">
                <a:latin typeface="Arial"/>
                <a:cs typeface="Arial"/>
              </a:rPr>
              <a:t>CCM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preferred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above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300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81459" y="1313411"/>
            <a:ext cx="2698750" cy="1871345"/>
            <a:chOff x="1281459" y="1313411"/>
            <a:chExt cx="2698750" cy="1871345"/>
          </a:xfrm>
        </p:grpSpPr>
        <p:sp>
          <p:nvSpPr>
            <p:cNvPr id="8" name="object 8" descr=""/>
            <p:cNvSpPr/>
            <p:nvPr/>
          </p:nvSpPr>
          <p:spPr>
            <a:xfrm>
              <a:off x="2234392" y="1351504"/>
              <a:ext cx="276225" cy="1803400"/>
            </a:xfrm>
            <a:custGeom>
              <a:avLst/>
              <a:gdLst/>
              <a:ahLst/>
              <a:cxnLst/>
              <a:rect l="l" t="t" r="r" b="b"/>
              <a:pathLst>
                <a:path w="276225" h="1803400">
                  <a:moveTo>
                    <a:pt x="0" y="1802930"/>
                  </a:moveTo>
                  <a:lnTo>
                    <a:pt x="27615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47196" y="2254557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 h="0">
                  <a:moveTo>
                    <a:pt x="0" y="0"/>
                  </a:moveTo>
                  <a:lnTo>
                    <a:pt x="233777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47196" y="1349918"/>
              <a:ext cx="2533015" cy="0"/>
            </a:xfrm>
            <a:custGeom>
              <a:avLst/>
              <a:gdLst/>
              <a:ahLst/>
              <a:cxnLst/>
              <a:rect l="l" t="t" r="r" b="b"/>
              <a:pathLst>
                <a:path w="2533015" h="0">
                  <a:moveTo>
                    <a:pt x="0" y="0"/>
                  </a:moveTo>
                  <a:lnTo>
                    <a:pt x="253299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05782" y="1330872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80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80308" y="1327698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79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36018" y="1327698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80" h="1839595">
                  <a:moveTo>
                    <a:pt x="0" y="0"/>
                  </a:moveTo>
                  <a:lnTo>
                    <a:pt x="284088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81459" y="3156022"/>
              <a:ext cx="2635250" cy="0"/>
            </a:xfrm>
            <a:custGeom>
              <a:avLst/>
              <a:gdLst/>
              <a:ahLst/>
              <a:cxnLst/>
              <a:rect l="l" t="t" r="r" b="b"/>
              <a:pathLst>
                <a:path w="2635250" h="0">
                  <a:moveTo>
                    <a:pt x="0" y="0"/>
                  </a:moveTo>
                  <a:lnTo>
                    <a:pt x="2635245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01659" y="1336767"/>
              <a:ext cx="276225" cy="1803400"/>
            </a:xfrm>
            <a:custGeom>
              <a:avLst/>
              <a:gdLst/>
              <a:ahLst/>
              <a:cxnLst/>
              <a:rect l="l" t="t" r="r" b="b"/>
              <a:pathLst>
                <a:path w="276225" h="1803400">
                  <a:moveTo>
                    <a:pt x="0" y="1802930"/>
                  </a:moveTo>
                  <a:lnTo>
                    <a:pt x="27615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659867" y="1348331"/>
              <a:ext cx="276225" cy="1803400"/>
            </a:xfrm>
            <a:custGeom>
              <a:avLst/>
              <a:gdLst/>
              <a:ahLst/>
              <a:cxnLst/>
              <a:rect l="l" t="t" r="r" b="b"/>
              <a:pathLst>
                <a:path w="276225" h="1803400">
                  <a:moveTo>
                    <a:pt x="0" y="1802930"/>
                  </a:moveTo>
                  <a:lnTo>
                    <a:pt x="27615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80114" y="2715807"/>
              <a:ext cx="66040" cy="424180"/>
            </a:xfrm>
            <a:custGeom>
              <a:avLst/>
              <a:gdLst/>
              <a:ahLst/>
              <a:cxnLst/>
              <a:rect l="l" t="t" r="r" b="b"/>
              <a:pathLst>
                <a:path w="66039" h="424180">
                  <a:moveTo>
                    <a:pt x="0" y="0"/>
                  </a:moveTo>
                  <a:lnTo>
                    <a:pt x="65467" y="42389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78681" y="2400569"/>
              <a:ext cx="114935" cy="746760"/>
            </a:xfrm>
            <a:custGeom>
              <a:avLst/>
              <a:gdLst/>
              <a:ahLst/>
              <a:cxnLst/>
              <a:rect l="l" t="t" r="r" b="b"/>
              <a:pathLst>
                <a:path w="114935" h="746760">
                  <a:moveTo>
                    <a:pt x="0" y="746384"/>
                  </a:moveTo>
                  <a:lnTo>
                    <a:pt x="11432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552800" y="1904491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Times New Roman"/>
                <a:cs typeface="Times New Roman"/>
              </a:rPr>
              <a:t>i</a:t>
            </a:r>
            <a:r>
              <a:rPr dirty="0" baseline="-13888" sz="1800" spc="-15" b="1" i="1">
                <a:latin typeface="Times New Roman"/>
                <a:cs typeface="Times New Roman"/>
              </a:rPr>
              <a:t>in</a:t>
            </a:r>
            <a:r>
              <a:rPr dirty="0" sz="1800" spc="-10" b="1">
                <a:latin typeface="Times New Roman"/>
                <a:cs typeface="Times New Roman"/>
              </a:rPr>
              <a:t>(</a:t>
            </a:r>
            <a:r>
              <a:rPr dirty="0" sz="1800" spc="-10" b="1" i="1">
                <a:latin typeface="Times New Roman"/>
                <a:cs typeface="Times New Roman"/>
              </a:rPr>
              <a:t>t</a:t>
            </a:r>
            <a:r>
              <a:rPr dirty="0" sz="1800" spc="-1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67075" y="977900"/>
            <a:ext cx="654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2.</a:t>
            </a:r>
            <a:r>
              <a:rPr dirty="0" sz="1800" spc="-10" b="1" i="1">
                <a:latin typeface="Times New Roman"/>
                <a:cs typeface="Times New Roman"/>
              </a:rPr>
              <a:t>i</a:t>
            </a:r>
            <a:r>
              <a:rPr dirty="0" baseline="-13888" sz="1800" spc="-15" b="1" i="1">
                <a:latin typeface="Times New Roman"/>
                <a:cs typeface="Times New Roman"/>
              </a:rPr>
              <a:t>in</a:t>
            </a:r>
            <a:r>
              <a:rPr dirty="0" sz="1800" spc="-10" b="1">
                <a:latin typeface="Times New Roman"/>
                <a:cs typeface="Times New Roman"/>
              </a:rPr>
              <a:t>(</a:t>
            </a:r>
            <a:r>
              <a:rPr dirty="0" sz="1800" spc="-10" b="1" i="1">
                <a:latin typeface="Times New Roman"/>
                <a:cs typeface="Times New Roman"/>
              </a:rPr>
              <a:t>t</a:t>
            </a:r>
            <a:r>
              <a:rPr dirty="0" sz="1800" spc="-1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5644" y="1355852"/>
            <a:ext cx="440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baseline="-13888" sz="1800" spc="-15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351854" y="3817834"/>
            <a:ext cx="2926080" cy="1844675"/>
            <a:chOff x="1351854" y="3817834"/>
            <a:chExt cx="2926080" cy="1844675"/>
          </a:xfrm>
        </p:grpSpPr>
        <p:sp>
          <p:nvSpPr>
            <p:cNvPr id="23" name="object 23" descr=""/>
            <p:cNvSpPr/>
            <p:nvPr/>
          </p:nvSpPr>
          <p:spPr>
            <a:xfrm>
              <a:off x="2517572" y="3832121"/>
              <a:ext cx="8255" cy="1816100"/>
            </a:xfrm>
            <a:custGeom>
              <a:avLst/>
              <a:gdLst/>
              <a:ahLst/>
              <a:cxnLst/>
              <a:rect l="l" t="t" r="r" b="b"/>
              <a:pathLst>
                <a:path w="8255" h="1816100">
                  <a:moveTo>
                    <a:pt x="7933" y="181562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356616" y="5607391"/>
              <a:ext cx="2916555" cy="13335"/>
            </a:xfrm>
            <a:custGeom>
              <a:avLst/>
              <a:gdLst/>
              <a:ahLst/>
              <a:cxnLst/>
              <a:rect l="l" t="t" r="r" b="b"/>
              <a:pathLst>
                <a:path w="2916554" h="13335">
                  <a:moveTo>
                    <a:pt x="0" y="12924"/>
                  </a:moveTo>
                  <a:lnTo>
                    <a:pt x="291627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892273" y="5290820"/>
            <a:ext cx="656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9259" sz="2700" b="1" i="1">
                <a:latin typeface="Times New Roman"/>
                <a:cs typeface="Times New Roman"/>
              </a:rPr>
              <a:t>-</a:t>
            </a:r>
            <a:r>
              <a:rPr dirty="0" baseline="9259" sz="2700" spc="-15" b="1" i="1">
                <a:latin typeface="Times New Roman"/>
                <a:cs typeface="Times New Roman"/>
              </a:rPr>
              <a:t>I</a:t>
            </a:r>
            <a:r>
              <a:rPr dirty="0" sz="1200" spc="-10" b="1" i="1">
                <a:latin typeface="Times New Roman"/>
                <a:cs typeface="Times New Roman"/>
              </a:rPr>
              <a:t>LOAD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288487" y="3794028"/>
            <a:ext cx="2698750" cy="1871345"/>
            <a:chOff x="1288487" y="3794028"/>
            <a:chExt cx="2698750" cy="1871345"/>
          </a:xfrm>
        </p:grpSpPr>
        <p:sp>
          <p:nvSpPr>
            <p:cNvPr id="27" name="object 27" descr=""/>
            <p:cNvSpPr/>
            <p:nvPr/>
          </p:nvSpPr>
          <p:spPr>
            <a:xfrm>
              <a:off x="1454224" y="3830533"/>
              <a:ext cx="2533015" cy="0"/>
            </a:xfrm>
            <a:custGeom>
              <a:avLst/>
              <a:gdLst/>
              <a:ahLst/>
              <a:cxnLst/>
              <a:rect l="l" t="t" r="r" b="b"/>
              <a:pathLst>
                <a:path w="2533015" h="0">
                  <a:moveTo>
                    <a:pt x="0" y="0"/>
                  </a:moveTo>
                  <a:lnTo>
                    <a:pt x="253299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12810" y="3811489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80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087336" y="3808315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79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43046" y="3808315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80" h="1839595">
                  <a:moveTo>
                    <a:pt x="0" y="0"/>
                  </a:moveTo>
                  <a:lnTo>
                    <a:pt x="284088" y="183943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88487" y="4999991"/>
              <a:ext cx="2635250" cy="0"/>
            </a:xfrm>
            <a:custGeom>
              <a:avLst/>
              <a:gdLst/>
              <a:ahLst/>
              <a:cxnLst/>
              <a:rect l="l" t="t" r="r" b="b"/>
              <a:pathLst>
                <a:path w="2635250" h="0">
                  <a:moveTo>
                    <a:pt x="0" y="0"/>
                  </a:moveTo>
                  <a:lnTo>
                    <a:pt x="2635245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77811" y="3817383"/>
              <a:ext cx="7620" cy="1830705"/>
            </a:xfrm>
            <a:custGeom>
              <a:avLst/>
              <a:gdLst/>
              <a:ahLst/>
              <a:cxnLst/>
              <a:rect l="l" t="t" r="r" b="b"/>
              <a:pathLst>
                <a:path w="7619" h="1830704">
                  <a:moveTo>
                    <a:pt x="0" y="1830364"/>
                  </a:moveTo>
                  <a:lnTo>
                    <a:pt x="702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36018" y="3828946"/>
              <a:ext cx="7620" cy="1806575"/>
            </a:xfrm>
            <a:custGeom>
              <a:avLst/>
              <a:gdLst/>
              <a:ahLst/>
              <a:cxnLst/>
              <a:rect l="l" t="t" r="r" b="b"/>
              <a:pathLst>
                <a:path w="7619" h="1806575">
                  <a:moveTo>
                    <a:pt x="0" y="1806105"/>
                  </a:moveTo>
                  <a:lnTo>
                    <a:pt x="702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87143" y="5196424"/>
              <a:ext cx="66040" cy="424180"/>
            </a:xfrm>
            <a:custGeom>
              <a:avLst/>
              <a:gdLst/>
              <a:ahLst/>
              <a:cxnLst/>
              <a:rect l="l" t="t" r="r" b="b"/>
              <a:pathLst>
                <a:path w="66039" h="424179">
                  <a:moveTo>
                    <a:pt x="0" y="0"/>
                  </a:moveTo>
                  <a:lnTo>
                    <a:pt x="65467" y="42389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651704" y="5627567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1"/>
                  </a:moveTo>
                  <a:lnTo>
                    <a:pt x="28318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34162" y="5627567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1"/>
                  </a:moveTo>
                  <a:lnTo>
                    <a:pt x="28318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798315" y="5627567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1"/>
                  </a:moveTo>
                  <a:lnTo>
                    <a:pt x="28318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80771" y="5627567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1"/>
                  </a:moveTo>
                  <a:lnTo>
                    <a:pt x="28318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484261" y="3828947"/>
              <a:ext cx="76200" cy="1778635"/>
            </a:xfrm>
            <a:custGeom>
              <a:avLst/>
              <a:gdLst/>
              <a:ahLst/>
              <a:cxnLst/>
              <a:rect l="l" t="t" r="r" b="b"/>
              <a:pathLst>
                <a:path w="76200" h="1778635">
                  <a:moveTo>
                    <a:pt x="33337" y="1702244"/>
                  </a:moveTo>
                  <a:lnTo>
                    <a:pt x="0" y="1702244"/>
                  </a:lnTo>
                  <a:lnTo>
                    <a:pt x="38100" y="1778444"/>
                  </a:lnTo>
                  <a:lnTo>
                    <a:pt x="69850" y="1714944"/>
                  </a:lnTo>
                  <a:lnTo>
                    <a:pt x="33337" y="1714944"/>
                  </a:lnTo>
                  <a:lnTo>
                    <a:pt x="33337" y="1702244"/>
                  </a:lnTo>
                  <a:close/>
                </a:path>
                <a:path w="76200" h="1778635">
                  <a:moveTo>
                    <a:pt x="42863" y="63500"/>
                  </a:moveTo>
                  <a:lnTo>
                    <a:pt x="33338" y="63500"/>
                  </a:lnTo>
                  <a:lnTo>
                    <a:pt x="33337" y="1714944"/>
                  </a:lnTo>
                  <a:lnTo>
                    <a:pt x="42862" y="1714944"/>
                  </a:lnTo>
                  <a:lnTo>
                    <a:pt x="42863" y="63500"/>
                  </a:lnTo>
                  <a:close/>
                </a:path>
                <a:path w="76200" h="1778635">
                  <a:moveTo>
                    <a:pt x="76200" y="1702244"/>
                  </a:moveTo>
                  <a:lnTo>
                    <a:pt x="42862" y="1702244"/>
                  </a:lnTo>
                  <a:lnTo>
                    <a:pt x="42862" y="1714944"/>
                  </a:lnTo>
                  <a:lnTo>
                    <a:pt x="69850" y="1714944"/>
                  </a:lnTo>
                  <a:lnTo>
                    <a:pt x="76200" y="1702244"/>
                  </a:lnTo>
                  <a:close/>
                </a:path>
                <a:path w="76200" h="1778635">
                  <a:moveTo>
                    <a:pt x="38101" y="0"/>
                  </a:moveTo>
                  <a:lnTo>
                    <a:pt x="1" y="76200"/>
                  </a:lnTo>
                  <a:lnTo>
                    <a:pt x="33338" y="76200"/>
                  </a:lnTo>
                  <a:lnTo>
                    <a:pt x="33338" y="63500"/>
                  </a:lnTo>
                  <a:lnTo>
                    <a:pt x="69851" y="63500"/>
                  </a:lnTo>
                  <a:lnTo>
                    <a:pt x="38101" y="0"/>
                  </a:lnTo>
                  <a:close/>
                </a:path>
                <a:path w="76200" h="1778635">
                  <a:moveTo>
                    <a:pt x="69851" y="63500"/>
                  </a:moveTo>
                  <a:lnTo>
                    <a:pt x="42863" y="63500"/>
                  </a:lnTo>
                  <a:lnTo>
                    <a:pt x="42863" y="76200"/>
                  </a:lnTo>
                  <a:lnTo>
                    <a:pt x="76201" y="76200"/>
                  </a:lnTo>
                  <a:lnTo>
                    <a:pt x="69851" y="63500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604417" y="4120388"/>
            <a:ext cx="654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2.</a:t>
            </a:r>
            <a:r>
              <a:rPr dirty="0" sz="1800" spc="-10" b="1" i="1">
                <a:latin typeface="Times New Roman"/>
                <a:cs typeface="Times New Roman"/>
              </a:rPr>
              <a:t>i</a:t>
            </a:r>
            <a:r>
              <a:rPr dirty="0" baseline="-13888" sz="1800" spc="-15" b="1" i="1">
                <a:latin typeface="Times New Roman"/>
                <a:cs typeface="Times New Roman"/>
              </a:rPr>
              <a:t>in</a:t>
            </a:r>
            <a:r>
              <a:rPr dirty="0" sz="1800" spc="-10" b="1">
                <a:latin typeface="Times New Roman"/>
                <a:cs typeface="Times New Roman"/>
              </a:rPr>
              <a:t>(</a:t>
            </a:r>
            <a:r>
              <a:rPr dirty="0" sz="1800" spc="-10" b="1" i="1">
                <a:latin typeface="Times New Roman"/>
                <a:cs typeface="Times New Roman"/>
              </a:rPr>
              <a:t>t</a:t>
            </a:r>
            <a:r>
              <a:rPr dirty="0" sz="1800" spc="-1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775211" y="3836923"/>
            <a:ext cx="45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baseline="-13888" sz="1800" spc="-15" i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CCM</a:t>
            </a:r>
            <a:r>
              <a:rPr dirty="0" spc="-15"/>
              <a:t> </a:t>
            </a:r>
            <a:r>
              <a:rPr dirty="0"/>
              <a:t>PFC</a:t>
            </a:r>
            <a:r>
              <a:rPr dirty="0" spc="-10"/>
              <a:t> </a:t>
            </a:r>
            <a:r>
              <a:rPr dirty="0"/>
              <a:t>- Inductor</a:t>
            </a:r>
            <a:r>
              <a:rPr dirty="0" spc="-5"/>
              <a:t> </a:t>
            </a:r>
            <a:r>
              <a:rPr dirty="0" spc="-10"/>
              <a:t>Current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34853" y="3477259"/>
            <a:ext cx="4627245" cy="875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380365" algn="l"/>
                <a:tab pos="381000" algn="l"/>
              </a:tabLst>
            </a:pP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ZCS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305">
                <a:latin typeface="Arial Unicode MS"/>
                <a:cs typeface="Arial Unicode MS"/>
              </a:rPr>
              <a:t>➔</a:t>
            </a:r>
            <a:r>
              <a:rPr dirty="0" sz="1800" spc="-5">
                <a:latin typeface="Arial Unicode MS"/>
                <a:cs typeface="Arial Unicode MS"/>
              </a:rPr>
              <a:t> </a:t>
            </a:r>
            <a:r>
              <a:rPr dirty="0" sz="1800">
                <a:latin typeface="Arial"/>
                <a:cs typeface="Arial"/>
              </a:rPr>
              <a:t>Need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t</a:t>
            </a:r>
            <a:r>
              <a:rPr dirty="0" baseline="-13888" sz="1800" b="1" i="1">
                <a:latin typeface="Times New Roman"/>
                <a:cs typeface="Times New Roman"/>
              </a:rPr>
              <a:t>rr</a:t>
            </a:r>
            <a:r>
              <a:rPr dirty="0" baseline="-13888" sz="1800" spc="292" b="1" i="1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Arial"/>
                <a:cs typeface="Arial"/>
              </a:rPr>
              <a:t>diode</a:t>
            </a:r>
            <a:endParaRPr sz="1800">
              <a:latin typeface="Arial"/>
              <a:cs typeface="Arial"/>
            </a:endParaRPr>
          </a:p>
          <a:p>
            <a:pPr marL="381000" indent="-342900">
              <a:lnSpc>
                <a:spcPts val="2130"/>
              </a:lnSpc>
              <a:spcBef>
                <a:spcPts val="20"/>
              </a:spcBef>
              <a:buFont typeface="Arial Unicode MS"/>
              <a:buChar char="□"/>
              <a:tabLst>
                <a:tab pos="380365" algn="l"/>
                <a:tab pos="381000" algn="l"/>
              </a:tabLst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ratio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i</a:t>
            </a:r>
            <a:r>
              <a:rPr dirty="0" baseline="-13888" sz="1800" i="1">
                <a:latin typeface="Times New Roman"/>
                <a:cs typeface="Times New Roman"/>
              </a:rPr>
              <a:t>L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 i="1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)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i</a:t>
            </a:r>
            <a:r>
              <a:rPr dirty="0" baseline="-13888" sz="1800" i="1">
                <a:latin typeface="Times New Roman"/>
                <a:cs typeface="Times New Roman"/>
              </a:rPr>
              <a:t>in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 i="1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)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small</a:t>
            </a:r>
            <a:endParaRPr sz="1800">
              <a:latin typeface="Arial"/>
              <a:cs typeface="Arial"/>
            </a:endParaRPr>
          </a:p>
          <a:p>
            <a:pPr marL="381000" indent="-342900">
              <a:lnSpc>
                <a:spcPts val="2370"/>
              </a:lnSpc>
              <a:buFont typeface="Arial Unicode MS"/>
              <a:buChar char="□"/>
              <a:tabLst>
                <a:tab pos="380365" algn="l"/>
                <a:tab pos="381000" algn="l"/>
              </a:tabLst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current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ripple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depends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L</a:t>
            </a:r>
            <a:r>
              <a:rPr dirty="0" sz="1800" spc="-45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v</a:t>
            </a:r>
            <a:r>
              <a:rPr dirty="0" baseline="-13888" sz="1800" spc="-15" i="1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(</a:t>
            </a:r>
            <a:r>
              <a:rPr dirty="0" sz="1800" spc="-10" i="1">
                <a:latin typeface="Times New Roman"/>
                <a:cs typeface="Times New Roman"/>
              </a:rPr>
              <a:t>t</a:t>
            </a:r>
            <a:r>
              <a:rPr dirty="0" sz="2000" spc="-10" i="1"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17453" y="4759452"/>
            <a:ext cx="22015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Unicode MS"/>
              <a:buChar char="■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“Instantaneous”: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71515" y="5482844"/>
            <a:ext cx="145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17453" y="5341620"/>
            <a:ext cx="16078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Unicode MS"/>
              <a:buChar char="■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sz="1800" spc="484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 i="1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)</a:t>
            </a:r>
            <a:r>
              <a:rPr dirty="0" sz="1800" spc="10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Arial"/>
                <a:cs typeface="Arial"/>
              </a:rPr>
              <a:t>top: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085478" y="5554813"/>
            <a:ext cx="272415" cy="241935"/>
            <a:chOff x="6085478" y="5554813"/>
            <a:chExt cx="272415" cy="241935"/>
          </a:xfrm>
        </p:grpSpPr>
        <p:sp>
          <p:nvSpPr>
            <p:cNvPr id="8" name="object 8" descr=""/>
            <p:cNvSpPr/>
            <p:nvPr/>
          </p:nvSpPr>
          <p:spPr>
            <a:xfrm>
              <a:off x="6090170" y="57057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5">
                  <a:moveTo>
                    <a:pt x="0" y="16930"/>
                  </a:moveTo>
                  <a:lnTo>
                    <a:pt x="28925" y="0"/>
                  </a:lnTo>
                </a:path>
              </a:pathLst>
            </a:custGeom>
            <a:ln w="9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19096" y="5710882"/>
              <a:ext cx="42545" cy="76200"/>
            </a:xfrm>
            <a:custGeom>
              <a:avLst/>
              <a:gdLst/>
              <a:ahLst/>
              <a:cxnLst/>
              <a:rect l="l" t="t" r="r" b="b"/>
              <a:pathLst>
                <a:path w="42545" h="76200">
                  <a:moveTo>
                    <a:pt x="0" y="0"/>
                  </a:moveTo>
                  <a:lnTo>
                    <a:pt x="41988" y="76166"/>
                  </a:lnTo>
                </a:path>
              </a:pathLst>
            </a:custGeom>
            <a:ln w="19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65765" y="5559514"/>
              <a:ext cx="191770" cy="227965"/>
            </a:xfrm>
            <a:custGeom>
              <a:avLst/>
              <a:gdLst/>
              <a:ahLst/>
              <a:cxnLst/>
              <a:rect l="l" t="t" r="r" b="b"/>
              <a:pathLst>
                <a:path w="191770" h="227964">
                  <a:moveTo>
                    <a:pt x="0" y="227534"/>
                  </a:moveTo>
                  <a:lnTo>
                    <a:pt x="55521" y="0"/>
                  </a:lnTo>
                </a:path>
                <a:path w="191770" h="227964">
                  <a:moveTo>
                    <a:pt x="55521" y="0"/>
                  </a:moveTo>
                  <a:lnTo>
                    <a:pt x="191768" y="0"/>
                  </a:lnTo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492680" y="5554813"/>
            <a:ext cx="271780" cy="241935"/>
            <a:chOff x="7492680" y="5554813"/>
            <a:chExt cx="271780" cy="241935"/>
          </a:xfrm>
        </p:grpSpPr>
        <p:sp>
          <p:nvSpPr>
            <p:cNvPr id="12" name="object 12" descr=""/>
            <p:cNvSpPr/>
            <p:nvPr/>
          </p:nvSpPr>
          <p:spPr>
            <a:xfrm>
              <a:off x="7497372" y="57057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5">
                  <a:moveTo>
                    <a:pt x="0" y="16930"/>
                  </a:moveTo>
                  <a:lnTo>
                    <a:pt x="28944" y="0"/>
                  </a:lnTo>
                </a:path>
              </a:pathLst>
            </a:custGeom>
            <a:ln w="9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526317" y="5710882"/>
              <a:ext cx="41910" cy="76200"/>
            </a:xfrm>
            <a:custGeom>
              <a:avLst/>
              <a:gdLst/>
              <a:ahLst/>
              <a:cxnLst/>
              <a:rect l="l" t="t" r="r" b="b"/>
              <a:pathLst>
                <a:path w="41909" h="76200">
                  <a:moveTo>
                    <a:pt x="0" y="0"/>
                  </a:moveTo>
                  <a:lnTo>
                    <a:pt x="41913" y="76166"/>
                  </a:lnTo>
                </a:path>
              </a:pathLst>
            </a:custGeom>
            <a:ln w="19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572929" y="5559514"/>
              <a:ext cx="191770" cy="227965"/>
            </a:xfrm>
            <a:custGeom>
              <a:avLst/>
              <a:gdLst/>
              <a:ahLst/>
              <a:cxnLst/>
              <a:rect l="l" t="t" r="r" b="b"/>
              <a:pathLst>
                <a:path w="191770" h="227964">
                  <a:moveTo>
                    <a:pt x="0" y="227534"/>
                  </a:moveTo>
                  <a:lnTo>
                    <a:pt x="55634" y="0"/>
                  </a:lnTo>
                </a:path>
                <a:path w="191770" h="227964">
                  <a:moveTo>
                    <a:pt x="55634" y="0"/>
                  </a:moveTo>
                  <a:lnTo>
                    <a:pt x="191335" y="0"/>
                  </a:lnTo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396431" y="5830290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5">
                <a:latin typeface="Symbol"/>
                <a:cs typeface="Symbol"/>
              </a:rPr>
              <a:t>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96431" y="5976486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Symbol"/>
                <a:cs typeface="Symbol"/>
              </a:rPr>
              <a:t>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396431" y="5505436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5">
                <a:latin typeface="Symbol"/>
                <a:cs typeface="Symbol"/>
              </a:rPr>
              <a:t>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74560" y="5830290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5">
                <a:latin typeface="Symbol"/>
                <a:cs typeface="Symbol"/>
              </a:rPr>
              <a:t>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74560" y="5976486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35">
                <a:latin typeface="Symbol"/>
                <a:cs typeface="Symbol"/>
              </a:rPr>
              <a:t>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74560" y="5505436"/>
            <a:ext cx="11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Symbol"/>
                <a:cs typeface="Symbol"/>
              </a:rPr>
              <a:t>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22850" y="5864601"/>
            <a:ext cx="39370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latin typeface="Times New Roman"/>
                <a:cs typeface="Times New Roman"/>
              </a:rPr>
              <a:t>pk</a:t>
            </a:r>
            <a:r>
              <a:rPr dirty="0" sz="1050" spc="-145" i="1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Symbol"/>
                <a:cs typeface="Symbol"/>
              </a:rPr>
              <a:t></a:t>
            </a:r>
            <a:r>
              <a:rPr dirty="0" sz="1050" spc="-75">
                <a:latin typeface="Times New Roman"/>
                <a:cs typeface="Times New Roman"/>
              </a:rPr>
              <a:t> </a:t>
            </a:r>
            <a:r>
              <a:rPr dirty="0" sz="1050" spc="-25" i="1">
                <a:latin typeface="Times New Roman"/>
                <a:cs typeface="Times New Roman"/>
              </a:rPr>
              <a:t>pk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71479" y="6032435"/>
            <a:ext cx="20066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 i="1">
                <a:latin typeface="Times New Roman"/>
                <a:cs typeface="Times New Roman"/>
              </a:rPr>
              <a:t>out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14038" y="6032435"/>
            <a:ext cx="17145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 i="1">
                <a:latin typeface="Times New Roman"/>
                <a:cs typeface="Times New Roman"/>
              </a:rPr>
              <a:t>sw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29691" y="5853788"/>
            <a:ext cx="9969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i="1"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25012" y="5628151"/>
            <a:ext cx="51435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6084" algn="l"/>
              </a:tabLst>
            </a:pPr>
            <a:r>
              <a:rPr dirty="0" sz="2350" spc="105">
                <a:latin typeface="Symbol"/>
                <a:cs typeface="Symbol"/>
              </a:rPr>
              <a:t></a:t>
            </a:r>
            <a:r>
              <a:rPr dirty="0" sz="1800" spc="105">
                <a:latin typeface="Symbol"/>
                <a:cs typeface="Symbol"/>
              </a:rPr>
              <a:t></a:t>
            </a:r>
            <a:r>
              <a:rPr dirty="0" sz="1800" spc="105" i="1">
                <a:latin typeface="Times New Roman"/>
                <a:cs typeface="Times New Roman"/>
              </a:rPr>
              <a:t>I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2350" spc="-145">
                <a:latin typeface="Symbol"/>
                <a:cs typeface="Symbol"/>
              </a:rPr>
              <a:t>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738973" y="5880113"/>
            <a:ext cx="164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251515" y="5880113"/>
            <a:ext cx="372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i="1">
                <a:latin typeface="Times New Roman"/>
                <a:cs typeface="Times New Roman"/>
              </a:rPr>
              <a:t>L</a:t>
            </a:r>
            <a:r>
              <a:rPr dirty="0" sz="1800" spc="-220" i="1">
                <a:latin typeface="Times New Roman"/>
                <a:cs typeface="Times New Roman"/>
              </a:rPr>
              <a:t> </a:t>
            </a:r>
            <a:r>
              <a:rPr dirty="0" sz="1800" spc="-545">
                <a:latin typeface="Symbol"/>
                <a:cs typeface="Symbol"/>
              </a:rPr>
              <a:t></a:t>
            </a:r>
            <a:r>
              <a:rPr dirty="0" sz="1800" spc="120">
                <a:latin typeface="Times New Roman"/>
                <a:cs typeface="Times New Roman"/>
              </a:rPr>
              <a:t> </a:t>
            </a:r>
            <a:r>
              <a:rPr dirty="0" sz="1800" spc="-50" i="1"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847709" y="5593343"/>
            <a:ext cx="2686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2146300" algn="l"/>
              </a:tabLst>
            </a:pPr>
            <a:r>
              <a:rPr dirty="0" baseline="-26234" sz="2700">
                <a:latin typeface="Symbol"/>
                <a:cs typeface="Symbol"/>
              </a:rPr>
              <a:t></a:t>
            </a:r>
            <a:r>
              <a:rPr dirty="0" baseline="-26234" sz="2700">
                <a:latin typeface="Times New Roman"/>
                <a:cs typeface="Times New Roman"/>
              </a:rPr>
              <a:t> </a:t>
            </a:r>
            <a:r>
              <a:rPr dirty="0" u="sng" sz="10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10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rms</a:t>
            </a:r>
            <a:r>
              <a:rPr dirty="0" u="sng" sz="1050" spc="8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050" spc="80" i="1">
                <a:latin typeface="Times New Roman"/>
                <a:cs typeface="Times New Roman"/>
              </a:rPr>
              <a:t> </a:t>
            </a:r>
            <a:r>
              <a:rPr dirty="0" baseline="-26234" sz="2700">
                <a:latin typeface="Symbol"/>
                <a:cs typeface="Symbol"/>
              </a:rPr>
              <a:t></a:t>
            </a:r>
            <a:r>
              <a:rPr dirty="0" baseline="-13888" sz="2700">
                <a:latin typeface="Symbol"/>
                <a:cs typeface="Symbol"/>
              </a:rPr>
              <a:t></a:t>
            </a:r>
            <a:r>
              <a:rPr dirty="0" baseline="-26234" sz="2700">
                <a:latin typeface="Times New Roman"/>
                <a:cs typeface="Times New Roman"/>
              </a:rPr>
              <a:t>1</a:t>
            </a:r>
            <a:r>
              <a:rPr dirty="0" baseline="-26234" sz="2700">
                <a:latin typeface="Symbol"/>
                <a:cs typeface="Symbol"/>
              </a:rPr>
              <a:t></a:t>
            </a:r>
            <a:r>
              <a:rPr dirty="0" baseline="-26234" sz="2700" spc="-60">
                <a:latin typeface="Times New Roman"/>
                <a:cs typeface="Times New Roman"/>
              </a:rPr>
              <a:t> </a:t>
            </a:r>
            <a:r>
              <a:rPr dirty="0" u="sng" sz="10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10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rms</a:t>
            </a:r>
            <a:r>
              <a:rPr dirty="0" u="sng" sz="1050" spc="6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050" spc="-5" i="1">
                <a:latin typeface="Times New Roman"/>
                <a:cs typeface="Times New Roman"/>
              </a:rPr>
              <a:t> </a:t>
            </a:r>
            <a:r>
              <a:rPr dirty="0" baseline="-13888" sz="2700" spc="-540">
                <a:latin typeface="Symbol"/>
                <a:cs typeface="Symbol"/>
              </a:rPr>
              <a:t></a:t>
            </a:r>
            <a:endParaRPr baseline="-13888" sz="2700">
              <a:latin typeface="Symbol"/>
              <a:cs typeface="Symbo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223040" y="5535982"/>
            <a:ext cx="1791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225" algn="l"/>
              </a:tabLst>
            </a:pPr>
            <a:r>
              <a:rPr dirty="0" sz="1800" spc="-10">
                <a:latin typeface="Times New Roman"/>
                <a:cs typeface="Times New Roman"/>
              </a:rPr>
              <a:t>2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Symbol"/>
                <a:cs typeface="Symbol"/>
              </a:rPr>
              <a:t></a:t>
            </a:r>
            <a:r>
              <a:rPr dirty="0" sz="1800" spc="-25" i="1">
                <a:latin typeface="Times New Roman"/>
                <a:cs typeface="Times New Roman"/>
              </a:rPr>
              <a:t>V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Times New Roman"/>
                <a:cs typeface="Times New Roman"/>
              </a:rPr>
              <a:t>2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225">
                <a:latin typeface="Symbol"/>
                <a:cs typeface="Symbol"/>
              </a:rPr>
              <a:t></a:t>
            </a:r>
            <a:r>
              <a:rPr dirty="0" sz="1800" spc="-225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297123" y="5136539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5" h="0">
                <a:moveTo>
                  <a:pt x="0" y="0"/>
                </a:moveTo>
                <a:lnTo>
                  <a:pt x="556859" y="0"/>
                </a:lnTo>
              </a:path>
            </a:pathLst>
          </a:custGeom>
          <a:ln w="9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353313" y="513653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6729" y="0"/>
                </a:lnTo>
              </a:path>
            </a:pathLst>
          </a:custGeom>
          <a:ln w="9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7825240" y="4936208"/>
            <a:ext cx="11493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290">
                <a:latin typeface="Symbol"/>
                <a:cs typeface="Symbol"/>
              </a:rPr>
              <a:t>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669523" y="5191798"/>
            <a:ext cx="127063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97180" algn="l"/>
                <a:tab pos="869315" algn="l"/>
              </a:tabLst>
            </a:pPr>
            <a:r>
              <a:rPr dirty="0" baseline="2645" sz="1575" spc="-37" i="1">
                <a:latin typeface="Times New Roman"/>
                <a:cs typeface="Times New Roman"/>
              </a:rPr>
              <a:t>sw</a:t>
            </a:r>
            <a:r>
              <a:rPr dirty="0" baseline="2645" sz="1575" i="1">
                <a:latin typeface="Times New Roman"/>
                <a:cs typeface="Times New Roman"/>
              </a:rPr>
              <a:t>	</a:t>
            </a:r>
            <a:r>
              <a:rPr dirty="0" sz="1800" spc="-905">
                <a:latin typeface="Symbol"/>
                <a:cs typeface="Symbol"/>
              </a:rPr>
              <a:t>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baseline="2645" sz="1575" i="1">
                <a:latin typeface="Times New Roman"/>
                <a:cs typeface="Times New Roman"/>
              </a:rPr>
              <a:t>out</a:t>
            </a:r>
            <a:r>
              <a:rPr dirty="0" baseline="2645" sz="1575" spc="352" i="1">
                <a:latin typeface="Times New Roman"/>
                <a:cs typeface="Times New Roman"/>
              </a:rPr>
              <a:t>  </a:t>
            </a:r>
            <a:r>
              <a:rPr dirty="0" sz="1800" spc="50">
                <a:latin typeface="Symbol"/>
                <a:cs typeface="Symbol"/>
              </a:rPr>
              <a:t>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321264" y="4729504"/>
            <a:ext cx="164465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45795" algn="l"/>
                <a:tab pos="1043940" algn="l"/>
              </a:tabLst>
            </a:pPr>
            <a:r>
              <a:rPr dirty="0" sz="1800" spc="-10" i="1">
                <a:latin typeface="Times New Roman"/>
                <a:cs typeface="Times New Roman"/>
              </a:rPr>
              <a:t>v</a:t>
            </a:r>
            <a:r>
              <a:rPr dirty="0" baseline="-23809" sz="1575" spc="-15" i="1">
                <a:latin typeface="Times New Roman"/>
                <a:cs typeface="Times New Roman"/>
              </a:rPr>
              <a:t>in</a:t>
            </a:r>
            <a:r>
              <a:rPr dirty="0" baseline="-23809" sz="1575" spc="-112" i="1">
                <a:latin typeface="Times New Roman"/>
                <a:cs typeface="Times New Roman"/>
              </a:rPr>
              <a:t> </a:t>
            </a:r>
            <a:r>
              <a:rPr dirty="0" sz="2400" spc="-155">
                <a:latin typeface="Symbol"/>
                <a:cs typeface="Symbol"/>
              </a:rPr>
              <a:t></a:t>
            </a:r>
            <a:r>
              <a:rPr dirty="0" sz="1800" spc="-155" i="1">
                <a:latin typeface="Times New Roman"/>
                <a:cs typeface="Times New Roman"/>
              </a:rPr>
              <a:t>t</a:t>
            </a:r>
            <a:r>
              <a:rPr dirty="0" sz="1800" spc="-270" i="1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Symbol"/>
                <a:cs typeface="Symbol"/>
              </a:rPr>
              <a:t>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baseline="3086" sz="2700" spc="75">
                <a:latin typeface="Symbol"/>
                <a:cs typeface="Symbol"/>
              </a:rPr>
              <a:t></a:t>
            </a:r>
            <a:r>
              <a:rPr dirty="0" baseline="3086" sz="2700">
                <a:latin typeface="Times New Roman"/>
                <a:cs typeface="Times New Roman"/>
              </a:rPr>
              <a:t>	</a:t>
            </a:r>
            <a:r>
              <a:rPr dirty="0" sz="1800" spc="-10" i="1">
                <a:latin typeface="Times New Roman"/>
                <a:cs typeface="Times New Roman"/>
              </a:rPr>
              <a:t>v</a:t>
            </a:r>
            <a:r>
              <a:rPr dirty="0" baseline="-23809" sz="1575" spc="-15" i="1">
                <a:latin typeface="Times New Roman"/>
                <a:cs typeface="Times New Roman"/>
              </a:rPr>
              <a:t>in</a:t>
            </a:r>
            <a:r>
              <a:rPr dirty="0" baseline="-23809" sz="1575" spc="-112" i="1">
                <a:latin typeface="Times New Roman"/>
                <a:cs typeface="Times New Roman"/>
              </a:rPr>
              <a:t> </a:t>
            </a:r>
            <a:r>
              <a:rPr dirty="0" sz="2400" spc="-155">
                <a:latin typeface="Symbol"/>
                <a:cs typeface="Symbol"/>
              </a:rPr>
              <a:t></a:t>
            </a:r>
            <a:r>
              <a:rPr dirty="0" sz="1800" spc="-155" i="1">
                <a:latin typeface="Times New Roman"/>
                <a:cs typeface="Times New Roman"/>
              </a:rPr>
              <a:t>t</a:t>
            </a:r>
            <a:r>
              <a:rPr dirty="0" sz="1800" spc="-275" i="1">
                <a:latin typeface="Times New Roman"/>
                <a:cs typeface="Times New Roman"/>
              </a:rPr>
              <a:t> </a:t>
            </a:r>
            <a:r>
              <a:rPr dirty="0" sz="2400" spc="-480">
                <a:latin typeface="Symbol"/>
                <a:cs typeface="Symbol"/>
              </a:rPr>
              <a:t></a:t>
            </a:r>
            <a:r>
              <a:rPr dirty="0" baseline="3086" sz="2700" spc="-719">
                <a:latin typeface="Symbol"/>
                <a:cs typeface="Symbol"/>
              </a:rPr>
              <a:t></a:t>
            </a:r>
            <a:endParaRPr baseline="3086" sz="27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923532" y="4876158"/>
            <a:ext cx="2663825" cy="558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ts val="2450"/>
              </a:lnSpc>
              <a:spcBef>
                <a:spcPts val="105"/>
              </a:spcBef>
              <a:tabLst>
                <a:tab pos="1965960" algn="l"/>
              </a:tabLst>
            </a:pPr>
            <a:r>
              <a:rPr dirty="0" sz="2400" spc="-35">
                <a:latin typeface="Symbol"/>
                <a:cs typeface="Symbol"/>
              </a:rPr>
              <a:t></a:t>
            </a:r>
            <a:r>
              <a:rPr dirty="0" sz="1800" spc="-35">
                <a:latin typeface="Symbol"/>
                <a:cs typeface="Symbol"/>
              </a:rPr>
              <a:t></a:t>
            </a:r>
            <a:r>
              <a:rPr dirty="0" sz="1800" spc="-35" i="1">
                <a:latin typeface="Times New Roman"/>
                <a:cs typeface="Times New Roman"/>
              </a:rPr>
              <a:t>I</a:t>
            </a:r>
            <a:r>
              <a:rPr dirty="0" baseline="-23809" sz="1575" spc="-52" i="1">
                <a:latin typeface="Times New Roman"/>
                <a:cs typeface="Times New Roman"/>
              </a:rPr>
              <a:t>L</a:t>
            </a:r>
            <a:r>
              <a:rPr dirty="0" baseline="-23809" sz="1575" spc="7" i="1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Symbol"/>
                <a:cs typeface="Symbol"/>
              </a:rPr>
              <a:t></a:t>
            </a:r>
            <a:r>
              <a:rPr dirty="0" baseline="-29100" sz="1575" spc="-67" i="1">
                <a:latin typeface="Times New Roman"/>
                <a:cs typeface="Times New Roman"/>
              </a:rPr>
              <a:t>pk</a:t>
            </a:r>
            <a:r>
              <a:rPr dirty="0" baseline="-29100" sz="1575" spc="-232" i="1">
                <a:latin typeface="Times New Roman"/>
                <a:cs typeface="Times New Roman"/>
              </a:rPr>
              <a:t> </a:t>
            </a:r>
            <a:r>
              <a:rPr dirty="0" baseline="-29100" sz="1575">
                <a:latin typeface="Symbol"/>
                <a:cs typeface="Symbol"/>
              </a:rPr>
              <a:t></a:t>
            </a:r>
            <a:r>
              <a:rPr dirty="0" baseline="-29100" sz="1575" spc="-127">
                <a:latin typeface="Times New Roman"/>
                <a:cs typeface="Times New Roman"/>
              </a:rPr>
              <a:t> </a:t>
            </a:r>
            <a:r>
              <a:rPr dirty="0" baseline="-29100" sz="1575" i="1">
                <a:latin typeface="Times New Roman"/>
                <a:cs typeface="Times New Roman"/>
              </a:rPr>
              <a:t>pk</a:t>
            </a:r>
            <a:r>
              <a:rPr dirty="0" baseline="-29100" sz="1575" spc="-7" i="1">
                <a:latin typeface="Times New Roman"/>
                <a:cs typeface="Times New Roman"/>
              </a:rPr>
              <a:t> </a:t>
            </a:r>
            <a:r>
              <a:rPr dirty="0" sz="2400" spc="-155">
                <a:latin typeface="Symbol"/>
                <a:cs typeface="Symbol"/>
              </a:rPr>
              <a:t></a:t>
            </a:r>
            <a:r>
              <a:rPr dirty="0" sz="1800" spc="-155" i="1">
                <a:latin typeface="Times New Roman"/>
                <a:cs typeface="Times New Roman"/>
              </a:rPr>
              <a:t>t</a:t>
            </a:r>
            <a:r>
              <a:rPr dirty="0" sz="1800" spc="-290" i="1">
                <a:latin typeface="Times New Roman"/>
                <a:cs typeface="Times New Roman"/>
              </a:rPr>
              <a:t> </a:t>
            </a:r>
            <a:r>
              <a:rPr dirty="0" sz="2400" spc="-204">
                <a:latin typeface="Symbol"/>
                <a:cs typeface="Symbol"/>
              </a:rPr>
              <a:t></a:t>
            </a:r>
            <a:r>
              <a:rPr dirty="0" sz="2400" spc="-345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Symbol"/>
                <a:cs typeface="Symbol"/>
              </a:rPr>
              <a:t>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20">
                <a:latin typeface="Symbol"/>
                <a:cs typeface="Symbol"/>
              </a:rPr>
              <a:t></a:t>
            </a:r>
            <a:r>
              <a:rPr dirty="0" baseline="3086" sz="2700" spc="-30">
                <a:latin typeface="Symbol"/>
                <a:cs typeface="Symbol"/>
              </a:rPr>
              <a:t></a:t>
            </a:r>
            <a:r>
              <a:rPr dirty="0" sz="1800" spc="-20">
                <a:latin typeface="Times New Roman"/>
                <a:cs typeface="Times New Roman"/>
              </a:rPr>
              <a:t>1</a:t>
            </a:r>
            <a:r>
              <a:rPr dirty="0" sz="1800" spc="-20">
                <a:latin typeface="Symbol"/>
                <a:cs typeface="Symbol"/>
              </a:rPr>
              <a:t></a:t>
            </a:r>
            <a:endParaRPr sz="1800">
              <a:latin typeface="Symbol"/>
              <a:cs typeface="Symbol"/>
            </a:endParaRPr>
          </a:p>
          <a:p>
            <a:pPr marL="1395730">
              <a:lnSpc>
                <a:spcPts val="1730"/>
              </a:lnSpc>
              <a:tabLst>
                <a:tab pos="2482850" algn="l"/>
              </a:tabLst>
            </a:pPr>
            <a:r>
              <a:rPr dirty="0" sz="1800" i="1">
                <a:latin typeface="Times New Roman"/>
                <a:cs typeface="Times New Roman"/>
              </a:rPr>
              <a:t>L</a:t>
            </a:r>
            <a:r>
              <a:rPr dirty="0" sz="1800" spc="-245" i="1">
                <a:latin typeface="Times New Roman"/>
                <a:cs typeface="Times New Roman"/>
              </a:rPr>
              <a:t> </a:t>
            </a:r>
            <a:r>
              <a:rPr dirty="0" sz="1800" spc="-535">
                <a:latin typeface="Symbol"/>
                <a:cs typeface="Symbol"/>
              </a:rPr>
              <a:t></a:t>
            </a:r>
            <a:r>
              <a:rPr dirty="0" sz="1800" spc="105">
                <a:latin typeface="Times New Roman"/>
                <a:cs typeface="Times New Roman"/>
              </a:rPr>
              <a:t> </a:t>
            </a:r>
            <a:r>
              <a:rPr dirty="0" sz="1800" spc="-50" i="1">
                <a:latin typeface="Times New Roman"/>
                <a:cs typeface="Times New Roman"/>
              </a:rPr>
              <a:t>f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 spc="-5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737719" y="276585"/>
            <a:ext cx="9128125" cy="4347210"/>
            <a:chOff x="2737719" y="276585"/>
            <a:chExt cx="9128125" cy="4347210"/>
          </a:xfrm>
        </p:grpSpPr>
        <p:pic>
          <p:nvPicPr>
            <p:cNvPr id="37" name="object 3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7719" y="276585"/>
              <a:ext cx="6990896" cy="309013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04" y="2790493"/>
              <a:ext cx="2782843" cy="1832987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233" y="1277683"/>
            <a:ext cx="1750162" cy="1087939"/>
          </a:xfrm>
          <a:prstGeom prst="rect">
            <a:avLst/>
          </a:prstGeom>
        </p:spPr>
      </p:pic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CCM</a:t>
            </a:r>
            <a:r>
              <a:rPr dirty="0" spc="-10"/>
              <a:t> </a:t>
            </a:r>
            <a:r>
              <a:rPr dirty="0"/>
              <a:t>vs</a:t>
            </a:r>
            <a:r>
              <a:rPr dirty="0" spc="-15"/>
              <a:t> </a:t>
            </a:r>
            <a:r>
              <a:rPr dirty="0" spc="-25"/>
              <a:t>CrM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89507"/>
            <a:ext cx="7427595" cy="10680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400" spc="690">
                <a:solidFill>
                  <a:srgbClr val="A6A6A6"/>
                </a:solidFill>
                <a:latin typeface="Arial Unicode MS"/>
                <a:cs typeface="Arial Unicode MS"/>
              </a:rPr>
              <a:t>□</a:t>
            </a:r>
            <a:r>
              <a:rPr dirty="0" sz="2400" spc="-15">
                <a:solidFill>
                  <a:srgbClr val="A6A6A6"/>
                </a:solidFill>
                <a:latin typeface="Arial Unicode MS"/>
                <a:cs typeface="Arial Unicode MS"/>
              </a:rPr>
              <a:t> </a:t>
            </a:r>
            <a:r>
              <a:rPr dirty="0" sz="2400">
                <a:latin typeface="Arial"/>
                <a:cs typeface="Arial"/>
              </a:rPr>
              <a:t>33%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MOSFET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inductor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conduction</a:t>
            </a:r>
            <a:r>
              <a:rPr dirty="0" sz="2400" spc="-10">
                <a:latin typeface="Arial"/>
                <a:cs typeface="Arial"/>
              </a:rPr>
              <a:t> losses</a:t>
            </a:r>
            <a:endParaRPr sz="24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Dc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critical 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boost</a:t>
            </a:r>
            <a:r>
              <a:rPr dirty="0" sz="2400" spc="-10">
                <a:latin typeface="Arial"/>
                <a:cs typeface="Arial"/>
              </a:rPr>
              <a:t> diode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947309" y="4201183"/>
            <a:ext cx="274955" cy="235585"/>
            <a:chOff x="7947309" y="4201183"/>
            <a:chExt cx="274955" cy="2355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2729" y="4228807"/>
              <a:ext cx="248561" cy="2075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947309" y="4205725"/>
              <a:ext cx="274955" cy="0"/>
            </a:xfrm>
            <a:custGeom>
              <a:avLst/>
              <a:gdLst/>
              <a:ahLst/>
              <a:cxnLst/>
              <a:rect l="l" t="t" r="r" b="b"/>
              <a:pathLst>
                <a:path w="274954" h="0">
                  <a:moveTo>
                    <a:pt x="0" y="0"/>
                  </a:moveTo>
                  <a:lnTo>
                    <a:pt x="274329" y="0"/>
                  </a:lnTo>
                </a:path>
              </a:pathLst>
            </a:custGeom>
            <a:ln w="90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8342576" y="420572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0" y="0"/>
                </a:moveTo>
                <a:lnTo>
                  <a:pt x="432188" y="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300369" y="493773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 h="0">
                <a:moveTo>
                  <a:pt x="0" y="0"/>
                </a:moveTo>
                <a:lnTo>
                  <a:pt x="433524" y="0"/>
                </a:lnTo>
              </a:path>
            </a:pathLst>
          </a:custGeom>
          <a:ln w="9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855317" y="4625682"/>
            <a:ext cx="1316355" cy="574675"/>
            <a:chOff x="4855317" y="4625682"/>
            <a:chExt cx="1316355" cy="57467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7060" y="4665882"/>
              <a:ext cx="249560" cy="20532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863655" y="4635351"/>
              <a:ext cx="1308100" cy="563880"/>
            </a:xfrm>
            <a:custGeom>
              <a:avLst/>
              <a:gdLst/>
              <a:ahLst/>
              <a:cxnLst/>
              <a:rect l="l" t="t" r="r" b="b"/>
              <a:pathLst>
                <a:path w="1308100" h="563879">
                  <a:moveTo>
                    <a:pt x="0" y="377637"/>
                  </a:moveTo>
                  <a:lnTo>
                    <a:pt x="19154" y="349579"/>
                  </a:lnTo>
                </a:path>
                <a:path w="1308100" h="563879">
                  <a:moveTo>
                    <a:pt x="19154" y="349213"/>
                  </a:moveTo>
                  <a:lnTo>
                    <a:pt x="67638" y="563429"/>
                  </a:lnTo>
                </a:path>
                <a:path w="1308100" h="563879">
                  <a:moveTo>
                    <a:pt x="67638" y="563429"/>
                  </a:moveTo>
                  <a:lnTo>
                    <a:pt x="121013" y="763"/>
                  </a:lnTo>
                </a:path>
                <a:path w="1308100" h="563879">
                  <a:moveTo>
                    <a:pt x="121013" y="0"/>
                  </a:moveTo>
                  <a:lnTo>
                    <a:pt x="13078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42386" y="4937735"/>
              <a:ext cx="908685" cy="0"/>
            </a:xfrm>
            <a:custGeom>
              <a:avLst/>
              <a:gdLst/>
              <a:ahLst/>
              <a:cxnLst/>
              <a:rect l="l" t="t" r="r" b="b"/>
              <a:pathLst>
                <a:path w="908685" h="0">
                  <a:moveTo>
                    <a:pt x="0" y="0"/>
                  </a:moveTo>
                  <a:lnTo>
                    <a:pt x="908134" y="0"/>
                  </a:lnTo>
                </a:path>
              </a:pathLst>
            </a:custGeom>
            <a:ln w="9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55317" y="4625682"/>
              <a:ext cx="1311275" cy="567690"/>
            </a:xfrm>
            <a:custGeom>
              <a:avLst/>
              <a:gdLst/>
              <a:ahLst/>
              <a:cxnLst/>
              <a:rect l="l" t="t" r="r" b="b"/>
              <a:pathLst>
                <a:path w="1311275" h="567689">
                  <a:moveTo>
                    <a:pt x="1310794" y="0"/>
                  </a:moveTo>
                  <a:lnTo>
                    <a:pt x="119372" y="0"/>
                  </a:lnTo>
                  <a:lnTo>
                    <a:pt x="70067" y="517930"/>
                  </a:lnTo>
                  <a:lnTo>
                    <a:pt x="27294" y="340857"/>
                  </a:lnTo>
                  <a:lnTo>
                    <a:pt x="0" y="380295"/>
                  </a:lnTo>
                  <a:lnTo>
                    <a:pt x="4874" y="383715"/>
                  </a:lnTo>
                  <a:lnTo>
                    <a:pt x="15887" y="366273"/>
                  </a:lnTo>
                  <a:lnTo>
                    <a:pt x="65176" y="567599"/>
                  </a:lnTo>
                  <a:lnTo>
                    <a:pt x="74957" y="567599"/>
                  </a:lnTo>
                  <a:lnTo>
                    <a:pt x="127923" y="9103"/>
                  </a:lnTo>
                  <a:lnTo>
                    <a:pt x="1310794" y="9103"/>
                  </a:lnTo>
                  <a:lnTo>
                    <a:pt x="1310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225844" y="4933186"/>
            <a:ext cx="274955" cy="236220"/>
            <a:chOff x="7225844" y="4933186"/>
            <a:chExt cx="274955" cy="23622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377" y="4960860"/>
              <a:ext cx="248738" cy="20835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225844" y="4937735"/>
              <a:ext cx="274955" cy="0"/>
            </a:xfrm>
            <a:custGeom>
              <a:avLst/>
              <a:gdLst/>
              <a:ahLst/>
              <a:cxnLst/>
              <a:rect l="l" t="t" r="r" b="b"/>
              <a:pathLst>
                <a:path w="274954" h="0">
                  <a:moveTo>
                    <a:pt x="0" y="0"/>
                  </a:moveTo>
                  <a:lnTo>
                    <a:pt x="274694" y="0"/>
                  </a:lnTo>
                </a:path>
              </a:pathLst>
            </a:custGeom>
            <a:ln w="9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7621533" y="49377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471" y="0"/>
                </a:lnTo>
              </a:path>
            </a:pathLst>
          </a:custGeom>
          <a:ln w="9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8175410" y="4625682"/>
            <a:ext cx="1313815" cy="574675"/>
            <a:chOff x="8175410" y="4625682"/>
            <a:chExt cx="1313815" cy="574675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5965" y="4665882"/>
              <a:ext cx="248740" cy="20532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183792" y="4635351"/>
              <a:ext cx="1304925" cy="563880"/>
            </a:xfrm>
            <a:custGeom>
              <a:avLst/>
              <a:gdLst/>
              <a:ahLst/>
              <a:cxnLst/>
              <a:rect l="l" t="t" r="r" b="b"/>
              <a:pathLst>
                <a:path w="1304925" h="563879">
                  <a:moveTo>
                    <a:pt x="0" y="377637"/>
                  </a:moveTo>
                  <a:lnTo>
                    <a:pt x="19216" y="349579"/>
                  </a:lnTo>
                </a:path>
                <a:path w="1304925" h="563879">
                  <a:moveTo>
                    <a:pt x="19216" y="349213"/>
                  </a:moveTo>
                  <a:lnTo>
                    <a:pt x="67446" y="563429"/>
                  </a:lnTo>
                </a:path>
                <a:path w="1304925" h="563879">
                  <a:moveTo>
                    <a:pt x="67446" y="563429"/>
                  </a:moveTo>
                  <a:lnTo>
                    <a:pt x="120582" y="763"/>
                  </a:lnTo>
                </a:path>
                <a:path w="1304925" h="563879">
                  <a:moveTo>
                    <a:pt x="120582" y="0"/>
                  </a:moveTo>
                  <a:lnTo>
                    <a:pt x="13048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561694" y="4937735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 h="0">
                  <a:moveTo>
                    <a:pt x="0" y="0"/>
                  </a:moveTo>
                  <a:lnTo>
                    <a:pt x="905861" y="0"/>
                  </a:lnTo>
                </a:path>
              </a:pathLst>
            </a:custGeom>
            <a:ln w="9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175410" y="4625682"/>
              <a:ext cx="1308100" cy="567690"/>
            </a:xfrm>
            <a:custGeom>
              <a:avLst/>
              <a:gdLst/>
              <a:ahLst/>
              <a:cxnLst/>
              <a:rect l="l" t="t" r="r" b="b"/>
              <a:pathLst>
                <a:path w="1308100" h="567689">
                  <a:moveTo>
                    <a:pt x="1307623" y="0"/>
                  </a:moveTo>
                  <a:lnTo>
                    <a:pt x="118953" y="0"/>
                  </a:lnTo>
                  <a:lnTo>
                    <a:pt x="69899" y="517930"/>
                  </a:lnTo>
                  <a:lnTo>
                    <a:pt x="27383" y="340857"/>
                  </a:lnTo>
                  <a:lnTo>
                    <a:pt x="0" y="380295"/>
                  </a:lnTo>
                  <a:lnTo>
                    <a:pt x="4907" y="383715"/>
                  </a:lnTo>
                  <a:lnTo>
                    <a:pt x="15939" y="366273"/>
                  </a:lnTo>
                  <a:lnTo>
                    <a:pt x="64993" y="567599"/>
                  </a:lnTo>
                  <a:lnTo>
                    <a:pt x="75218" y="567599"/>
                  </a:lnTo>
                  <a:lnTo>
                    <a:pt x="127943" y="9103"/>
                  </a:lnTo>
                  <a:lnTo>
                    <a:pt x="1307623" y="9103"/>
                  </a:lnTo>
                  <a:lnTo>
                    <a:pt x="1307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4417627" y="562408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 h="0">
                <a:moveTo>
                  <a:pt x="0" y="0"/>
                </a:moveTo>
                <a:lnTo>
                  <a:pt x="432004" y="0"/>
                </a:lnTo>
              </a:path>
            </a:pathLst>
          </a:custGeom>
          <a:ln w="90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4970494" y="5327009"/>
            <a:ext cx="1090930" cy="561340"/>
            <a:chOff x="4970494" y="5327009"/>
            <a:chExt cx="1090930" cy="561340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8964" y="5367343"/>
              <a:ext cx="249275" cy="20717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104828" y="5624081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39" h="0">
                  <a:moveTo>
                    <a:pt x="0" y="0"/>
                  </a:moveTo>
                  <a:lnTo>
                    <a:pt x="383017" y="0"/>
                  </a:lnTo>
                </a:path>
              </a:pathLst>
            </a:custGeom>
            <a:ln w="90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78866" y="5336622"/>
              <a:ext cx="1082675" cy="550545"/>
            </a:xfrm>
            <a:custGeom>
              <a:avLst/>
              <a:gdLst/>
              <a:ahLst/>
              <a:cxnLst/>
              <a:rect l="l" t="t" r="r" b="b"/>
              <a:pathLst>
                <a:path w="1082675" h="550545">
                  <a:moveTo>
                    <a:pt x="0" y="368689"/>
                  </a:moveTo>
                  <a:lnTo>
                    <a:pt x="19195" y="341552"/>
                  </a:lnTo>
                </a:path>
                <a:path w="1082675" h="550545">
                  <a:moveTo>
                    <a:pt x="19195" y="341172"/>
                  </a:moveTo>
                  <a:lnTo>
                    <a:pt x="67372" y="549648"/>
                  </a:lnTo>
                </a:path>
                <a:path w="1082675" h="550545">
                  <a:moveTo>
                    <a:pt x="67372" y="550024"/>
                  </a:moveTo>
                  <a:lnTo>
                    <a:pt x="120451" y="379"/>
                  </a:lnTo>
                </a:path>
                <a:path w="1082675" h="550545">
                  <a:moveTo>
                    <a:pt x="120451" y="0"/>
                  </a:moveTo>
                  <a:lnTo>
                    <a:pt x="108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08709" y="5624081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 h="0">
                  <a:moveTo>
                    <a:pt x="0" y="0"/>
                  </a:moveTo>
                  <a:lnTo>
                    <a:pt x="432033" y="0"/>
                  </a:lnTo>
                </a:path>
              </a:pathLst>
            </a:custGeom>
            <a:ln w="90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970494" y="5327009"/>
              <a:ext cx="1085850" cy="554355"/>
            </a:xfrm>
            <a:custGeom>
              <a:avLst/>
              <a:gdLst/>
              <a:ahLst/>
              <a:cxnLst/>
              <a:rect l="l" t="t" r="r" b="b"/>
              <a:pathLst>
                <a:path w="1085850" h="554354">
                  <a:moveTo>
                    <a:pt x="1085381" y="0"/>
                  </a:moveTo>
                  <a:lnTo>
                    <a:pt x="118823" y="0"/>
                  </a:lnTo>
                  <a:lnTo>
                    <a:pt x="69823" y="505916"/>
                  </a:lnTo>
                  <a:lnTo>
                    <a:pt x="27354" y="332880"/>
                  </a:lnTo>
                  <a:lnTo>
                    <a:pt x="0" y="371331"/>
                  </a:lnTo>
                  <a:lnTo>
                    <a:pt x="5313" y="374718"/>
                  </a:lnTo>
                  <a:lnTo>
                    <a:pt x="15921" y="357755"/>
                  </a:lnTo>
                  <a:lnTo>
                    <a:pt x="65333" y="554170"/>
                  </a:lnTo>
                  <a:lnTo>
                    <a:pt x="75137" y="554170"/>
                  </a:lnTo>
                  <a:lnTo>
                    <a:pt x="127805" y="9051"/>
                  </a:lnTo>
                  <a:lnTo>
                    <a:pt x="1085381" y="9051"/>
                  </a:lnTo>
                  <a:lnTo>
                    <a:pt x="1085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7343508" y="5619557"/>
            <a:ext cx="273685" cy="237490"/>
            <a:chOff x="7343508" y="5619557"/>
            <a:chExt cx="273685" cy="237490"/>
          </a:xfrm>
        </p:grpSpPr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8664" y="5647073"/>
              <a:ext cx="248036" cy="20981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343508" y="5624081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 h="0">
                  <a:moveTo>
                    <a:pt x="0" y="0"/>
                  </a:moveTo>
                  <a:lnTo>
                    <a:pt x="273638" y="0"/>
                  </a:lnTo>
                </a:path>
              </a:pathLst>
            </a:custGeom>
            <a:ln w="90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7737570" y="5624081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334" y="0"/>
                </a:lnTo>
              </a:path>
            </a:pathLst>
          </a:custGeom>
          <a:ln w="90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8289739" y="5327009"/>
            <a:ext cx="1089025" cy="561340"/>
            <a:chOff x="8289739" y="5327009"/>
            <a:chExt cx="1089025" cy="561340"/>
          </a:xfrm>
        </p:grpSpPr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7813" y="5367343"/>
              <a:ext cx="248026" cy="20718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423695" y="5624081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70" h="0">
                  <a:moveTo>
                    <a:pt x="0" y="0"/>
                  </a:moveTo>
                  <a:lnTo>
                    <a:pt x="382177" y="0"/>
                  </a:lnTo>
                </a:path>
              </a:pathLst>
            </a:custGeom>
            <a:ln w="90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298139" y="5336622"/>
              <a:ext cx="1080770" cy="550545"/>
            </a:xfrm>
            <a:custGeom>
              <a:avLst/>
              <a:gdLst/>
              <a:ahLst/>
              <a:cxnLst/>
              <a:rect l="l" t="t" r="r" b="b"/>
              <a:pathLst>
                <a:path w="1080770" h="550545">
                  <a:moveTo>
                    <a:pt x="0" y="368689"/>
                  </a:moveTo>
                  <a:lnTo>
                    <a:pt x="18844" y="341552"/>
                  </a:lnTo>
                </a:path>
                <a:path w="1080770" h="550545">
                  <a:moveTo>
                    <a:pt x="18844" y="341172"/>
                  </a:moveTo>
                  <a:lnTo>
                    <a:pt x="67175" y="549648"/>
                  </a:lnTo>
                </a:path>
                <a:path w="1080770" h="550545">
                  <a:moveTo>
                    <a:pt x="67175" y="550024"/>
                  </a:moveTo>
                  <a:lnTo>
                    <a:pt x="120027" y="379"/>
                  </a:lnTo>
                </a:path>
                <a:path w="1080770" h="550545">
                  <a:moveTo>
                    <a:pt x="120027" y="0"/>
                  </a:moveTo>
                  <a:lnTo>
                    <a:pt x="10802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926709" y="5624081"/>
              <a:ext cx="431165" cy="0"/>
            </a:xfrm>
            <a:custGeom>
              <a:avLst/>
              <a:gdLst/>
              <a:ahLst/>
              <a:cxnLst/>
              <a:rect l="l" t="t" r="r" b="b"/>
              <a:pathLst>
                <a:path w="431165" h="0">
                  <a:moveTo>
                    <a:pt x="0" y="0"/>
                  </a:moveTo>
                  <a:lnTo>
                    <a:pt x="430888" y="0"/>
                  </a:lnTo>
                </a:path>
              </a:pathLst>
            </a:custGeom>
            <a:ln w="90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289739" y="5327009"/>
              <a:ext cx="1083945" cy="554355"/>
            </a:xfrm>
            <a:custGeom>
              <a:avLst/>
              <a:gdLst/>
              <a:ahLst/>
              <a:cxnLst/>
              <a:rect l="l" t="t" r="r" b="b"/>
              <a:pathLst>
                <a:path w="1083945" h="554354">
                  <a:moveTo>
                    <a:pt x="1083532" y="0"/>
                  </a:moveTo>
                  <a:lnTo>
                    <a:pt x="118394" y="0"/>
                  </a:lnTo>
                  <a:lnTo>
                    <a:pt x="69650" y="505916"/>
                  </a:lnTo>
                  <a:lnTo>
                    <a:pt x="27044" y="332880"/>
                  </a:lnTo>
                  <a:lnTo>
                    <a:pt x="0" y="371331"/>
                  </a:lnTo>
                  <a:lnTo>
                    <a:pt x="4917" y="374718"/>
                  </a:lnTo>
                  <a:lnTo>
                    <a:pt x="15972" y="357755"/>
                  </a:lnTo>
                  <a:lnTo>
                    <a:pt x="64733" y="554170"/>
                  </a:lnTo>
                  <a:lnTo>
                    <a:pt x="74551" y="554170"/>
                  </a:lnTo>
                  <a:lnTo>
                    <a:pt x="127403" y="9051"/>
                  </a:lnTo>
                  <a:lnTo>
                    <a:pt x="1083532" y="9051"/>
                  </a:lnTo>
                  <a:lnTo>
                    <a:pt x="1083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1976688" y="3519619"/>
          <a:ext cx="7952105" cy="242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3545"/>
                <a:gridCol w="3124835"/>
                <a:gridCol w="3124835"/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30"/>
                        </a:lnSpc>
                      </a:pPr>
                      <a:r>
                        <a:rPr dirty="0" sz="2150" spc="100">
                          <a:latin typeface="Franklin Gothic Medium"/>
                          <a:cs typeface="Franklin Gothic Medium"/>
                        </a:rPr>
                        <a:t>CCM</a:t>
                      </a:r>
                      <a:endParaRPr sz="215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150" spc="85">
                          <a:latin typeface="Franklin Gothic Medium"/>
                          <a:cs typeface="Franklin Gothic Medium"/>
                        </a:rPr>
                        <a:t>CrM</a:t>
                      </a:r>
                      <a:endParaRPr sz="215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baseline="15873" sz="2100" spc="7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00" spc="5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00" spc="5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50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2865" marR="1379855" indent="19050">
                        <a:lnSpc>
                          <a:spcPct val="129000"/>
                        </a:lnSpc>
                        <a:spcBef>
                          <a:spcPts val="400"/>
                        </a:spcBef>
                      </a:pP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sz="80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8595" indent="-227965">
                        <a:lnSpc>
                          <a:spcPct val="100000"/>
                        </a:lnSpc>
                        <a:spcBef>
                          <a:spcPts val="900"/>
                        </a:spcBef>
                        <a:buClr>
                          <a:srgbClr val="FF0000"/>
                        </a:buClr>
                        <a:buFont typeface="Arial"/>
                        <a:buAutoNum type="arabicPlain" startAt="2"/>
                        <a:tabLst>
                          <a:tab pos="1459230" algn="l"/>
                        </a:tabLst>
                      </a:pPr>
                      <a:r>
                        <a:rPr dirty="0" baseline="-26819" sz="2175" spc="-622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6819" sz="2175" spc="8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avg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36700" indent="-248920">
                        <a:lnSpc>
                          <a:spcPct val="100000"/>
                        </a:lnSpc>
                        <a:spcBef>
                          <a:spcPts val="505"/>
                        </a:spcBef>
                        <a:buClr>
                          <a:srgbClr val="FF0000"/>
                        </a:buClr>
                        <a:buFont typeface="Arial"/>
                        <a:buAutoNum type="arabicPlain" startAt="2"/>
                        <a:tabLst>
                          <a:tab pos="1536700" algn="l"/>
                          <a:tab pos="1537335" algn="l"/>
                        </a:tabLst>
                      </a:pP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baseline="15873" sz="2100" spc="67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00" spc="45" i="1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800" spc="4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45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125" marR="674370" indent="25400">
                        <a:lnSpc>
                          <a:spcPct val="119900"/>
                        </a:lnSpc>
                        <a:spcBef>
                          <a:spcPts val="865"/>
                        </a:spcBef>
                        <a:tabLst>
                          <a:tab pos="1293495" algn="l"/>
                          <a:tab pos="1709420" algn="l"/>
                          <a:tab pos="1821180" algn="l"/>
                        </a:tabLst>
                      </a:pPr>
                      <a:r>
                        <a:rPr dirty="0" baseline="17241" sz="21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472" sz="12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472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472" sz="120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472" sz="1200" spc="65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904" sz="2175" spc="-69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4904" sz="2175" spc="142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4904" sz="2175" spc="142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4904" sz="2175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7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5325" sz="2175">
                          <a:latin typeface="Arial"/>
                          <a:cs typeface="Arial"/>
                        </a:rPr>
                        <a:t>		</a:t>
                      </a:r>
                      <a:r>
                        <a:rPr dirty="0" baseline="15325" sz="2175" spc="82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5325" sz="2175" spc="-10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325" sz="2175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0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00" i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baseline="15325" sz="2175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4336" sz="2325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4336" sz="2325" spc="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out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1210"/>
                        </a:spcBef>
                        <a:tabLst>
                          <a:tab pos="1488440" algn="l"/>
                          <a:tab pos="2014220" algn="l"/>
                        </a:tabLst>
                      </a:pPr>
                      <a:r>
                        <a:rPr dirty="0" baseline="9578" sz="2175" spc="8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578" sz="2175" spc="9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-24904" sz="2175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 spc="1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7241" sz="21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472" sz="12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472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472" sz="120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472" sz="1200" spc="60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904" sz="2175" spc="-69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4904" sz="2175" spc="142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4904" sz="2175" spc="142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4904" sz="2175" spc="3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7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5325" sz="2175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15325" sz="2175" spc="82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5325" sz="2175" spc="-11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325" sz="2175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6705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815340" algn="l"/>
                          <a:tab pos="1903095" algn="l"/>
                        </a:tabLst>
                      </a:pPr>
                      <a:r>
                        <a:rPr dirty="0" baseline="9578" sz="2175" spc="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578" sz="21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325" sz="2175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4336" sz="2325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4336" sz="2325" spc="15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00" spc="-10" i="1">
                          <a:latin typeface="Times New Roman"/>
                          <a:cs typeface="Times New Roman"/>
                        </a:rPr>
                        <a:t>out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36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baseline="15873" sz="2100" spc="7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00" spc="5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00" spc="5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00" spc="50" i="1">
                          <a:latin typeface="Times New Roman"/>
                          <a:cs typeface="Times New Roman"/>
                        </a:rPr>
                        <a:t>rms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0" marR="782955" indent="24765">
                        <a:lnSpc>
                          <a:spcPct val="120800"/>
                        </a:lnSpc>
                        <a:spcBef>
                          <a:spcPts val="800"/>
                        </a:spcBef>
                        <a:tabLst>
                          <a:tab pos="1436370" algn="l"/>
                          <a:tab pos="1500505" algn="l"/>
                          <a:tab pos="1682750" algn="l"/>
                          <a:tab pos="1998345" algn="l"/>
                        </a:tabLst>
                      </a:pPr>
                      <a:r>
                        <a:rPr dirty="0" baseline="17241" sz="21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267" sz="12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267" sz="12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267" sz="12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267" sz="1275" spc="41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904" sz="2175" spc="-69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578" sz="2175" spc="3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9578" sz="2175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9578" sz="2175" spc="104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578" sz="2175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4904" sz="2175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50" i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baseline="15325" sz="2175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4336" sz="2325" spc="-37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4336" sz="23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325" sz="2175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spcBef>
                          <a:spcPts val="1165"/>
                        </a:spcBef>
                        <a:tabLst>
                          <a:tab pos="1630045" algn="l"/>
                          <a:tab pos="1875789" algn="l"/>
                        </a:tabLst>
                      </a:pPr>
                      <a:r>
                        <a:rPr dirty="0" baseline="9578" sz="2175" spc="104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578" sz="2175" spc="65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4904" sz="2175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 spc="6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7241" sz="21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267" sz="12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267" sz="12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267" sz="12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267" sz="1275" spc="51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904" sz="2175" spc="-69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578" sz="2175" spc="3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9578" sz="2175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9578" sz="2175" spc="104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578" sz="2175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4904" sz="2175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4904" sz="2175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931544" algn="l"/>
                          <a:tab pos="1694180" algn="l"/>
                          <a:tab pos="2191385" algn="l"/>
                        </a:tabLst>
                      </a:pPr>
                      <a:r>
                        <a:rPr dirty="0" baseline="9578" sz="2175" spc="3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578" sz="21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15325" sz="217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8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8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325" sz="2175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4336" sz="2325" spc="-37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4336" sz="23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325" sz="2175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8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 descr=""/>
          <p:cNvSpPr/>
          <p:nvPr/>
        </p:nvSpPr>
        <p:spPr>
          <a:xfrm>
            <a:off x="5013747" y="4206106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4" h="0">
                <a:moveTo>
                  <a:pt x="0" y="0"/>
                </a:moveTo>
                <a:lnTo>
                  <a:pt x="431051" y="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1277" y="2085108"/>
            <a:ext cx="981133" cy="1238928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64863" y="2208542"/>
            <a:ext cx="1197264" cy="1032641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9907" y="2204966"/>
            <a:ext cx="1134373" cy="1133259"/>
          </a:xfrm>
          <a:prstGeom prst="rect">
            <a:avLst/>
          </a:prstGeom>
        </p:spPr>
      </p:pic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7" name="object 4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CCM</a:t>
            </a:r>
            <a:r>
              <a:rPr dirty="0" spc="-65"/>
              <a:t> </a:t>
            </a:r>
            <a:r>
              <a:rPr dirty="0" spc="-10"/>
              <a:t>Turn</a:t>
            </a:r>
            <a:r>
              <a:rPr dirty="0" spc="-60"/>
              <a:t> </a:t>
            </a:r>
            <a:r>
              <a:rPr dirty="0"/>
              <a:t>On</a:t>
            </a:r>
            <a:r>
              <a:rPr dirty="0" spc="-55"/>
              <a:t> </a:t>
            </a:r>
            <a:r>
              <a:rPr dirty="0" spc="-10"/>
              <a:t>Losses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44565" y="1261364"/>
            <a:ext cx="5825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Diode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switching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event: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44565" y="2824988"/>
            <a:ext cx="3711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MOSFET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turn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losses: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84275" y="4893564"/>
            <a:ext cx="5122545" cy="106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591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Significant</a:t>
            </a:r>
            <a:r>
              <a:rPr dirty="0" sz="3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0000"/>
                </a:solidFill>
                <a:latin typeface="Arial"/>
                <a:cs typeface="Arial"/>
              </a:rPr>
              <a:t>losses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dirty="0" sz="1000">
                <a:latin typeface="Arial"/>
                <a:cs typeface="Arial"/>
              </a:rPr>
              <a:t>Peter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Haaf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Harper,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“Understanding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Recovery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Effect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on </a:t>
            </a:r>
            <a:r>
              <a:rPr dirty="0" sz="1000">
                <a:latin typeface="Arial"/>
                <a:cs typeface="Arial"/>
              </a:rPr>
              <a:t>Switching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Losses”,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Fairchild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Power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Seminar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2007,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www.fairchildsemi.com/technical-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articles/Understanding-Diode-Reverse-Recovery-and-Its-Effect-on-Switching-Losses.pdf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977511" y="881004"/>
            <a:ext cx="3648710" cy="5047615"/>
            <a:chOff x="1977511" y="881004"/>
            <a:chExt cx="3648710" cy="5047615"/>
          </a:xfrm>
        </p:grpSpPr>
        <p:sp>
          <p:nvSpPr>
            <p:cNvPr id="7" name="object 7" descr=""/>
            <p:cNvSpPr/>
            <p:nvPr/>
          </p:nvSpPr>
          <p:spPr>
            <a:xfrm>
              <a:off x="2727655" y="884496"/>
              <a:ext cx="995044" cy="5040630"/>
            </a:xfrm>
            <a:custGeom>
              <a:avLst/>
              <a:gdLst/>
              <a:ahLst/>
              <a:cxnLst/>
              <a:rect l="l" t="t" r="r" b="b"/>
              <a:pathLst>
                <a:path w="995045" h="5040630">
                  <a:moveTo>
                    <a:pt x="0" y="0"/>
                  </a:moveTo>
                  <a:lnTo>
                    <a:pt x="0" y="5040559"/>
                  </a:lnTo>
                </a:path>
                <a:path w="995045" h="5040630">
                  <a:moveTo>
                    <a:pt x="436154" y="0"/>
                  </a:moveTo>
                  <a:lnTo>
                    <a:pt x="436154" y="5040559"/>
                  </a:lnTo>
                </a:path>
                <a:path w="995045" h="5040630">
                  <a:moveTo>
                    <a:pt x="994699" y="0"/>
                  </a:moveTo>
                  <a:lnTo>
                    <a:pt x="994699" y="5040559"/>
                  </a:lnTo>
                </a:path>
                <a:path w="995045" h="5040630">
                  <a:moveTo>
                    <a:pt x="285948" y="0"/>
                  </a:moveTo>
                  <a:lnTo>
                    <a:pt x="285948" y="5040559"/>
                  </a:lnTo>
                </a:path>
              </a:pathLst>
            </a:custGeom>
            <a:ln w="6676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87749" y="2826632"/>
              <a:ext cx="3636010" cy="73025"/>
            </a:xfrm>
            <a:custGeom>
              <a:avLst/>
              <a:gdLst/>
              <a:ahLst/>
              <a:cxnLst/>
              <a:rect l="l" t="t" r="r" b="b"/>
              <a:pathLst>
                <a:path w="3636010" h="73025">
                  <a:moveTo>
                    <a:pt x="3622649" y="36255"/>
                  </a:moveTo>
                  <a:lnTo>
                    <a:pt x="3570366" y="66762"/>
                  </a:lnTo>
                  <a:lnTo>
                    <a:pt x="3569809" y="68802"/>
                  </a:lnTo>
                  <a:lnTo>
                    <a:pt x="3571664" y="71955"/>
                  </a:lnTo>
                  <a:lnTo>
                    <a:pt x="3573703" y="72511"/>
                  </a:lnTo>
                  <a:lnTo>
                    <a:pt x="3630107" y="39593"/>
                  </a:lnTo>
                  <a:lnTo>
                    <a:pt x="3629243" y="39593"/>
                  </a:lnTo>
                  <a:lnTo>
                    <a:pt x="3629243" y="39129"/>
                  </a:lnTo>
                  <a:lnTo>
                    <a:pt x="3627574" y="39129"/>
                  </a:lnTo>
                  <a:lnTo>
                    <a:pt x="3622649" y="36255"/>
                  </a:lnTo>
                  <a:close/>
                </a:path>
                <a:path w="3636010" h="73025">
                  <a:moveTo>
                    <a:pt x="3616929" y="32918"/>
                  </a:moveTo>
                  <a:lnTo>
                    <a:pt x="0" y="32918"/>
                  </a:lnTo>
                  <a:lnTo>
                    <a:pt x="0" y="39593"/>
                  </a:lnTo>
                  <a:lnTo>
                    <a:pt x="3616929" y="39593"/>
                  </a:lnTo>
                  <a:lnTo>
                    <a:pt x="3622649" y="36255"/>
                  </a:lnTo>
                  <a:lnTo>
                    <a:pt x="3616929" y="32918"/>
                  </a:lnTo>
                  <a:close/>
                </a:path>
                <a:path w="3636010" h="73025">
                  <a:moveTo>
                    <a:pt x="3630105" y="32918"/>
                  </a:moveTo>
                  <a:lnTo>
                    <a:pt x="3629243" y="32918"/>
                  </a:lnTo>
                  <a:lnTo>
                    <a:pt x="3629243" y="39593"/>
                  </a:lnTo>
                  <a:lnTo>
                    <a:pt x="3630107" y="39593"/>
                  </a:lnTo>
                  <a:lnTo>
                    <a:pt x="3635825" y="36255"/>
                  </a:lnTo>
                  <a:lnTo>
                    <a:pt x="3630105" y="32918"/>
                  </a:lnTo>
                  <a:close/>
                </a:path>
                <a:path w="3636010" h="73025">
                  <a:moveTo>
                    <a:pt x="3627574" y="33381"/>
                  </a:moveTo>
                  <a:lnTo>
                    <a:pt x="3622649" y="36255"/>
                  </a:lnTo>
                  <a:lnTo>
                    <a:pt x="3627574" y="39129"/>
                  </a:lnTo>
                  <a:lnTo>
                    <a:pt x="3627574" y="33381"/>
                  </a:lnTo>
                  <a:close/>
                </a:path>
                <a:path w="3636010" h="73025">
                  <a:moveTo>
                    <a:pt x="3629243" y="33381"/>
                  </a:moveTo>
                  <a:lnTo>
                    <a:pt x="3627574" y="33381"/>
                  </a:lnTo>
                  <a:lnTo>
                    <a:pt x="3627574" y="39129"/>
                  </a:lnTo>
                  <a:lnTo>
                    <a:pt x="3629243" y="39129"/>
                  </a:lnTo>
                  <a:lnTo>
                    <a:pt x="3629243" y="33381"/>
                  </a:lnTo>
                  <a:close/>
                </a:path>
                <a:path w="3636010" h="73025">
                  <a:moveTo>
                    <a:pt x="3573703" y="0"/>
                  </a:moveTo>
                  <a:lnTo>
                    <a:pt x="3571664" y="556"/>
                  </a:lnTo>
                  <a:lnTo>
                    <a:pt x="3569809" y="3709"/>
                  </a:lnTo>
                  <a:lnTo>
                    <a:pt x="3570366" y="5749"/>
                  </a:lnTo>
                  <a:lnTo>
                    <a:pt x="3622649" y="36255"/>
                  </a:lnTo>
                  <a:lnTo>
                    <a:pt x="3627574" y="33381"/>
                  </a:lnTo>
                  <a:lnTo>
                    <a:pt x="3629243" y="33381"/>
                  </a:lnTo>
                  <a:lnTo>
                    <a:pt x="3629243" y="32918"/>
                  </a:lnTo>
                  <a:lnTo>
                    <a:pt x="3630105" y="32918"/>
                  </a:lnTo>
                  <a:lnTo>
                    <a:pt x="3573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88306" y="2295964"/>
              <a:ext cx="2742565" cy="875030"/>
            </a:xfrm>
            <a:custGeom>
              <a:avLst/>
              <a:gdLst/>
              <a:ahLst/>
              <a:cxnLst/>
              <a:rect l="l" t="t" r="r" b="b"/>
              <a:pathLst>
                <a:path w="2742565" h="875030">
                  <a:moveTo>
                    <a:pt x="0" y="0"/>
                  </a:moveTo>
                  <a:lnTo>
                    <a:pt x="740183" y="0"/>
                  </a:lnTo>
                </a:path>
                <a:path w="2742565" h="875030">
                  <a:moveTo>
                    <a:pt x="739904" y="5563"/>
                  </a:moveTo>
                  <a:lnTo>
                    <a:pt x="1178562" y="874494"/>
                  </a:lnTo>
                </a:path>
                <a:path w="2742565" h="875030">
                  <a:moveTo>
                    <a:pt x="1178284" y="873659"/>
                  </a:moveTo>
                  <a:lnTo>
                    <a:pt x="1733677" y="567480"/>
                  </a:lnTo>
                </a:path>
                <a:path w="2742565" h="875030">
                  <a:moveTo>
                    <a:pt x="1734604" y="567480"/>
                  </a:moveTo>
                  <a:lnTo>
                    <a:pt x="2742377" y="567480"/>
                  </a:lnTo>
                </a:path>
              </a:pathLst>
            </a:custGeom>
            <a:ln w="211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88861" y="1612670"/>
              <a:ext cx="3636010" cy="73025"/>
            </a:xfrm>
            <a:custGeom>
              <a:avLst/>
              <a:gdLst/>
              <a:ahLst/>
              <a:cxnLst/>
              <a:rect l="l" t="t" r="r" b="b"/>
              <a:pathLst>
                <a:path w="3636010" h="73025">
                  <a:moveTo>
                    <a:pt x="3622649" y="36255"/>
                  </a:moveTo>
                  <a:lnTo>
                    <a:pt x="3570366" y="66762"/>
                  </a:lnTo>
                  <a:lnTo>
                    <a:pt x="3569809" y="68802"/>
                  </a:lnTo>
                  <a:lnTo>
                    <a:pt x="3571664" y="71955"/>
                  </a:lnTo>
                  <a:lnTo>
                    <a:pt x="3573703" y="72511"/>
                  </a:lnTo>
                  <a:lnTo>
                    <a:pt x="3630108" y="39593"/>
                  </a:lnTo>
                  <a:lnTo>
                    <a:pt x="3629243" y="39593"/>
                  </a:lnTo>
                  <a:lnTo>
                    <a:pt x="3629243" y="39129"/>
                  </a:lnTo>
                  <a:lnTo>
                    <a:pt x="3627574" y="39129"/>
                  </a:lnTo>
                  <a:lnTo>
                    <a:pt x="3622649" y="36255"/>
                  </a:lnTo>
                  <a:close/>
                </a:path>
                <a:path w="3636010" h="73025">
                  <a:moveTo>
                    <a:pt x="3616929" y="32918"/>
                  </a:moveTo>
                  <a:lnTo>
                    <a:pt x="0" y="32918"/>
                  </a:lnTo>
                  <a:lnTo>
                    <a:pt x="0" y="39593"/>
                  </a:lnTo>
                  <a:lnTo>
                    <a:pt x="3616929" y="39593"/>
                  </a:lnTo>
                  <a:lnTo>
                    <a:pt x="3622649" y="36255"/>
                  </a:lnTo>
                  <a:lnTo>
                    <a:pt x="3616929" y="32918"/>
                  </a:lnTo>
                  <a:close/>
                </a:path>
                <a:path w="3636010" h="73025">
                  <a:moveTo>
                    <a:pt x="3630107" y="32918"/>
                  </a:moveTo>
                  <a:lnTo>
                    <a:pt x="3629243" y="32918"/>
                  </a:lnTo>
                  <a:lnTo>
                    <a:pt x="3629243" y="39593"/>
                  </a:lnTo>
                  <a:lnTo>
                    <a:pt x="3630108" y="39593"/>
                  </a:lnTo>
                  <a:lnTo>
                    <a:pt x="3635827" y="36255"/>
                  </a:lnTo>
                  <a:lnTo>
                    <a:pt x="3630107" y="32918"/>
                  </a:lnTo>
                  <a:close/>
                </a:path>
                <a:path w="3636010" h="73025">
                  <a:moveTo>
                    <a:pt x="3627574" y="33381"/>
                  </a:moveTo>
                  <a:lnTo>
                    <a:pt x="3622649" y="36255"/>
                  </a:lnTo>
                  <a:lnTo>
                    <a:pt x="3627574" y="39129"/>
                  </a:lnTo>
                  <a:lnTo>
                    <a:pt x="3627574" y="33381"/>
                  </a:lnTo>
                  <a:close/>
                </a:path>
                <a:path w="3636010" h="73025">
                  <a:moveTo>
                    <a:pt x="3629243" y="33381"/>
                  </a:moveTo>
                  <a:lnTo>
                    <a:pt x="3627574" y="33381"/>
                  </a:lnTo>
                  <a:lnTo>
                    <a:pt x="3627574" y="39129"/>
                  </a:lnTo>
                  <a:lnTo>
                    <a:pt x="3629243" y="39129"/>
                  </a:lnTo>
                  <a:lnTo>
                    <a:pt x="3629243" y="33381"/>
                  </a:lnTo>
                  <a:close/>
                </a:path>
                <a:path w="3636010" h="73025">
                  <a:moveTo>
                    <a:pt x="3573703" y="0"/>
                  </a:moveTo>
                  <a:lnTo>
                    <a:pt x="3571664" y="556"/>
                  </a:lnTo>
                  <a:lnTo>
                    <a:pt x="3569809" y="3709"/>
                  </a:lnTo>
                  <a:lnTo>
                    <a:pt x="3570366" y="5749"/>
                  </a:lnTo>
                  <a:lnTo>
                    <a:pt x="3622649" y="36255"/>
                  </a:lnTo>
                  <a:lnTo>
                    <a:pt x="3627574" y="33381"/>
                  </a:lnTo>
                  <a:lnTo>
                    <a:pt x="3629243" y="33381"/>
                  </a:lnTo>
                  <a:lnTo>
                    <a:pt x="3629243" y="32918"/>
                  </a:lnTo>
                  <a:lnTo>
                    <a:pt x="3630107" y="32918"/>
                  </a:lnTo>
                  <a:lnTo>
                    <a:pt x="3573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89419" y="969618"/>
              <a:ext cx="2741295" cy="680085"/>
            </a:xfrm>
            <a:custGeom>
              <a:avLst/>
              <a:gdLst/>
              <a:ahLst/>
              <a:cxnLst/>
              <a:rect l="l" t="t" r="r" b="b"/>
              <a:pathLst>
                <a:path w="2741295" h="680085">
                  <a:moveTo>
                    <a:pt x="0" y="679863"/>
                  </a:moveTo>
                  <a:lnTo>
                    <a:pt x="1176059" y="679863"/>
                  </a:lnTo>
                </a:path>
                <a:path w="2741295" h="680085">
                  <a:moveTo>
                    <a:pt x="1174946" y="679585"/>
                  </a:moveTo>
                  <a:lnTo>
                    <a:pt x="1733120" y="0"/>
                  </a:lnTo>
                </a:path>
                <a:path w="2741295" h="680085">
                  <a:moveTo>
                    <a:pt x="1733491" y="0"/>
                  </a:moveTo>
                  <a:lnTo>
                    <a:pt x="2741264" y="0"/>
                  </a:lnTo>
                </a:path>
              </a:pathLst>
            </a:custGeom>
            <a:ln w="21140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89974" y="4535748"/>
              <a:ext cx="3636010" cy="73025"/>
            </a:xfrm>
            <a:custGeom>
              <a:avLst/>
              <a:gdLst/>
              <a:ahLst/>
              <a:cxnLst/>
              <a:rect l="l" t="t" r="r" b="b"/>
              <a:pathLst>
                <a:path w="3636010" h="73025">
                  <a:moveTo>
                    <a:pt x="3622648" y="36256"/>
                  </a:moveTo>
                  <a:lnTo>
                    <a:pt x="3570366" y="66762"/>
                  </a:lnTo>
                  <a:lnTo>
                    <a:pt x="3569809" y="68802"/>
                  </a:lnTo>
                  <a:lnTo>
                    <a:pt x="3571664" y="71955"/>
                  </a:lnTo>
                  <a:lnTo>
                    <a:pt x="3573703" y="72511"/>
                  </a:lnTo>
                  <a:lnTo>
                    <a:pt x="3630106" y="39594"/>
                  </a:lnTo>
                  <a:lnTo>
                    <a:pt x="3629243" y="39594"/>
                  </a:lnTo>
                  <a:lnTo>
                    <a:pt x="3629243" y="39131"/>
                  </a:lnTo>
                  <a:lnTo>
                    <a:pt x="3627574" y="39131"/>
                  </a:lnTo>
                  <a:lnTo>
                    <a:pt x="3622648" y="36256"/>
                  </a:lnTo>
                  <a:close/>
                </a:path>
                <a:path w="3636010" h="73025">
                  <a:moveTo>
                    <a:pt x="3616927" y="32918"/>
                  </a:moveTo>
                  <a:lnTo>
                    <a:pt x="0" y="32918"/>
                  </a:lnTo>
                  <a:lnTo>
                    <a:pt x="0" y="39594"/>
                  </a:lnTo>
                  <a:lnTo>
                    <a:pt x="3616926" y="39594"/>
                  </a:lnTo>
                  <a:lnTo>
                    <a:pt x="3622648" y="36256"/>
                  </a:lnTo>
                  <a:lnTo>
                    <a:pt x="3616927" y="32918"/>
                  </a:lnTo>
                  <a:close/>
                </a:path>
                <a:path w="3636010" h="73025">
                  <a:moveTo>
                    <a:pt x="3630107" y="32918"/>
                  </a:moveTo>
                  <a:lnTo>
                    <a:pt x="3629243" y="32918"/>
                  </a:lnTo>
                  <a:lnTo>
                    <a:pt x="3629243" y="39594"/>
                  </a:lnTo>
                  <a:lnTo>
                    <a:pt x="3630106" y="39594"/>
                  </a:lnTo>
                  <a:lnTo>
                    <a:pt x="3635827" y="36255"/>
                  </a:lnTo>
                  <a:lnTo>
                    <a:pt x="3630107" y="32918"/>
                  </a:lnTo>
                  <a:close/>
                </a:path>
                <a:path w="3636010" h="73025">
                  <a:moveTo>
                    <a:pt x="3627574" y="33381"/>
                  </a:moveTo>
                  <a:lnTo>
                    <a:pt x="3622648" y="36256"/>
                  </a:lnTo>
                  <a:lnTo>
                    <a:pt x="3627574" y="39131"/>
                  </a:lnTo>
                  <a:lnTo>
                    <a:pt x="3627574" y="33381"/>
                  </a:lnTo>
                  <a:close/>
                </a:path>
                <a:path w="3636010" h="73025">
                  <a:moveTo>
                    <a:pt x="3629243" y="33381"/>
                  </a:moveTo>
                  <a:lnTo>
                    <a:pt x="3627574" y="33381"/>
                  </a:lnTo>
                  <a:lnTo>
                    <a:pt x="3627574" y="39131"/>
                  </a:lnTo>
                  <a:lnTo>
                    <a:pt x="3629243" y="39131"/>
                  </a:lnTo>
                  <a:lnTo>
                    <a:pt x="3629243" y="33381"/>
                  </a:lnTo>
                  <a:close/>
                </a:path>
                <a:path w="3636010" h="73025">
                  <a:moveTo>
                    <a:pt x="3573703" y="0"/>
                  </a:moveTo>
                  <a:lnTo>
                    <a:pt x="3571664" y="556"/>
                  </a:lnTo>
                  <a:lnTo>
                    <a:pt x="3569809" y="3709"/>
                  </a:lnTo>
                  <a:lnTo>
                    <a:pt x="3570366" y="5749"/>
                  </a:lnTo>
                  <a:lnTo>
                    <a:pt x="3622649" y="36255"/>
                  </a:lnTo>
                  <a:lnTo>
                    <a:pt x="3627574" y="33381"/>
                  </a:lnTo>
                  <a:lnTo>
                    <a:pt x="3629243" y="33381"/>
                  </a:lnTo>
                  <a:lnTo>
                    <a:pt x="3629243" y="32918"/>
                  </a:lnTo>
                  <a:lnTo>
                    <a:pt x="3630107" y="32918"/>
                  </a:lnTo>
                  <a:lnTo>
                    <a:pt x="3573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90531" y="5115561"/>
              <a:ext cx="2741295" cy="680085"/>
            </a:xfrm>
            <a:custGeom>
              <a:avLst/>
              <a:gdLst/>
              <a:ahLst/>
              <a:cxnLst/>
              <a:rect l="l" t="t" r="r" b="b"/>
              <a:pathLst>
                <a:path w="2741295" h="680085">
                  <a:moveTo>
                    <a:pt x="0" y="0"/>
                  </a:moveTo>
                  <a:lnTo>
                    <a:pt x="1176059" y="0"/>
                  </a:lnTo>
                </a:path>
                <a:path w="2741295" h="680085">
                  <a:moveTo>
                    <a:pt x="1176059" y="0"/>
                  </a:moveTo>
                  <a:lnTo>
                    <a:pt x="1734233" y="679576"/>
                  </a:lnTo>
                </a:path>
                <a:path w="2741295" h="680085">
                  <a:moveTo>
                    <a:pt x="1733491" y="679863"/>
                  </a:moveTo>
                  <a:lnTo>
                    <a:pt x="2741264" y="679863"/>
                  </a:lnTo>
                </a:path>
              </a:pathLst>
            </a:custGeom>
            <a:ln w="2114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90531" y="3697974"/>
              <a:ext cx="2741295" cy="875030"/>
            </a:xfrm>
            <a:custGeom>
              <a:avLst/>
              <a:gdLst/>
              <a:ahLst/>
              <a:cxnLst/>
              <a:rect l="l" t="t" r="r" b="b"/>
              <a:pathLst>
                <a:path w="2741295" h="875029">
                  <a:moveTo>
                    <a:pt x="0" y="874587"/>
                  </a:moveTo>
                  <a:lnTo>
                    <a:pt x="738328" y="874587"/>
                  </a:lnTo>
                </a:path>
                <a:path w="2741295" h="875029">
                  <a:moveTo>
                    <a:pt x="737679" y="874494"/>
                  </a:moveTo>
                  <a:lnTo>
                    <a:pt x="1176337" y="0"/>
                  </a:lnTo>
                </a:path>
                <a:path w="2741295" h="875029">
                  <a:moveTo>
                    <a:pt x="1176059" y="0"/>
                  </a:moveTo>
                  <a:lnTo>
                    <a:pt x="1733306" y="306179"/>
                  </a:lnTo>
                </a:path>
                <a:path w="2741295" h="875029">
                  <a:moveTo>
                    <a:pt x="1733491" y="307106"/>
                  </a:moveTo>
                  <a:lnTo>
                    <a:pt x="2741264" y="307106"/>
                  </a:lnTo>
                </a:path>
              </a:pathLst>
            </a:custGeom>
            <a:ln w="2114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84411" y="5758604"/>
              <a:ext cx="3636010" cy="73025"/>
            </a:xfrm>
            <a:custGeom>
              <a:avLst/>
              <a:gdLst/>
              <a:ahLst/>
              <a:cxnLst/>
              <a:rect l="l" t="t" r="r" b="b"/>
              <a:pathLst>
                <a:path w="3636010" h="73025">
                  <a:moveTo>
                    <a:pt x="3622632" y="36264"/>
                  </a:moveTo>
                  <a:lnTo>
                    <a:pt x="3570366" y="66762"/>
                  </a:lnTo>
                  <a:lnTo>
                    <a:pt x="3569809" y="68811"/>
                  </a:lnTo>
                  <a:lnTo>
                    <a:pt x="3571664" y="71992"/>
                  </a:lnTo>
                  <a:lnTo>
                    <a:pt x="3573703" y="72529"/>
                  </a:lnTo>
                  <a:lnTo>
                    <a:pt x="3630107" y="39603"/>
                  </a:lnTo>
                  <a:lnTo>
                    <a:pt x="3629243" y="39603"/>
                  </a:lnTo>
                  <a:lnTo>
                    <a:pt x="3629243" y="39148"/>
                  </a:lnTo>
                  <a:lnTo>
                    <a:pt x="3627574" y="39148"/>
                  </a:lnTo>
                  <a:lnTo>
                    <a:pt x="3622632" y="36264"/>
                  </a:lnTo>
                  <a:close/>
                </a:path>
                <a:path w="3636010" h="73025">
                  <a:moveTo>
                    <a:pt x="3616911" y="32926"/>
                  </a:moveTo>
                  <a:lnTo>
                    <a:pt x="0" y="32926"/>
                  </a:lnTo>
                  <a:lnTo>
                    <a:pt x="0" y="39603"/>
                  </a:lnTo>
                  <a:lnTo>
                    <a:pt x="3616911" y="39603"/>
                  </a:lnTo>
                  <a:lnTo>
                    <a:pt x="3622632" y="36264"/>
                  </a:lnTo>
                  <a:lnTo>
                    <a:pt x="3616911" y="32926"/>
                  </a:lnTo>
                  <a:close/>
                </a:path>
                <a:path w="3636010" h="73025">
                  <a:moveTo>
                    <a:pt x="3630106" y="32926"/>
                  </a:moveTo>
                  <a:lnTo>
                    <a:pt x="3629243" y="32926"/>
                  </a:lnTo>
                  <a:lnTo>
                    <a:pt x="3629243" y="39603"/>
                  </a:lnTo>
                  <a:lnTo>
                    <a:pt x="3630107" y="39603"/>
                  </a:lnTo>
                  <a:lnTo>
                    <a:pt x="3635825" y="36264"/>
                  </a:lnTo>
                  <a:lnTo>
                    <a:pt x="3630106" y="32926"/>
                  </a:lnTo>
                  <a:close/>
                </a:path>
                <a:path w="3636010" h="73025">
                  <a:moveTo>
                    <a:pt x="3627574" y="33381"/>
                  </a:moveTo>
                  <a:lnTo>
                    <a:pt x="3622632" y="36264"/>
                  </a:lnTo>
                  <a:lnTo>
                    <a:pt x="3627574" y="39148"/>
                  </a:lnTo>
                  <a:lnTo>
                    <a:pt x="3627574" y="33381"/>
                  </a:lnTo>
                  <a:close/>
                </a:path>
                <a:path w="3636010" h="73025">
                  <a:moveTo>
                    <a:pt x="3629243" y="33381"/>
                  </a:moveTo>
                  <a:lnTo>
                    <a:pt x="3627574" y="33381"/>
                  </a:lnTo>
                  <a:lnTo>
                    <a:pt x="3627574" y="39148"/>
                  </a:lnTo>
                  <a:lnTo>
                    <a:pt x="3629243" y="39148"/>
                  </a:lnTo>
                  <a:lnTo>
                    <a:pt x="3629243" y="33381"/>
                  </a:lnTo>
                  <a:close/>
                </a:path>
                <a:path w="3636010" h="73025">
                  <a:moveTo>
                    <a:pt x="3573703" y="0"/>
                  </a:moveTo>
                  <a:lnTo>
                    <a:pt x="3571664" y="537"/>
                  </a:lnTo>
                  <a:lnTo>
                    <a:pt x="3569809" y="3718"/>
                  </a:lnTo>
                  <a:lnTo>
                    <a:pt x="3570366" y="5767"/>
                  </a:lnTo>
                  <a:lnTo>
                    <a:pt x="3622632" y="36264"/>
                  </a:lnTo>
                  <a:lnTo>
                    <a:pt x="3627574" y="33381"/>
                  </a:lnTo>
                  <a:lnTo>
                    <a:pt x="3629243" y="33381"/>
                  </a:lnTo>
                  <a:lnTo>
                    <a:pt x="3629243" y="32926"/>
                  </a:lnTo>
                  <a:lnTo>
                    <a:pt x="3630106" y="32926"/>
                  </a:lnTo>
                  <a:lnTo>
                    <a:pt x="3573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556666" y="1230273"/>
            <a:ext cx="32194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12820" sz="1950" spc="-37" i="1">
                <a:solidFill>
                  <a:srgbClr val="254061"/>
                </a:solidFill>
                <a:latin typeface="Times New Roman"/>
                <a:cs typeface="Times New Roman"/>
              </a:rPr>
              <a:t>V</a:t>
            </a:r>
            <a:r>
              <a:rPr dirty="0" sz="850" spc="-25" i="1">
                <a:solidFill>
                  <a:srgbClr val="254061"/>
                </a:solidFill>
                <a:latin typeface="Times New Roman"/>
                <a:cs typeface="Times New Roman"/>
              </a:rPr>
              <a:t>KA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88964" y="5206900"/>
            <a:ext cx="12763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5" i="1">
                <a:solidFill>
                  <a:srgbClr val="31859C"/>
                </a:solidFill>
                <a:latin typeface="Times New Roman"/>
                <a:cs typeface="Times New Roman"/>
              </a:rPr>
              <a:t>V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91327" y="5303705"/>
            <a:ext cx="16129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 i="1">
                <a:solidFill>
                  <a:srgbClr val="31859C"/>
                </a:solidFill>
                <a:latin typeface="Times New Roman"/>
                <a:cs typeface="Times New Roman"/>
              </a:rPr>
              <a:t>DS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34805" y="3620830"/>
            <a:ext cx="8128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i="1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90437" y="3717635"/>
            <a:ext cx="16129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 i="1">
                <a:solidFill>
                  <a:srgbClr val="00B050"/>
                </a:solidFill>
                <a:latin typeface="Times New Roman"/>
                <a:cs typeface="Times New Roman"/>
              </a:rPr>
              <a:t>DS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690882" y="2316089"/>
            <a:ext cx="8128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46514" y="2412895"/>
            <a:ext cx="10604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5" i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268729" y="2867984"/>
            <a:ext cx="2667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i="1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68460" y="1648632"/>
            <a:ext cx="2647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i="1">
                <a:latin typeface="Times New Roman"/>
                <a:cs typeface="Times New Roman"/>
              </a:rPr>
              <a:t>time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68460" y="5800139"/>
            <a:ext cx="2647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i="1">
                <a:latin typeface="Times New Roman"/>
                <a:cs typeface="Times New Roman"/>
              </a:rPr>
              <a:t>time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268460" y="4577172"/>
            <a:ext cx="264795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0" i="1">
                <a:latin typeface="Times New Roman"/>
                <a:cs typeface="Times New Roman"/>
              </a:rPr>
              <a:t>time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95748" y="3869244"/>
            <a:ext cx="7112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20" i="1"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38302" y="3774849"/>
            <a:ext cx="723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i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321067" y="2165921"/>
            <a:ext cx="69215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5" i="1"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264567" y="2073520"/>
            <a:ext cx="704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i="1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61422" y="4921156"/>
            <a:ext cx="3162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5151" sz="1650" spc="-30" i="1">
                <a:latin typeface="Times New Roman"/>
                <a:cs typeface="Times New Roman"/>
              </a:rPr>
              <a:t>V</a:t>
            </a:r>
            <a:r>
              <a:rPr dirty="0" sz="600" spc="-20" i="1">
                <a:latin typeface="Times New Roman"/>
                <a:cs typeface="Times New Roman"/>
              </a:rPr>
              <a:t>OUT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313133" y="1015829"/>
            <a:ext cx="31432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5873" sz="1575" spc="-30" i="1">
                <a:latin typeface="Times New Roman"/>
                <a:cs typeface="Times New Roman"/>
              </a:rPr>
              <a:t>V</a:t>
            </a:r>
            <a:r>
              <a:rPr dirty="0" sz="600" spc="-20" i="1">
                <a:latin typeface="Times New Roman"/>
                <a:cs typeface="Times New Roman"/>
              </a:rPr>
              <a:t>OUT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822074" y="2862888"/>
            <a:ext cx="1664970" cy="311150"/>
            <a:chOff x="2822074" y="2862888"/>
            <a:chExt cx="1664970" cy="311150"/>
          </a:xfrm>
        </p:grpSpPr>
        <p:sp>
          <p:nvSpPr>
            <p:cNvPr id="34" name="object 34" descr=""/>
            <p:cNvSpPr/>
            <p:nvPr/>
          </p:nvSpPr>
          <p:spPr>
            <a:xfrm>
              <a:off x="2825567" y="3169995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5" h="0">
                  <a:moveTo>
                    <a:pt x="0" y="0"/>
                  </a:moveTo>
                  <a:lnTo>
                    <a:pt x="1657832" y="0"/>
                  </a:lnTo>
                </a:path>
              </a:pathLst>
            </a:custGeom>
            <a:ln w="6676">
              <a:solidFill>
                <a:srgbClr val="0D0D0D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077285" y="2862888"/>
              <a:ext cx="55880" cy="306705"/>
            </a:xfrm>
            <a:custGeom>
              <a:avLst/>
              <a:gdLst/>
              <a:ahLst/>
              <a:cxnLst/>
              <a:rect l="l" t="t" r="r" b="b"/>
              <a:pathLst>
                <a:path w="55879" h="306705">
                  <a:moveTo>
                    <a:pt x="24477" y="250544"/>
                  </a:moveTo>
                  <a:lnTo>
                    <a:pt x="0" y="250544"/>
                  </a:lnTo>
                  <a:lnTo>
                    <a:pt x="27816" y="306179"/>
                  </a:lnTo>
                  <a:lnTo>
                    <a:pt x="50996" y="259816"/>
                  </a:lnTo>
                  <a:lnTo>
                    <a:pt x="24477" y="259816"/>
                  </a:lnTo>
                  <a:lnTo>
                    <a:pt x="24477" y="250544"/>
                  </a:lnTo>
                  <a:close/>
                </a:path>
                <a:path w="55879" h="306705">
                  <a:moveTo>
                    <a:pt x="31154" y="46362"/>
                  </a:moveTo>
                  <a:lnTo>
                    <a:pt x="24477" y="46362"/>
                  </a:lnTo>
                  <a:lnTo>
                    <a:pt x="24477" y="259816"/>
                  </a:lnTo>
                  <a:lnTo>
                    <a:pt x="31154" y="259816"/>
                  </a:lnTo>
                  <a:lnTo>
                    <a:pt x="31154" y="46362"/>
                  </a:lnTo>
                  <a:close/>
                </a:path>
                <a:path w="55879" h="306705">
                  <a:moveTo>
                    <a:pt x="55632" y="250544"/>
                  </a:moveTo>
                  <a:lnTo>
                    <a:pt x="31154" y="250544"/>
                  </a:lnTo>
                  <a:lnTo>
                    <a:pt x="31154" y="259816"/>
                  </a:lnTo>
                  <a:lnTo>
                    <a:pt x="50996" y="259816"/>
                  </a:lnTo>
                  <a:lnTo>
                    <a:pt x="55632" y="250544"/>
                  </a:lnTo>
                  <a:close/>
                </a:path>
                <a:path w="55879" h="306705">
                  <a:moveTo>
                    <a:pt x="27816" y="0"/>
                  </a:moveTo>
                  <a:lnTo>
                    <a:pt x="0" y="55634"/>
                  </a:lnTo>
                  <a:lnTo>
                    <a:pt x="24477" y="55634"/>
                  </a:lnTo>
                  <a:lnTo>
                    <a:pt x="24477" y="46362"/>
                  </a:lnTo>
                  <a:lnTo>
                    <a:pt x="50996" y="46362"/>
                  </a:lnTo>
                  <a:lnTo>
                    <a:pt x="27816" y="0"/>
                  </a:lnTo>
                  <a:close/>
                </a:path>
                <a:path w="55879" h="306705">
                  <a:moveTo>
                    <a:pt x="50996" y="46362"/>
                  </a:moveTo>
                  <a:lnTo>
                    <a:pt x="31154" y="46362"/>
                  </a:lnTo>
                  <a:lnTo>
                    <a:pt x="31154" y="55634"/>
                  </a:lnTo>
                  <a:lnTo>
                    <a:pt x="55632" y="55634"/>
                  </a:lnTo>
                  <a:lnTo>
                    <a:pt x="50996" y="4636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127796" y="2940539"/>
            <a:ext cx="2984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5151" sz="1650" spc="-30" i="1">
                <a:latin typeface="Times New Roman"/>
                <a:cs typeface="Times New Roman"/>
              </a:rPr>
              <a:t>I</a:t>
            </a:r>
            <a:r>
              <a:rPr dirty="0" sz="600" spc="-20" i="1">
                <a:latin typeface="Times New Roman"/>
                <a:cs typeface="Times New Roman"/>
              </a:rPr>
              <a:t>RRM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575068" y="3693925"/>
            <a:ext cx="1664970" cy="314325"/>
            <a:chOff x="2575068" y="3693925"/>
            <a:chExt cx="1664970" cy="314325"/>
          </a:xfrm>
        </p:grpSpPr>
        <p:sp>
          <p:nvSpPr>
            <p:cNvPr id="38" name="object 38" descr=""/>
            <p:cNvSpPr/>
            <p:nvPr/>
          </p:nvSpPr>
          <p:spPr>
            <a:xfrm>
              <a:off x="2578561" y="4004525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5" h="0">
                  <a:moveTo>
                    <a:pt x="0" y="0"/>
                  </a:moveTo>
                  <a:lnTo>
                    <a:pt x="1657832" y="0"/>
                  </a:lnTo>
                </a:path>
              </a:pathLst>
            </a:custGeom>
            <a:ln w="6676">
              <a:solidFill>
                <a:srgbClr val="0D0D0D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830279" y="3697418"/>
              <a:ext cx="55880" cy="306705"/>
            </a:xfrm>
            <a:custGeom>
              <a:avLst/>
              <a:gdLst/>
              <a:ahLst/>
              <a:cxnLst/>
              <a:rect l="l" t="t" r="r" b="b"/>
              <a:pathLst>
                <a:path w="55879" h="306704">
                  <a:moveTo>
                    <a:pt x="24479" y="250544"/>
                  </a:moveTo>
                  <a:lnTo>
                    <a:pt x="0" y="250544"/>
                  </a:lnTo>
                  <a:lnTo>
                    <a:pt x="27816" y="306179"/>
                  </a:lnTo>
                  <a:lnTo>
                    <a:pt x="50996" y="259816"/>
                  </a:lnTo>
                  <a:lnTo>
                    <a:pt x="24479" y="259816"/>
                  </a:lnTo>
                  <a:lnTo>
                    <a:pt x="24479" y="250544"/>
                  </a:lnTo>
                  <a:close/>
                </a:path>
                <a:path w="55879" h="306704">
                  <a:moveTo>
                    <a:pt x="31154" y="46362"/>
                  </a:moveTo>
                  <a:lnTo>
                    <a:pt x="24479" y="46362"/>
                  </a:lnTo>
                  <a:lnTo>
                    <a:pt x="24479" y="259816"/>
                  </a:lnTo>
                  <a:lnTo>
                    <a:pt x="31154" y="259816"/>
                  </a:lnTo>
                  <a:lnTo>
                    <a:pt x="31154" y="46362"/>
                  </a:lnTo>
                  <a:close/>
                </a:path>
                <a:path w="55879" h="306704">
                  <a:moveTo>
                    <a:pt x="55632" y="250544"/>
                  </a:moveTo>
                  <a:lnTo>
                    <a:pt x="31154" y="250544"/>
                  </a:lnTo>
                  <a:lnTo>
                    <a:pt x="31154" y="259816"/>
                  </a:lnTo>
                  <a:lnTo>
                    <a:pt x="50996" y="259816"/>
                  </a:lnTo>
                  <a:lnTo>
                    <a:pt x="55632" y="250544"/>
                  </a:lnTo>
                  <a:close/>
                </a:path>
                <a:path w="55879" h="306704">
                  <a:moveTo>
                    <a:pt x="27816" y="0"/>
                  </a:moveTo>
                  <a:lnTo>
                    <a:pt x="0" y="55634"/>
                  </a:lnTo>
                  <a:lnTo>
                    <a:pt x="24479" y="55634"/>
                  </a:lnTo>
                  <a:lnTo>
                    <a:pt x="24479" y="46362"/>
                  </a:lnTo>
                  <a:lnTo>
                    <a:pt x="50996" y="46362"/>
                  </a:lnTo>
                  <a:lnTo>
                    <a:pt x="27816" y="0"/>
                  </a:lnTo>
                  <a:close/>
                </a:path>
                <a:path w="55879" h="306704">
                  <a:moveTo>
                    <a:pt x="50996" y="46362"/>
                  </a:moveTo>
                  <a:lnTo>
                    <a:pt x="31154" y="46362"/>
                  </a:lnTo>
                  <a:lnTo>
                    <a:pt x="31154" y="55634"/>
                  </a:lnTo>
                  <a:lnTo>
                    <a:pt x="55632" y="55634"/>
                  </a:lnTo>
                  <a:lnTo>
                    <a:pt x="50996" y="4636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578561" y="3697418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5" h="0">
                  <a:moveTo>
                    <a:pt x="0" y="0"/>
                  </a:moveTo>
                  <a:lnTo>
                    <a:pt x="1657832" y="0"/>
                  </a:lnTo>
                </a:path>
              </a:pathLst>
            </a:custGeom>
            <a:ln w="6676">
              <a:solidFill>
                <a:srgbClr val="0D0D0D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910080" y="3762167"/>
            <a:ext cx="30099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5873" sz="1575" spc="-30" i="1">
                <a:latin typeface="Times New Roman"/>
                <a:cs typeface="Times New Roman"/>
              </a:rPr>
              <a:t>I</a:t>
            </a:r>
            <a:r>
              <a:rPr dirty="0" sz="600" spc="-20" i="1">
                <a:latin typeface="Times New Roman"/>
                <a:cs typeface="Times New Roman"/>
              </a:rPr>
              <a:t>RRM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948149" y="890060"/>
            <a:ext cx="1775460" cy="4910455"/>
            <a:chOff x="1948149" y="890060"/>
            <a:chExt cx="1775460" cy="4910455"/>
          </a:xfrm>
        </p:grpSpPr>
        <p:sp>
          <p:nvSpPr>
            <p:cNvPr id="43" name="object 43" descr=""/>
            <p:cNvSpPr/>
            <p:nvPr/>
          </p:nvSpPr>
          <p:spPr>
            <a:xfrm>
              <a:off x="1948149" y="890060"/>
              <a:ext cx="73025" cy="4910455"/>
            </a:xfrm>
            <a:custGeom>
              <a:avLst/>
              <a:gdLst/>
              <a:ahLst/>
              <a:cxnLst/>
              <a:rect l="l" t="t" r="r" b="b"/>
              <a:pathLst>
                <a:path w="73025" h="4910455">
                  <a:moveTo>
                    <a:pt x="36262" y="13196"/>
                  </a:moveTo>
                  <a:lnTo>
                    <a:pt x="32924" y="18918"/>
                  </a:lnTo>
                  <a:lnTo>
                    <a:pt x="32924" y="4910251"/>
                  </a:lnTo>
                  <a:lnTo>
                    <a:pt x="39599" y="4910251"/>
                  </a:lnTo>
                  <a:lnTo>
                    <a:pt x="39599" y="18918"/>
                  </a:lnTo>
                  <a:lnTo>
                    <a:pt x="36262" y="13196"/>
                  </a:lnTo>
                  <a:close/>
                </a:path>
                <a:path w="73025" h="4910455">
                  <a:moveTo>
                    <a:pt x="36262" y="0"/>
                  </a:moveTo>
                  <a:lnTo>
                    <a:pt x="0" y="62125"/>
                  </a:lnTo>
                  <a:lnTo>
                    <a:pt x="537" y="64165"/>
                  </a:lnTo>
                  <a:lnTo>
                    <a:pt x="3717" y="66020"/>
                  </a:lnTo>
                  <a:lnTo>
                    <a:pt x="5767" y="65557"/>
                  </a:lnTo>
                  <a:lnTo>
                    <a:pt x="6694" y="63887"/>
                  </a:lnTo>
                  <a:lnTo>
                    <a:pt x="32924" y="18918"/>
                  </a:lnTo>
                  <a:lnTo>
                    <a:pt x="32924" y="6490"/>
                  </a:lnTo>
                  <a:lnTo>
                    <a:pt x="40050" y="6490"/>
                  </a:lnTo>
                  <a:lnTo>
                    <a:pt x="36262" y="0"/>
                  </a:lnTo>
                  <a:close/>
                </a:path>
                <a:path w="73025" h="4910455">
                  <a:moveTo>
                    <a:pt x="40050" y="6490"/>
                  </a:moveTo>
                  <a:lnTo>
                    <a:pt x="39599" y="6490"/>
                  </a:lnTo>
                  <a:lnTo>
                    <a:pt x="39599" y="18918"/>
                  </a:lnTo>
                  <a:lnTo>
                    <a:pt x="65830" y="63887"/>
                  </a:lnTo>
                  <a:lnTo>
                    <a:pt x="66757" y="65557"/>
                  </a:lnTo>
                  <a:lnTo>
                    <a:pt x="68807" y="66020"/>
                  </a:lnTo>
                  <a:lnTo>
                    <a:pt x="71987" y="64165"/>
                  </a:lnTo>
                  <a:lnTo>
                    <a:pt x="72524" y="62125"/>
                  </a:lnTo>
                  <a:lnTo>
                    <a:pt x="40050" y="6490"/>
                  </a:lnTo>
                  <a:close/>
                </a:path>
                <a:path w="73025" h="4910455">
                  <a:moveTo>
                    <a:pt x="39599" y="6490"/>
                  </a:moveTo>
                  <a:lnTo>
                    <a:pt x="32924" y="6490"/>
                  </a:lnTo>
                  <a:lnTo>
                    <a:pt x="32924" y="18918"/>
                  </a:lnTo>
                  <a:lnTo>
                    <a:pt x="36262" y="13196"/>
                  </a:lnTo>
                  <a:lnTo>
                    <a:pt x="33378" y="8252"/>
                  </a:lnTo>
                  <a:lnTo>
                    <a:pt x="39599" y="8252"/>
                  </a:lnTo>
                  <a:lnTo>
                    <a:pt x="39599" y="6490"/>
                  </a:lnTo>
                  <a:close/>
                </a:path>
                <a:path w="73025" h="4910455">
                  <a:moveTo>
                    <a:pt x="39599" y="8252"/>
                  </a:moveTo>
                  <a:lnTo>
                    <a:pt x="39146" y="8252"/>
                  </a:lnTo>
                  <a:lnTo>
                    <a:pt x="36262" y="13196"/>
                  </a:lnTo>
                  <a:lnTo>
                    <a:pt x="39599" y="18918"/>
                  </a:lnTo>
                  <a:lnTo>
                    <a:pt x="39599" y="8252"/>
                  </a:lnTo>
                  <a:close/>
                </a:path>
                <a:path w="73025" h="4910455">
                  <a:moveTo>
                    <a:pt x="39146" y="8252"/>
                  </a:moveTo>
                  <a:lnTo>
                    <a:pt x="33378" y="8252"/>
                  </a:lnTo>
                  <a:lnTo>
                    <a:pt x="36262" y="13196"/>
                  </a:lnTo>
                  <a:lnTo>
                    <a:pt x="39146" y="825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166035" y="2575810"/>
              <a:ext cx="557530" cy="55880"/>
            </a:xfrm>
            <a:custGeom>
              <a:avLst/>
              <a:gdLst/>
              <a:ahLst/>
              <a:cxnLst/>
              <a:rect l="l" t="t" r="r" b="b"/>
              <a:pathLst>
                <a:path w="557529" h="55880">
                  <a:moveTo>
                    <a:pt x="55631" y="0"/>
                  </a:moveTo>
                  <a:lnTo>
                    <a:pt x="0" y="27818"/>
                  </a:lnTo>
                  <a:lnTo>
                    <a:pt x="55631" y="55634"/>
                  </a:lnTo>
                  <a:lnTo>
                    <a:pt x="55631" y="31155"/>
                  </a:lnTo>
                  <a:lnTo>
                    <a:pt x="46358" y="31155"/>
                  </a:lnTo>
                  <a:lnTo>
                    <a:pt x="46358" y="24479"/>
                  </a:lnTo>
                  <a:lnTo>
                    <a:pt x="55631" y="24479"/>
                  </a:lnTo>
                  <a:lnTo>
                    <a:pt x="55631" y="0"/>
                  </a:lnTo>
                  <a:close/>
                </a:path>
                <a:path w="557529" h="55880">
                  <a:moveTo>
                    <a:pt x="501614" y="0"/>
                  </a:moveTo>
                  <a:lnTo>
                    <a:pt x="501614" y="55634"/>
                  </a:lnTo>
                  <a:lnTo>
                    <a:pt x="550570" y="31155"/>
                  </a:lnTo>
                  <a:lnTo>
                    <a:pt x="510886" y="31155"/>
                  </a:lnTo>
                  <a:lnTo>
                    <a:pt x="510886" y="24479"/>
                  </a:lnTo>
                  <a:lnTo>
                    <a:pt x="550568" y="24479"/>
                  </a:lnTo>
                  <a:lnTo>
                    <a:pt x="501614" y="0"/>
                  </a:lnTo>
                  <a:close/>
                </a:path>
                <a:path w="557529" h="55880">
                  <a:moveTo>
                    <a:pt x="55631" y="24479"/>
                  </a:moveTo>
                  <a:lnTo>
                    <a:pt x="46358" y="24479"/>
                  </a:lnTo>
                  <a:lnTo>
                    <a:pt x="46358" y="31155"/>
                  </a:lnTo>
                  <a:lnTo>
                    <a:pt x="55631" y="31155"/>
                  </a:lnTo>
                  <a:lnTo>
                    <a:pt x="55631" y="24479"/>
                  </a:lnTo>
                  <a:close/>
                </a:path>
                <a:path w="557529" h="55880">
                  <a:moveTo>
                    <a:pt x="501614" y="24479"/>
                  </a:moveTo>
                  <a:lnTo>
                    <a:pt x="55631" y="24479"/>
                  </a:lnTo>
                  <a:lnTo>
                    <a:pt x="55631" y="31155"/>
                  </a:lnTo>
                  <a:lnTo>
                    <a:pt x="501614" y="31155"/>
                  </a:lnTo>
                  <a:lnTo>
                    <a:pt x="501614" y="24479"/>
                  </a:lnTo>
                  <a:close/>
                </a:path>
                <a:path w="557529" h="55880">
                  <a:moveTo>
                    <a:pt x="550568" y="24479"/>
                  </a:moveTo>
                  <a:lnTo>
                    <a:pt x="510886" y="24479"/>
                  </a:lnTo>
                  <a:lnTo>
                    <a:pt x="510886" y="31155"/>
                  </a:lnTo>
                  <a:lnTo>
                    <a:pt x="550570" y="31155"/>
                  </a:lnTo>
                  <a:lnTo>
                    <a:pt x="557245" y="27818"/>
                  </a:lnTo>
                  <a:lnTo>
                    <a:pt x="550568" y="24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3422167" y="2468348"/>
            <a:ext cx="7556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20" i="1">
                <a:latin typeface="Times New Roman"/>
                <a:cs typeface="Times New Roman"/>
              </a:rPr>
              <a:t>B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378413" y="2373952"/>
            <a:ext cx="6476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i="1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886761" y="2295408"/>
            <a:ext cx="595630" cy="55880"/>
            <a:chOff x="2886761" y="2295408"/>
            <a:chExt cx="595630" cy="55880"/>
          </a:xfrm>
        </p:grpSpPr>
        <p:sp>
          <p:nvSpPr>
            <p:cNvPr id="48" name="object 48" descr=""/>
            <p:cNvSpPr/>
            <p:nvPr/>
          </p:nvSpPr>
          <p:spPr>
            <a:xfrm>
              <a:off x="2886760" y="2295410"/>
              <a:ext cx="595630" cy="55880"/>
            </a:xfrm>
            <a:custGeom>
              <a:avLst/>
              <a:gdLst/>
              <a:ahLst/>
              <a:cxnLst/>
              <a:rect l="l" t="t" r="r" b="b"/>
              <a:pathLst>
                <a:path w="595629" h="55880">
                  <a:moveTo>
                    <a:pt x="127114" y="27825"/>
                  </a:moveTo>
                  <a:lnTo>
                    <a:pt x="120434" y="24485"/>
                  </a:lnTo>
                  <a:lnTo>
                    <a:pt x="71488" y="0"/>
                  </a:lnTo>
                  <a:lnTo>
                    <a:pt x="71488" y="24485"/>
                  </a:lnTo>
                  <a:lnTo>
                    <a:pt x="0" y="24485"/>
                  </a:lnTo>
                  <a:lnTo>
                    <a:pt x="0" y="31153"/>
                  </a:lnTo>
                  <a:lnTo>
                    <a:pt x="71488" y="31153"/>
                  </a:lnTo>
                  <a:lnTo>
                    <a:pt x="71488" y="55638"/>
                  </a:lnTo>
                  <a:lnTo>
                    <a:pt x="120434" y="31153"/>
                  </a:lnTo>
                  <a:lnTo>
                    <a:pt x="127114" y="27825"/>
                  </a:lnTo>
                  <a:close/>
                </a:path>
                <a:path w="595629" h="55880">
                  <a:moveTo>
                    <a:pt x="595261" y="24485"/>
                  </a:moveTo>
                  <a:lnTo>
                    <a:pt x="333781" y="24485"/>
                  </a:lnTo>
                  <a:lnTo>
                    <a:pt x="333781" y="0"/>
                  </a:lnTo>
                  <a:lnTo>
                    <a:pt x="278155" y="27825"/>
                  </a:lnTo>
                  <a:lnTo>
                    <a:pt x="333781" y="55638"/>
                  </a:lnTo>
                  <a:lnTo>
                    <a:pt x="333781" y="31153"/>
                  </a:lnTo>
                  <a:lnTo>
                    <a:pt x="595261" y="31153"/>
                  </a:lnTo>
                  <a:lnTo>
                    <a:pt x="595261" y="244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13603" y="2323225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30" h="0">
                  <a:moveTo>
                    <a:pt x="0" y="0"/>
                  </a:moveTo>
                  <a:lnTo>
                    <a:pt x="150762" y="0"/>
                  </a:lnTo>
                </a:path>
              </a:pathLst>
            </a:custGeom>
            <a:ln w="66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3330380" y="2182382"/>
            <a:ext cx="7556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20" i="1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282726" y="2087986"/>
            <a:ext cx="6476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i="1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3013603" y="1991639"/>
            <a:ext cx="721360" cy="55880"/>
          </a:xfrm>
          <a:custGeom>
            <a:avLst/>
            <a:gdLst/>
            <a:ahLst/>
            <a:cxnLst/>
            <a:rect l="l" t="t" r="r" b="b"/>
            <a:pathLst>
              <a:path w="721360" h="55880">
                <a:moveTo>
                  <a:pt x="55631" y="0"/>
                </a:moveTo>
                <a:lnTo>
                  <a:pt x="0" y="27818"/>
                </a:lnTo>
                <a:lnTo>
                  <a:pt x="55631" y="55634"/>
                </a:lnTo>
                <a:lnTo>
                  <a:pt x="55631" y="31155"/>
                </a:lnTo>
                <a:lnTo>
                  <a:pt x="46360" y="31155"/>
                </a:lnTo>
                <a:lnTo>
                  <a:pt x="46360" y="24479"/>
                </a:lnTo>
                <a:lnTo>
                  <a:pt x="55631" y="24479"/>
                </a:lnTo>
                <a:lnTo>
                  <a:pt x="55631" y="0"/>
                </a:lnTo>
                <a:close/>
              </a:path>
              <a:path w="721360" h="55880">
                <a:moveTo>
                  <a:pt x="665358" y="0"/>
                </a:moveTo>
                <a:lnTo>
                  <a:pt x="665358" y="55634"/>
                </a:lnTo>
                <a:lnTo>
                  <a:pt x="714314" y="31155"/>
                </a:lnTo>
                <a:lnTo>
                  <a:pt x="674629" y="31155"/>
                </a:lnTo>
                <a:lnTo>
                  <a:pt x="674629" y="24479"/>
                </a:lnTo>
                <a:lnTo>
                  <a:pt x="714312" y="24479"/>
                </a:lnTo>
                <a:lnTo>
                  <a:pt x="665358" y="0"/>
                </a:lnTo>
                <a:close/>
              </a:path>
              <a:path w="721360" h="55880">
                <a:moveTo>
                  <a:pt x="55631" y="24479"/>
                </a:moveTo>
                <a:lnTo>
                  <a:pt x="46360" y="24479"/>
                </a:lnTo>
                <a:lnTo>
                  <a:pt x="46360" y="31155"/>
                </a:lnTo>
                <a:lnTo>
                  <a:pt x="55631" y="31155"/>
                </a:lnTo>
                <a:lnTo>
                  <a:pt x="55631" y="24479"/>
                </a:lnTo>
                <a:close/>
              </a:path>
              <a:path w="721360" h="55880">
                <a:moveTo>
                  <a:pt x="665358" y="24479"/>
                </a:moveTo>
                <a:lnTo>
                  <a:pt x="55631" y="24479"/>
                </a:lnTo>
                <a:lnTo>
                  <a:pt x="55631" y="31155"/>
                </a:lnTo>
                <a:lnTo>
                  <a:pt x="665358" y="31155"/>
                </a:lnTo>
                <a:lnTo>
                  <a:pt x="665358" y="24479"/>
                </a:lnTo>
                <a:close/>
              </a:path>
              <a:path w="721360" h="55880">
                <a:moveTo>
                  <a:pt x="714312" y="24479"/>
                </a:moveTo>
                <a:lnTo>
                  <a:pt x="674629" y="24479"/>
                </a:lnTo>
                <a:lnTo>
                  <a:pt x="674629" y="31155"/>
                </a:lnTo>
                <a:lnTo>
                  <a:pt x="714314" y="31155"/>
                </a:lnTo>
                <a:lnTo>
                  <a:pt x="720989" y="27818"/>
                </a:lnTo>
                <a:lnTo>
                  <a:pt x="714312" y="24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3308535" y="1825607"/>
            <a:ext cx="2184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5151" sz="1650" spc="-37" i="1">
                <a:latin typeface="Times New Roman"/>
                <a:cs typeface="Times New Roman"/>
              </a:rPr>
              <a:t>t</a:t>
            </a:r>
            <a:r>
              <a:rPr dirty="0" sz="600" spc="-25" i="1">
                <a:latin typeface="Times New Roman"/>
                <a:cs typeface="Times New Roman"/>
              </a:rPr>
              <a:t>RR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720978" y="3452623"/>
            <a:ext cx="293370" cy="55880"/>
          </a:xfrm>
          <a:custGeom>
            <a:avLst/>
            <a:gdLst/>
            <a:ahLst/>
            <a:cxnLst/>
            <a:rect l="l" t="t" r="r" b="b"/>
            <a:pathLst>
              <a:path w="293369" h="55879">
                <a:moveTo>
                  <a:pt x="55632" y="0"/>
                </a:moveTo>
                <a:lnTo>
                  <a:pt x="0" y="27816"/>
                </a:lnTo>
                <a:lnTo>
                  <a:pt x="55632" y="55634"/>
                </a:lnTo>
                <a:lnTo>
                  <a:pt x="55632" y="31155"/>
                </a:lnTo>
                <a:lnTo>
                  <a:pt x="46360" y="31155"/>
                </a:lnTo>
                <a:lnTo>
                  <a:pt x="46360" y="24479"/>
                </a:lnTo>
                <a:lnTo>
                  <a:pt x="55632" y="24479"/>
                </a:lnTo>
                <a:lnTo>
                  <a:pt x="55632" y="0"/>
                </a:lnTo>
                <a:close/>
              </a:path>
              <a:path w="293369" h="55879">
                <a:moveTo>
                  <a:pt x="237733" y="0"/>
                </a:moveTo>
                <a:lnTo>
                  <a:pt x="237733" y="55634"/>
                </a:lnTo>
                <a:lnTo>
                  <a:pt x="286688" y="31155"/>
                </a:lnTo>
                <a:lnTo>
                  <a:pt x="247006" y="31155"/>
                </a:lnTo>
                <a:lnTo>
                  <a:pt x="247006" y="24479"/>
                </a:lnTo>
                <a:lnTo>
                  <a:pt x="286691" y="24479"/>
                </a:lnTo>
                <a:lnTo>
                  <a:pt x="237733" y="0"/>
                </a:lnTo>
                <a:close/>
              </a:path>
              <a:path w="293369" h="55879">
                <a:moveTo>
                  <a:pt x="55632" y="24479"/>
                </a:moveTo>
                <a:lnTo>
                  <a:pt x="46360" y="24479"/>
                </a:lnTo>
                <a:lnTo>
                  <a:pt x="46360" y="31155"/>
                </a:lnTo>
                <a:lnTo>
                  <a:pt x="55632" y="31155"/>
                </a:lnTo>
                <a:lnTo>
                  <a:pt x="55632" y="24479"/>
                </a:lnTo>
                <a:close/>
              </a:path>
              <a:path w="293369" h="55879">
                <a:moveTo>
                  <a:pt x="237733" y="24479"/>
                </a:moveTo>
                <a:lnTo>
                  <a:pt x="55632" y="24479"/>
                </a:lnTo>
                <a:lnTo>
                  <a:pt x="55632" y="31155"/>
                </a:lnTo>
                <a:lnTo>
                  <a:pt x="237733" y="31155"/>
                </a:lnTo>
                <a:lnTo>
                  <a:pt x="237733" y="24479"/>
                </a:lnTo>
                <a:close/>
              </a:path>
              <a:path w="293369" h="55879">
                <a:moveTo>
                  <a:pt x="286691" y="24479"/>
                </a:moveTo>
                <a:lnTo>
                  <a:pt x="247006" y="24479"/>
                </a:lnTo>
                <a:lnTo>
                  <a:pt x="247006" y="31155"/>
                </a:lnTo>
                <a:lnTo>
                  <a:pt x="286688" y="31155"/>
                </a:lnTo>
                <a:lnTo>
                  <a:pt x="293366" y="27816"/>
                </a:lnTo>
                <a:lnTo>
                  <a:pt x="286691" y="24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2705592" y="3250766"/>
            <a:ext cx="330200" cy="1924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0480">
              <a:lnSpc>
                <a:spcPct val="100000"/>
              </a:lnSpc>
              <a:spcBef>
                <a:spcPts val="90"/>
              </a:spcBef>
            </a:pPr>
            <a:r>
              <a:rPr dirty="0" sz="1100" spc="-25" i="1">
                <a:latin typeface="Times New Roman"/>
                <a:cs typeface="Times New Roman"/>
              </a:rPr>
              <a:t>t</a:t>
            </a:r>
            <a:r>
              <a:rPr dirty="0" baseline="-27777" sz="900" spc="-37">
                <a:latin typeface="Arial"/>
                <a:cs typeface="Arial"/>
              </a:rPr>
              <a:t>1</a:t>
            </a:r>
            <a:endParaRPr baseline="-27777" sz="9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8" name="object 7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9" name="object 7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56" name="object 56" descr=""/>
          <p:cNvSpPr txBox="1"/>
          <p:nvPr/>
        </p:nvSpPr>
        <p:spPr>
          <a:xfrm>
            <a:off x="6826380" y="1885671"/>
            <a:ext cx="309181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0760" algn="l"/>
                <a:tab pos="1694180" algn="l"/>
                <a:tab pos="2111375" algn="l"/>
                <a:tab pos="2501900" algn="l"/>
                <a:tab pos="2954655" algn="l"/>
              </a:tabLst>
            </a:pPr>
            <a:r>
              <a:rPr dirty="0" baseline="-3703" sz="2250">
                <a:latin typeface="Symbol"/>
                <a:cs typeface="Symbol"/>
              </a:rPr>
              <a:t></a:t>
            </a:r>
            <a:r>
              <a:rPr dirty="0" baseline="-3703" sz="2250" spc="-292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V</a:t>
            </a:r>
            <a:r>
              <a:rPr dirty="0" sz="1500" spc="110" i="1">
                <a:latin typeface="Times New Roman"/>
                <a:cs typeface="Times New Roman"/>
              </a:rPr>
              <a:t>  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00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I</a:t>
            </a:r>
            <a:r>
              <a:rPr dirty="0" sz="1500" spc="114" i="1">
                <a:latin typeface="Times New Roman"/>
                <a:cs typeface="Times New Roman"/>
              </a:rPr>
              <a:t>  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90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t</a:t>
            </a:r>
            <a:r>
              <a:rPr dirty="0" sz="1500" i="1">
                <a:latin typeface="Times New Roman"/>
                <a:cs typeface="Times New Roman"/>
              </a:rPr>
              <a:t>	V</a:t>
            </a:r>
            <a:r>
              <a:rPr dirty="0" sz="1500" spc="110" i="1">
                <a:latin typeface="Times New Roman"/>
                <a:cs typeface="Times New Roman"/>
              </a:rPr>
              <a:t>  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I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95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t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50" i="1">
                <a:latin typeface="Times New Roman"/>
                <a:cs typeface="Times New Roman"/>
              </a:rPr>
              <a:t>V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I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-195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24943" y="1900300"/>
            <a:ext cx="9906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>
                <a:latin typeface="Symbol"/>
                <a:cs typeface="Symbol"/>
              </a:rPr>
              <a:t>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435857" y="2008019"/>
            <a:ext cx="37592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175" algn="l"/>
              </a:tabLst>
            </a:pPr>
            <a:r>
              <a:rPr dirty="0" sz="1500" spc="-50" i="1">
                <a:latin typeface="Times New Roman"/>
                <a:cs typeface="Times New Roman"/>
              </a:rPr>
              <a:t>p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5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125915" y="2008019"/>
            <a:ext cx="19240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455">
                <a:latin typeface="Symbol"/>
                <a:cs typeface="Symbol"/>
              </a:rPr>
              <a:t></a:t>
            </a:r>
            <a:r>
              <a:rPr dirty="0" sz="1500" spc="140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f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534156" y="2061186"/>
            <a:ext cx="39116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</a:tabLst>
            </a:pPr>
            <a:r>
              <a:rPr dirty="0" baseline="3267" sz="1275" spc="-75" i="1">
                <a:latin typeface="Times New Roman"/>
                <a:cs typeface="Times New Roman"/>
              </a:rPr>
              <a:t>D</a:t>
            </a:r>
            <a:r>
              <a:rPr dirty="0" baseline="3267" sz="1275" i="1">
                <a:latin typeface="Times New Roman"/>
                <a:cs typeface="Times New Roman"/>
              </a:rPr>
              <a:t>	</a:t>
            </a:r>
            <a:r>
              <a:rPr dirty="0" sz="1500" spc="150">
                <a:latin typeface="Symbol"/>
                <a:cs typeface="Symbol"/>
              </a:rPr>
              <a:t>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0024943" y="2061186"/>
            <a:ext cx="45212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0830" algn="l"/>
              </a:tabLst>
            </a:pPr>
            <a:r>
              <a:rPr dirty="0" sz="1500" spc="-50">
                <a:latin typeface="Symbol"/>
                <a:cs typeface="Symbol"/>
              </a:rPr>
              <a:t></a:t>
            </a:r>
            <a:r>
              <a:rPr dirty="0" sz="1500">
                <a:latin typeface="Times New Roman"/>
                <a:cs typeface="Times New Roman"/>
              </a:rPr>
              <a:t>	</a:t>
            </a:r>
            <a:r>
              <a:rPr dirty="0" baseline="3267" sz="1275" spc="-37" i="1">
                <a:latin typeface="Times New Roman"/>
                <a:cs typeface="Times New Roman"/>
              </a:rPr>
              <a:t>SW</a:t>
            </a:r>
            <a:endParaRPr baseline="3267" sz="1275">
              <a:latin typeface="Times New Roman"/>
              <a:cs typeface="Times New Roman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826380" y="2181517"/>
            <a:ext cx="9906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>
                <a:latin typeface="Symbol"/>
                <a:cs typeface="Symbol"/>
              </a:rPr>
              <a:t>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024943" y="2181517"/>
            <a:ext cx="9906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>
                <a:latin typeface="Symbol"/>
                <a:cs typeface="Symbol"/>
              </a:rPr>
              <a:t>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226865" y="2159580"/>
            <a:ext cx="13208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228230" y="2159580"/>
            <a:ext cx="13208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890564" y="1934882"/>
            <a:ext cx="3158490" cy="4800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1785"/>
              </a:lnSpc>
              <a:spcBef>
                <a:spcPts val="105"/>
              </a:spcBef>
              <a:tabLst>
                <a:tab pos="447040" algn="l"/>
                <a:tab pos="675640" algn="l"/>
                <a:tab pos="1338580" algn="l"/>
                <a:tab pos="1766570" algn="l"/>
                <a:tab pos="2598420" algn="l"/>
                <a:tab pos="3021330" algn="l"/>
              </a:tabLst>
            </a:pPr>
            <a:r>
              <a:rPr dirty="0" u="sng" sz="850" spc="2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850" spc="-6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5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sz="850" spc="200">
                <a:latin typeface="Arial"/>
                <a:cs typeface="Arial"/>
              </a:rPr>
              <a:t> </a:t>
            </a:r>
            <a:r>
              <a:rPr dirty="0" baseline="-22222" sz="2250">
                <a:latin typeface="Symbol"/>
                <a:cs typeface="Symbol"/>
              </a:rPr>
              <a:t></a:t>
            </a:r>
            <a:r>
              <a:rPr dirty="0" baseline="-22222" sz="2250" spc="-37">
                <a:latin typeface="Times New Roman"/>
                <a:cs typeface="Times New Roman"/>
              </a:rPr>
              <a:t> </a:t>
            </a:r>
            <a:r>
              <a:rPr dirty="0" u="sng" sz="850" spc="2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85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RRM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A</a:t>
            </a:r>
            <a:r>
              <a:rPr dirty="0" sz="850" spc="330" i="1">
                <a:latin typeface="Times New Roman"/>
                <a:cs typeface="Times New Roman"/>
              </a:rPr>
              <a:t> </a:t>
            </a:r>
            <a:r>
              <a:rPr dirty="0" baseline="-22222" sz="2250">
                <a:latin typeface="Symbol"/>
                <a:cs typeface="Symbol"/>
              </a:rPr>
              <a:t></a:t>
            </a:r>
            <a:r>
              <a:rPr dirty="0" baseline="-22222" sz="2250" spc="-30">
                <a:latin typeface="Times New Roman"/>
                <a:cs typeface="Times New Roman"/>
              </a:rPr>
              <a:t> </a:t>
            </a:r>
            <a:r>
              <a:rPr dirty="0" u="sng" sz="850" spc="1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8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RRM</a:t>
            </a:r>
            <a:r>
              <a:rPr dirty="0" u="sng" sz="8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5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sng" sz="850" spc="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  <a:p>
            <a:pPr algn="r" marR="509270">
              <a:lnSpc>
                <a:spcPts val="1785"/>
              </a:lnSpc>
            </a:pPr>
            <a:r>
              <a:rPr dirty="0" sz="150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8828244" y="3438349"/>
            <a:ext cx="220979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i="1">
                <a:latin typeface="Times New Roman"/>
                <a:cs typeface="Times New Roman"/>
              </a:rPr>
              <a:t>RRM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506876" y="3556643"/>
            <a:ext cx="68262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8790" algn="l"/>
              </a:tabLst>
            </a:pPr>
            <a:r>
              <a:rPr dirty="0" sz="750" spc="-20" i="1">
                <a:latin typeface="Times New Roman"/>
                <a:cs typeface="Times New Roman"/>
              </a:rPr>
              <a:t>Q</a:t>
            </a:r>
            <a:r>
              <a:rPr dirty="0" sz="750" spc="-20">
                <a:latin typeface="Times New Roman"/>
                <a:cs typeface="Times New Roman"/>
              </a:rPr>
              <a:t>,</a:t>
            </a:r>
            <a:r>
              <a:rPr dirty="0" sz="750" spc="-20" i="1">
                <a:latin typeface="Times New Roman"/>
                <a:cs typeface="Times New Roman"/>
              </a:rPr>
              <a:t>on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5" i="1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0304587" y="3556643"/>
            <a:ext cx="15303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i="1">
                <a:latin typeface="Times New Roman"/>
                <a:cs typeface="Times New Roman"/>
              </a:rPr>
              <a:t>SW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616267" y="3444652"/>
            <a:ext cx="1162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Symbol"/>
                <a:cs typeface="Symbol"/>
              </a:rPr>
              <a:t>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6401810" y="3444652"/>
            <a:ext cx="100393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180">
              <a:lnSpc>
                <a:spcPts val="1470"/>
              </a:lnSpc>
              <a:spcBef>
                <a:spcPts val="100"/>
              </a:spcBef>
              <a:tabLst>
                <a:tab pos="337185" algn="l"/>
                <a:tab pos="788670" algn="l"/>
              </a:tabLst>
            </a:pPr>
            <a:r>
              <a:rPr dirty="0" sz="1300" spc="-50" i="1">
                <a:latin typeface="Times New Roman"/>
                <a:cs typeface="Times New Roman"/>
              </a:rPr>
              <a:t>p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145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V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 spc="-395">
                <a:latin typeface="Symbol"/>
                <a:cs typeface="Symbol"/>
              </a:rPr>
              <a:t></a:t>
            </a:r>
            <a:r>
              <a:rPr dirty="0" sz="1300" spc="-165">
                <a:latin typeface="Times New Roman"/>
                <a:cs typeface="Times New Roman"/>
              </a:rPr>
              <a:t> </a:t>
            </a:r>
            <a:r>
              <a:rPr dirty="0" baseline="-8547" sz="1950" spc="127">
                <a:latin typeface="Symbol"/>
                <a:cs typeface="Symbol"/>
              </a:rPr>
              <a:t></a:t>
            </a:r>
            <a:endParaRPr baseline="-8547" sz="1950">
              <a:latin typeface="Symbol"/>
              <a:cs typeface="Symbol"/>
            </a:endParaRPr>
          </a:p>
          <a:p>
            <a:pPr algn="r" marR="43180">
              <a:lnSpc>
                <a:spcPts val="1470"/>
              </a:lnSpc>
            </a:pPr>
            <a:r>
              <a:rPr dirty="0" sz="1300">
                <a:latin typeface="Symbol"/>
                <a:cs typeface="Symbol"/>
              </a:rPr>
              <a:t>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0038727" y="3444652"/>
            <a:ext cx="30734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470"/>
              </a:lnSpc>
              <a:spcBef>
                <a:spcPts val="100"/>
              </a:spcBef>
            </a:pPr>
            <a:r>
              <a:rPr dirty="0" baseline="-8547" sz="1950" spc="-345">
                <a:latin typeface="Symbol"/>
                <a:cs typeface="Symbol"/>
              </a:rPr>
              <a:t></a:t>
            </a:r>
            <a:r>
              <a:rPr dirty="0" baseline="-8547" sz="1950" spc="-209">
                <a:latin typeface="Times New Roman"/>
                <a:cs typeface="Times New Roman"/>
              </a:rPr>
              <a:t> </a:t>
            </a:r>
            <a:r>
              <a:rPr dirty="0" sz="1300" spc="-395">
                <a:latin typeface="Symbol"/>
                <a:cs typeface="Symbol"/>
              </a:rPr>
              <a:t></a:t>
            </a:r>
            <a:r>
              <a:rPr dirty="0" sz="1300" spc="125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f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ts val="1470"/>
              </a:lnSpc>
            </a:pPr>
            <a:r>
              <a:rPr dirty="0" sz="1300">
                <a:latin typeface="Symbol"/>
                <a:cs typeface="Symbol"/>
              </a:rPr>
              <a:t>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449630" y="3438349"/>
            <a:ext cx="106553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2415" algn="l"/>
                <a:tab pos="716280" algn="l"/>
                <a:tab pos="99377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L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>
                <a:latin typeface="Arial"/>
                <a:cs typeface="Arial"/>
              </a:rPr>
              <a:t>1</a:t>
            </a:r>
            <a:r>
              <a:rPr dirty="0" sz="750">
                <a:latin typeface="Arial"/>
                <a:cs typeface="Arial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A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278261" y="3287335"/>
            <a:ext cx="287337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4155" algn="l"/>
                <a:tab pos="1813560" algn="l"/>
              </a:tabLst>
            </a:pPr>
            <a:r>
              <a:rPr dirty="0" baseline="4273" sz="1950">
                <a:latin typeface="Symbol"/>
                <a:cs typeface="Symbol"/>
              </a:rPr>
              <a:t></a:t>
            </a:r>
            <a:r>
              <a:rPr dirty="0" baseline="4273" sz="1950" spc="-44">
                <a:latin typeface="Times New Roman"/>
                <a:cs typeface="Times New Roman"/>
              </a:rPr>
              <a:t> 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sng" baseline="4273" sz="1950" spc="13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baseline="4273" sz="1950" spc="-59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</a:t>
            </a:r>
            <a:r>
              <a:rPr dirty="0" u="sng" baseline="4273" sz="1950" spc="-24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273" sz="1950" spc="46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dirty="0" u="sng" baseline="4273" sz="1950" spc="-9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sng" baseline="4273" sz="1950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4273" sz="1950" spc="-59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</a:t>
            </a:r>
            <a:r>
              <a:rPr dirty="0" u="sng" baseline="4273" sz="1950" spc="-24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273" sz="1950" spc="172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baseline="4273" sz="19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dirty="0" u="sng" baseline="4273" sz="1950" spc="-1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273" sz="1950" spc="58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-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u="sng" baseline="4273" sz="1950" spc="-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4273" sz="1950" spc="-59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</a:t>
            </a:r>
            <a:r>
              <a:rPr dirty="0" u="sng" baseline="4273" sz="1950" spc="-2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-4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dirty="0" u="sng" baseline="4273" sz="1950" spc="-6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dirty="0" u="sng" baseline="4273" sz="1950" spc="-2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4273" sz="1950" spc="-59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</a:t>
            </a:r>
            <a:r>
              <a:rPr dirty="0" u="sng" baseline="4273" sz="1950" spc="-2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273" sz="1950" spc="187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baseline="4273" sz="19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dirty="0" u="sng" baseline="4273" sz="1950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sng" baseline="4273" sz="1950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4273" sz="1950" spc="-59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</a:t>
            </a:r>
            <a:r>
              <a:rPr dirty="0" u="sng" baseline="4273" sz="1950" spc="-23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273" sz="1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273" sz="1950" spc="6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-1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dirty="0" sz="1700" spc="-210">
                <a:latin typeface="Times New Roman"/>
                <a:cs typeface="Times New Roman"/>
              </a:rPr>
              <a:t> </a:t>
            </a:r>
            <a:r>
              <a:rPr dirty="0" baseline="4273" sz="1950" spc="-75">
                <a:latin typeface="Symbol"/>
                <a:cs typeface="Symbol"/>
              </a:rPr>
              <a:t></a:t>
            </a:r>
            <a:endParaRPr baseline="4273" sz="1950">
              <a:latin typeface="Symbol"/>
              <a:cs typeface="Symbo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7928159" y="3575592"/>
            <a:ext cx="11747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348268" y="3425499"/>
            <a:ext cx="629920" cy="3740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204"/>
              </a:spcBef>
              <a:tabLst>
                <a:tab pos="55816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A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300"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68211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CCM,</a:t>
            </a:r>
            <a:r>
              <a:rPr dirty="0" spc="-20"/>
              <a:t> </a:t>
            </a:r>
            <a:r>
              <a:rPr dirty="0"/>
              <a:t>CrM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DCM</a:t>
            </a:r>
            <a:r>
              <a:rPr dirty="0" spc="-15"/>
              <a:t> </a:t>
            </a:r>
            <a:r>
              <a:rPr dirty="0"/>
              <a:t>Operation</a:t>
            </a:r>
            <a:r>
              <a:rPr dirty="0" spc="-5"/>
              <a:t> </a:t>
            </a:r>
            <a:r>
              <a:rPr dirty="0" spc="-10"/>
              <a:t>Modes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5961" y="565290"/>
            <a:ext cx="10830560" cy="96583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2800" spc="805">
                <a:solidFill>
                  <a:srgbClr val="532313"/>
                </a:solidFill>
                <a:latin typeface="Arial Unicode MS"/>
                <a:cs typeface="Arial Unicode MS"/>
              </a:rPr>
              <a:t>□</a:t>
            </a:r>
            <a:r>
              <a:rPr dirty="0" sz="2800" spc="-45">
                <a:solidFill>
                  <a:srgbClr val="532313"/>
                </a:solidFill>
                <a:latin typeface="Arial Unicode MS"/>
                <a:cs typeface="Arial Unicode MS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The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cycle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duration</a:t>
            </a:r>
            <a:r>
              <a:rPr dirty="0" sz="2800" spc="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of the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inductor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current sets the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operation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32313"/>
                </a:solidFill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  <a:p>
            <a:pPr marL="1200785">
              <a:lnSpc>
                <a:spcPct val="100000"/>
              </a:lnSpc>
              <a:spcBef>
                <a:spcPts val="735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FCCrM:</a:t>
            </a:r>
            <a:r>
              <a:rPr dirty="0" sz="18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requency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lamped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itical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Conduction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ode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90324" y="1566925"/>
            <a:ext cx="7104380" cy="4154804"/>
            <a:chOff x="1090324" y="1566925"/>
            <a:chExt cx="7104380" cy="4154804"/>
          </a:xfrm>
        </p:grpSpPr>
        <p:sp>
          <p:nvSpPr>
            <p:cNvPr id="5" name="object 5" descr=""/>
            <p:cNvSpPr/>
            <p:nvPr/>
          </p:nvSpPr>
          <p:spPr>
            <a:xfrm>
              <a:off x="1104611" y="1581213"/>
              <a:ext cx="7075805" cy="4126229"/>
            </a:xfrm>
            <a:custGeom>
              <a:avLst/>
              <a:gdLst/>
              <a:ahLst/>
              <a:cxnLst/>
              <a:rect l="l" t="t" r="r" b="b"/>
              <a:pathLst>
                <a:path w="7075805" h="4126229">
                  <a:moveTo>
                    <a:pt x="0" y="0"/>
                  </a:moveTo>
                  <a:lnTo>
                    <a:pt x="7075232" y="0"/>
                  </a:lnTo>
                  <a:lnTo>
                    <a:pt x="7075232" y="4125652"/>
                  </a:lnTo>
                  <a:lnTo>
                    <a:pt x="0" y="41256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94483" y="3455346"/>
              <a:ext cx="2460625" cy="0"/>
            </a:xfrm>
            <a:custGeom>
              <a:avLst/>
              <a:gdLst/>
              <a:ahLst/>
              <a:cxnLst/>
              <a:rect l="l" t="t" r="r" b="b"/>
              <a:pathLst>
                <a:path w="2460625" h="0">
                  <a:moveTo>
                    <a:pt x="0" y="0"/>
                  </a:moveTo>
                  <a:lnTo>
                    <a:pt x="2460122" y="0"/>
                  </a:lnTo>
                </a:path>
              </a:pathLst>
            </a:custGeom>
            <a:ln w="6394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11983" y="3220352"/>
              <a:ext cx="869315" cy="516890"/>
            </a:xfrm>
            <a:custGeom>
              <a:avLst/>
              <a:gdLst/>
              <a:ahLst/>
              <a:cxnLst/>
              <a:rect l="l" t="t" r="r" b="b"/>
              <a:pathLst>
                <a:path w="869314" h="516889">
                  <a:moveTo>
                    <a:pt x="0" y="516879"/>
                  </a:moveTo>
                  <a:lnTo>
                    <a:pt x="182270" y="516879"/>
                  </a:lnTo>
                </a:path>
                <a:path w="869314" h="516889">
                  <a:moveTo>
                    <a:pt x="181204" y="516879"/>
                  </a:moveTo>
                  <a:lnTo>
                    <a:pt x="228104" y="0"/>
                  </a:lnTo>
                </a:path>
                <a:path w="869314" h="516889">
                  <a:moveTo>
                    <a:pt x="228104" y="0"/>
                  </a:moveTo>
                  <a:lnTo>
                    <a:pt x="421034" y="0"/>
                  </a:lnTo>
                </a:path>
                <a:path w="869314" h="516889">
                  <a:moveTo>
                    <a:pt x="419968" y="177"/>
                  </a:moveTo>
                  <a:lnTo>
                    <a:pt x="426147" y="35049"/>
                  </a:lnTo>
                  <a:lnTo>
                    <a:pt x="434192" y="86388"/>
                  </a:lnTo>
                  <a:lnTo>
                    <a:pt x="443731" y="148702"/>
                  </a:lnTo>
                  <a:lnTo>
                    <a:pt x="454393" y="216498"/>
                  </a:lnTo>
                  <a:lnTo>
                    <a:pt x="465806" y="284283"/>
                  </a:lnTo>
                  <a:lnTo>
                    <a:pt x="477600" y="346566"/>
                  </a:lnTo>
                  <a:lnTo>
                    <a:pt x="489402" y="397854"/>
                  </a:lnTo>
                  <a:lnTo>
                    <a:pt x="511548" y="445475"/>
                  </a:lnTo>
                  <a:lnTo>
                    <a:pt x="520781" y="433127"/>
                  </a:lnTo>
                  <a:lnTo>
                    <a:pt x="539319" y="350130"/>
                  </a:lnTo>
                  <a:lnTo>
                    <a:pt x="548619" y="290009"/>
                  </a:lnTo>
                  <a:lnTo>
                    <a:pt x="557937" y="224491"/>
                  </a:lnTo>
                  <a:lnTo>
                    <a:pt x="567272" y="158840"/>
                  </a:lnTo>
                  <a:lnTo>
                    <a:pt x="576620" y="98320"/>
                  </a:lnTo>
                  <a:lnTo>
                    <a:pt x="585980" y="48193"/>
                  </a:lnTo>
                  <a:lnTo>
                    <a:pt x="595349" y="13725"/>
                  </a:lnTo>
                  <a:lnTo>
                    <a:pt x="604726" y="177"/>
                  </a:lnTo>
                  <a:lnTo>
                    <a:pt x="615188" y="13182"/>
                  </a:lnTo>
                  <a:lnTo>
                    <a:pt x="625765" y="50588"/>
                  </a:lnTo>
                  <a:lnTo>
                    <a:pt x="636417" y="105540"/>
                  </a:lnTo>
                  <a:lnTo>
                    <a:pt x="647110" y="171184"/>
                  </a:lnTo>
                  <a:lnTo>
                    <a:pt x="657804" y="240667"/>
                  </a:lnTo>
                  <a:lnTo>
                    <a:pt x="668464" y="307134"/>
                  </a:lnTo>
                  <a:lnTo>
                    <a:pt x="679051" y="363731"/>
                  </a:lnTo>
                  <a:lnTo>
                    <a:pt x="689528" y="403604"/>
                  </a:lnTo>
                  <a:lnTo>
                    <a:pt x="699859" y="419898"/>
                  </a:lnTo>
                  <a:lnTo>
                    <a:pt x="709868" y="409410"/>
                  </a:lnTo>
                  <a:lnTo>
                    <a:pt x="719769" y="376807"/>
                  </a:lnTo>
                  <a:lnTo>
                    <a:pt x="729570" y="328196"/>
                  </a:lnTo>
                  <a:lnTo>
                    <a:pt x="739281" y="269684"/>
                  </a:lnTo>
                  <a:lnTo>
                    <a:pt x="748911" y="207378"/>
                  </a:lnTo>
                  <a:lnTo>
                    <a:pt x="758471" y="147386"/>
                  </a:lnTo>
                  <a:lnTo>
                    <a:pt x="767969" y="95815"/>
                  </a:lnTo>
                  <a:lnTo>
                    <a:pt x="777416" y="58771"/>
                  </a:lnTo>
                  <a:lnTo>
                    <a:pt x="786820" y="42362"/>
                  </a:lnTo>
                  <a:lnTo>
                    <a:pt x="799336" y="52161"/>
                  </a:lnTo>
                  <a:lnTo>
                    <a:pt x="825561" y="137992"/>
                  </a:lnTo>
                  <a:lnTo>
                    <a:pt x="838264" y="197976"/>
                  </a:lnTo>
                  <a:lnTo>
                    <a:pt x="850026" y="258640"/>
                  </a:lnTo>
                  <a:lnTo>
                    <a:pt x="860344" y="311961"/>
                  </a:lnTo>
                  <a:lnTo>
                    <a:pt x="868717" y="349915"/>
                  </a:lnTo>
                </a:path>
                <a:path w="869314" h="516889">
                  <a:moveTo>
                    <a:pt x="867651" y="339968"/>
                  </a:moveTo>
                  <a:lnTo>
                    <a:pt x="867651" y="503025"/>
                  </a:lnTo>
                </a:path>
              </a:pathLst>
            </a:custGeom>
            <a:ln w="20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21044" y="5077363"/>
              <a:ext cx="640715" cy="53340"/>
            </a:xfrm>
            <a:custGeom>
              <a:avLst/>
              <a:gdLst/>
              <a:ahLst/>
              <a:cxnLst/>
              <a:rect l="l" t="t" r="r" b="b"/>
              <a:pathLst>
                <a:path w="640714" h="53339">
                  <a:moveTo>
                    <a:pt x="53295" y="0"/>
                  </a:moveTo>
                  <a:lnTo>
                    <a:pt x="0" y="26647"/>
                  </a:lnTo>
                  <a:lnTo>
                    <a:pt x="53295" y="53290"/>
                  </a:lnTo>
                  <a:lnTo>
                    <a:pt x="53295" y="29845"/>
                  </a:lnTo>
                  <a:lnTo>
                    <a:pt x="44413" y="29845"/>
                  </a:lnTo>
                  <a:lnTo>
                    <a:pt x="44413" y="23450"/>
                  </a:lnTo>
                  <a:lnTo>
                    <a:pt x="53295" y="23450"/>
                  </a:lnTo>
                  <a:lnTo>
                    <a:pt x="53295" y="0"/>
                  </a:lnTo>
                  <a:close/>
                </a:path>
                <a:path w="640714" h="53339">
                  <a:moveTo>
                    <a:pt x="587138" y="29846"/>
                  </a:moveTo>
                  <a:lnTo>
                    <a:pt x="587138" y="53290"/>
                  </a:lnTo>
                  <a:lnTo>
                    <a:pt x="634037" y="29846"/>
                  </a:lnTo>
                  <a:lnTo>
                    <a:pt x="587138" y="29846"/>
                  </a:lnTo>
                  <a:close/>
                </a:path>
                <a:path w="640714" h="53339">
                  <a:moveTo>
                    <a:pt x="587138" y="23451"/>
                  </a:moveTo>
                  <a:lnTo>
                    <a:pt x="587138" y="29846"/>
                  </a:lnTo>
                  <a:lnTo>
                    <a:pt x="596021" y="29846"/>
                  </a:lnTo>
                  <a:lnTo>
                    <a:pt x="596021" y="23451"/>
                  </a:lnTo>
                  <a:lnTo>
                    <a:pt x="587138" y="23451"/>
                  </a:lnTo>
                  <a:close/>
                </a:path>
                <a:path w="640714" h="53339">
                  <a:moveTo>
                    <a:pt x="587138" y="8"/>
                  </a:moveTo>
                  <a:lnTo>
                    <a:pt x="587138" y="23451"/>
                  </a:lnTo>
                  <a:lnTo>
                    <a:pt x="596021" y="23451"/>
                  </a:lnTo>
                  <a:lnTo>
                    <a:pt x="596021" y="29846"/>
                  </a:lnTo>
                  <a:lnTo>
                    <a:pt x="634039" y="29845"/>
                  </a:lnTo>
                  <a:lnTo>
                    <a:pt x="640434" y="26648"/>
                  </a:lnTo>
                  <a:lnTo>
                    <a:pt x="587138" y="8"/>
                  </a:lnTo>
                  <a:close/>
                </a:path>
                <a:path w="640714" h="53339">
                  <a:moveTo>
                    <a:pt x="53295" y="23450"/>
                  </a:moveTo>
                  <a:lnTo>
                    <a:pt x="53295" y="29845"/>
                  </a:lnTo>
                  <a:lnTo>
                    <a:pt x="587138" y="29846"/>
                  </a:lnTo>
                  <a:lnTo>
                    <a:pt x="587138" y="23451"/>
                  </a:lnTo>
                  <a:lnTo>
                    <a:pt x="53295" y="23450"/>
                  </a:lnTo>
                  <a:close/>
                </a:path>
                <a:path w="640714" h="53339">
                  <a:moveTo>
                    <a:pt x="44413" y="23450"/>
                  </a:moveTo>
                  <a:lnTo>
                    <a:pt x="44413" y="29845"/>
                  </a:lnTo>
                  <a:lnTo>
                    <a:pt x="53295" y="29845"/>
                  </a:lnTo>
                  <a:lnTo>
                    <a:pt x="53295" y="23450"/>
                  </a:lnTo>
                  <a:lnTo>
                    <a:pt x="44413" y="23450"/>
                  </a:lnTo>
                  <a:close/>
                </a:path>
                <a:path w="640714" h="53339">
                  <a:moveTo>
                    <a:pt x="53295" y="23450"/>
                  </a:moveTo>
                  <a:lnTo>
                    <a:pt x="44413" y="23450"/>
                  </a:lnTo>
                  <a:lnTo>
                    <a:pt x="53295" y="23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514939" y="4882210"/>
            <a:ext cx="4489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T</a:t>
            </a:r>
            <a:r>
              <a:rPr dirty="0" sz="900" spc="-10" i="1">
                <a:latin typeface="Times New Roman"/>
                <a:cs typeface="Times New Roman"/>
              </a:rPr>
              <a:t>clamp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94483" y="4497605"/>
            <a:ext cx="2459990" cy="635"/>
          </a:xfrm>
          <a:custGeom>
            <a:avLst/>
            <a:gdLst/>
            <a:ahLst/>
            <a:cxnLst/>
            <a:rect l="l" t="t" r="r" b="b"/>
            <a:pathLst>
              <a:path w="2459990" h="635">
                <a:moveTo>
                  <a:pt x="0" y="0"/>
                </a:moveTo>
                <a:lnTo>
                  <a:pt x="2459856" y="8"/>
                </a:lnTo>
              </a:path>
            </a:pathLst>
          </a:custGeom>
          <a:ln w="6394">
            <a:solidFill>
              <a:srgbClr val="000000"/>
            </a:solidFill>
            <a:prstDash val="sysDashDotDot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497884" y="4076312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900" spc="-10" i="1">
                <a:latin typeface="Times New Roman"/>
                <a:cs typeface="Times New Roman"/>
              </a:rPr>
              <a:t>clamp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826700" y="1937449"/>
            <a:ext cx="2715260" cy="3220085"/>
            <a:chOff x="1826700" y="1937449"/>
            <a:chExt cx="2715260" cy="3220085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5264" y="4298153"/>
              <a:ext cx="69446" cy="19881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61440" y="4791117"/>
              <a:ext cx="2680335" cy="69850"/>
            </a:xfrm>
            <a:custGeom>
              <a:avLst/>
              <a:gdLst/>
              <a:ahLst/>
              <a:cxnLst/>
              <a:rect l="l" t="t" r="r" b="b"/>
              <a:pathLst>
                <a:path w="2680335" h="69850">
                  <a:moveTo>
                    <a:pt x="2667504" y="34743"/>
                  </a:moveTo>
                  <a:lnTo>
                    <a:pt x="2617433" y="63952"/>
                  </a:lnTo>
                  <a:lnTo>
                    <a:pt x="2616901" y="65906"/>
                  </a:lnTo>
                  <a:lnTo>
                    <a:pt x="2618677" y="68961"/>
                  </a:lnTo>
                  <a:lnTo>
                    <a:pt x="2620631" y="69476"/>
                  </a:lnTo>
                  <a:lnTo>
                    <a:pt x="2674746" y="37939"/>
                  </a:lnTo>
                  <a:lnTo>
                    <a:pt x="2673837" y="37939"/>
                  </a:lnTo>
                  <a:lnTo>
                    <a:pt x="2673837" y="37504"/>
                  </a:lnTo>
                  <a:lnTo>
                    <a:pt x="2672238" y="37504"/>
                  </a:lnTo>
                  <a:lnTo>
                    <a:pt x="2667504" y="34743"/>
                  </a:lnTo>
                  <a:close/>
                </a:path>
                <a:path w="2680335" h="69850">
                  <a:moveTo>
                    <a:pt x="2662021" y="31545"/>
                  </a:moveTo>
                  <a:lnTo>
                    <a:pt x="0" y="31545"/>
                  </a:lnTo>
                  <a:lnTo>
                    <a:pt x="0" y="37939"/>
                  </a:lnTo>
                  <a:lnTo>
                    <a:pt x="2662023" y="37939"/>
                  </a:lnTo>
                  <a:lnTo>
                    <a:pt x="2667504" y="34743"/>
                  </a:lnTo>
                  <a:lnTo>
                    <a:pt x="2662021" y="31545"/>
                  </a:lnTo>
                  <a:close/>
                </a:path>
                <a:path w="2680335" h="69850">
                  <a:moveTo>
                    <a:pt x="2674746" y="31545"/>
                  </a:moveTo>
                  <a:lnTo>
                    <a:pt x="2673837" y="31545"/>
                  </a:lnTo>
                  <a:lnTo>
                    <a:pt x="2673837" y="37939"/>
                  </a:lnTo>
                  <a:lnTo>
                    <a:pt x="2674746" y="37939"/>
                  </a:lnTo>
                  <a:lnTo>
                    <a:pt x="2680233" y="34742"/>
                  </a:lnTo>
                  <a:lnTo>
                    <a:pt x="2674746" y="31545"/>
                  </a:lnTo>
                  <a:close/>
                </a:path>
                <a:path w="2680335" h="69850">
                  <a:moveTo>
                    <a:pt x="2672238" y="31981"/>
                  </a:moveTo>
                  <a:lnTo>
                    <a:pt x="2667504" y="34743"/>
                  </a:lnTo>
                  <a:lnTo>
                    <a:pt x="2672238" y="37504"/>
                  </a:lnTo>
                  <a:lnTo>
                    <a:pt x="2672238" y="31981"/>
                  </a:lnTo>
                  <a:close/>
                </a:path>
                <a:path w="2680335" h="69850">
                  <a:moveTo>
                    <a:pt x="2673837" y="31981"/>
                  </a:moveTo>
                  <a:lnTo>
                    <a:pt x="2672238" y="31981"/>
                  </a:lnTo>
                  <a:lnTo>
                    <a:pt x="2672238" y="37504"/>
                  </a:lnTo>
                  <a:lnTo>
                    <a:pt x="2673837" y="37504"/>
                  </a:lnTo>
                  <a:lnTo>
                    <a:pt x="2673837" y="31981"/>
                  </a:lnTo>
                  <a:close/>
                </a:path>
                <a:path w="2680335" h="69850">
                  <a:moveTo>
                    <a:pt x="2620631" y="0"/>
                  </a:moveTo>
                  <a:lnTo>
                    <a:pt x="2618677" y="514"/>
                  </a:lnTo>
                  <a:lnTo>
                    <a:pt x="2616901" y="3569"/>
                  </a:lnTo>
                  <a:lnTo>
                    <a:pt x="2617433" y="5524"/>
                  </a:lnTo>
                  <a:lnTo>
                    <a:pt x="2618943" y="6421"/>
                  </a:lnTo>
                  <a:lnTo>
                    <a:pt x="2667505" y="34742"/>
                  </a:lnTo>
                  <a:lnTo>
                    <a:pt x="2672238" y="31981"/>
                  </a:lnTo>
                  <a:lnTo>
                    <a:pt x="2673837" y="31981"/>
                  </a:lnTo>
                  <a:lnTo>
                    <a:pt x="2673837" y="31545"/>
                  </a:lnTo>
                  <a:lnTo>
                    <a:pt x="2674746" y="31545"/>
                  </a:lnTo>
                  <a:lnTo>
                    <a:pt x="2622141" y="896"/>
                  </a:lnTo>
                  <a:lnTo>
                    <a:pt x="2620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08252" y="1940942"/>
              <a:ext cx="869315" cy="3213100"/>
            </a:xfrm>
            <a:custGeom>
              <a:avLst/>
              <a:gdLst/>
              <a:ahLst/>
              <a:cxnLst/>
              <a:rect l="l" t="t" r="r" b="b"/>
              <a:pathLst>
                <a:path w="869314" h="3213100">
                  <a:moveTo>
                    <a:pt x="659798" y="3212532"/>
                  </a:moveTo>
                  <a:lnTo>
                    <a:pt x="659798" y="7460"/>
                  </a:lnTo>
                </a:path>
                <a:path w="869314" h="3213100">
                  <a:moveTo>
                    <a:pt x="0" y="3212532"/>
                  </a:moveTo>
                  <a:lnTo>
                    <a:pt x="0" y="7460"/>
                  </a:lnTo>
                </a:path>
                <a:path w="869314" h="3213100">
                  <a:moveTo>
                    <a:pt x="868717" y="3106172"/>
                  </a:moveTo>
                  <a:lnTo>
                    <a:pt x="868717" y="0"/>
                  </a:lnTo>
                </a:path>
              </a:pathLst>
            </a:custGeom>
            <a:ln w="6394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15269" y="3220352"/>
              <a:ext cx="2338070" cy="516890"/>
            </a:xfrm>
            <a:custGeom>
              <a:avLst/>
              <a:gdLst/>
              <a:ahLst/>
              <a:cxnLst/>
              <a:rect l="l" t="t" r="r" b="b"/>
              <a:pathLst>
                <a:path w="2338070" h="516889">
                  <a:moveTo>
                    <a:pt x="1363300" y="516879"/>
                  </a:moveTo>
                  <a:lnTo>
                    <a:pt x="1545571" y="516879"/>
                  </a:lnTo>
                </a:path>
                <a:path w="2338070" h="516889">
                  <a:moveTo>
                    <a:pt x="1544505" y="516879"/>
                  </a:moveTo>
                  <a:lnTo>
                    <a:pt x="1591405" y="0"/>
                  </a:lnTo>
                </a:path>
                <a:path w="2338070" h="516889">
                  <a:moveTo>
                    <a:pt x="1591405" y="0"/>
                  </a:moveTo>
                  <a:lnTo>
                    <a:pt x="1784335" y="0"/>
                  </a:lnTo>
                </a:path>
                <a:path w="2338070" h="516889">
                  <a:moveTo>
                    <a:pt x="1783269" y="177"/>
                  </a:moveTo>
                  <a:lnTo>
                    <a:pt x="1789448" y="35049"/>
                  </a:lnTo>
                  <a:lnTo>
                    <a:pt x="1797492" y="86388"/>
                  </a:lnTo>
                  <a:lnTo>
                    <a:pt x="1807031" y="148702"/>
                  </a:lnTo>
                  <a:lnTo>
                    <a:pt x="1817693" y="216498"/>
                  </a:lnTo>
                  <a:lnTo>
                    <a:pt x="1829107" y="284283"/>
                  </a:lnTo>
                  <a:lnTo>
                    <a:pt x="1840900" y="346566"/>
                  </a:lnTo>
                  <a:lnTo>
                    <a:pt x="1852703" y="397854"/>
                  </a:lnTo>
                  <a:lnTo>
                    <a:pt x="1874848" y="445475"/>
                  </a:lnTo>
                  <a:lnTo>
                    <a:pt x="1884081" y="433127"/>
                  </a:lnTo>
                  <a:lnTo>
                    <a:pt x="1902619" y="350130"/>
                  </a:lnTo>
                  <a:lnTo>
                    <a:pt x="1911919" y="290009"/>
                  </a:lnTo>
                  <a:lnTo>
                    <a:pt x="1921238" y="224491"/>
                  </a:lnTo>
                  <a:lnTo>
                    <a:pt x="1930572" y="158840"/>
                  </a:lnTo>
                  <a:lnTo>
                    <a:pt x="1939920" y="98320"/>
                  </a:lnTo>
                  <a:lnTo>
                    <a:pt x="1949280" y="48193"/>
                  </a:lnTo>
                  <a:lnTo>
                    <a:pt x="1958650" y="13725"/>
                  </a:lnTo>
                  <a:lnTo>
                    <a:pt x="1968027" y="177"/>
                  </a:lnTo>
                  <a:lnTo>
                    <a:pt x="1978489" y="13182"/>
                  </a:lnTo>
                  <a:lnTo>
                    <a:pt x="1989065" y="50588"/>
                  </a:lnTo>
                  <a:lnTo>
                    <a:pt x="1999718" y="105540"/>
                  </a:lnTo>
                  <a:lnTo>
                    <a:pt x="2010410" y="171184"/>
                  </a:lnTo>
                  <a:lnTo>
                    <a:pt x="2021105" y="240667"/>
                  </a:lnTo>
                  <a:lnTo>
                    <a:pt x="2031764" y="307134"/>
                  </a:lnTo>
                  <a:lnTo>
                    <a:pt x="2042351" y="363731"/>
                  </a:lnTo>
                  <a:lnTo>
                    <a:pt x="2052829" y="403604"/>
                  </a:lnTo>
                  <a:lnTo>
                    <a:pt x="2063159" y="419898"/>
                  </a:lnTo>
                  <a:lnTo>
                    <a:pt x="2073168" y="409410"/>
                  </a:lnTo>
                  <a:lnTo>
                    <a:pt x="2083069" y="376807"/>
                  </a:lnTo>
                  <a:lnTo>
                    <a:pt x="2092870" y="328196"/>
                  </a:lnTo>
                  <a:lnTo>
                    <a:pt x="2102581" y="269684"/>
                  </a:lnTo>
                  <a:lnTo>
                    <a:pt x="2112211" y="207378"/>
                  </a:lnTo>
                  <a:lnTo>
                    <a:pt x="2121771" y="147386"/>
                  </a:lnTo>
                  <a:lnTo>
                    <a:pt x="2131269" y="95815"/>
                  </a:lnTo>
                  <a:lnTo>
                    <a:pt x="2140716" y="58771"/>
                  </a:lnTo>
                  <a:lnTo>
                    <a:pt x="2150120" y="42362"/>
                  </a:lnTo>
                  <a:lnTo>
                    <a:pt x="2162637" y="52161"/>
                  </a:lnTo>
                  <a:lnTo>
                    <a:pt x="2188861" y="137992"/>
                  </a:lnTo>
                  <a:lnTo>
                    <a:pt x="2201564" y="197976"/>
                  </a:lnTo>
                  <a:lnTo>
                    <a:pt x="2213326" y="258640"/>
                  </a:lnTo>
                  <a:lnTo>
                    <a:pt x="2223644" y="311961"/>
                  </a:lnTo>
                  <a:lnTo>
                    <a:pt x="2232017" y="349915"/>
                  </a:lnTo>
                </a:path>
                <a:path w="2338070" h="516889">
                  <a:moveTo>
                    <a:pt x="2225622" y="509419"/>
                  </a:moveTo>
                  <a:lnTo>
                    <a:pt x="2337542" y="509419"/>
                  </a:lnTo>
                </a:path>
                <a:path w="2338070" h="516889">
                  <a:moveTo>
                    <a:pt x="2230951" y="339968"/>
                  </a:moveTo>
                  <a:lnTo>
                    <a:pt x="2230951" y="503025"/>
                  </a:lnTo>
                </a:path>
                <a:path w="2338070" h="516889">
                  <a:moveTo>
                    <a:pt x="0" y="4262"/>
                  </a:moveTo>
                  <a:lnTo>
                    <a:pt x="50097" y="4262"/>
                  </a:lnTo>
                </a:path>
                <a:path w="2338070" h="516889">
                  <a:moveTo>
                    <a:pt x="49031" y="4440"/>
                  </a:moveTo>
                  <a:lnTo>
                    <a:pt x="55204" y="39312"/>
                  </a:lnTo>
                  <a:lnTo>
                    <a:pt x="63243" y="90651"/>
                  </a:lnTo>
                  <a:lnTo>
                    <a:pt x="72777" y="152965"/>
                  </a:lnTo>
                  <a:lnTo>
                    <a:pt x="83435" y="220761"/>
                  </a:lnTo>
                  <a:lnTo>
                    <a:pt x="94847" y="288546"/>
                  </a:lnTo>
                  <a:lnTo>
                    <a:pt x="106642" y="350829"/>
                  </a:lnTo>
                  <a:lnTo>
                    <a:pt x="118450" y="402117"/>
                  </a:lnTo>
                  <a:lnTo>
                    <a:pt x="140620" y="449738"/>
                  </a:lnTo>
                  <a:lnTo>
                    <a:pt x="149846" y="437390"/>
                  </a:lnTo>
                  <a:lnTo>
                    <a:pt x="168377" y="354393"/>
                  </a:lnTo>
                  <a:lnTo>
                    <a:pt x="177676" y="294272"/>
                  </a:lnTo>
                  <a:lnTo>
                    <a:pt x="186995" y="228754"/>
                  </a:lnTo>
                  <a:lnTo>
                    <a:pt x="196330" y="163103"/>
                  </a:lnTo>
                  <a:lnTo>
                    <a:pt x="205680" y="102583"/>
                  </a:lnTo>
                  <a:lnTo>
                    <a:pt x="215041" y="52456"/>
                  </a:lnTo>
                  <a:lnTo>
                    <a:pt x="224412" y="17987"/>
                  </a:lnTo>
                  <a:lnTo>
                    <a:pt x="233789" y="4440"/>
                  </a:lnTo>
                  <a:lnTo>
                    <a:pt x="244251" y="17445"/>
                  </a:lnTo>
                  <a:lnTo>
                    <a:pt x="254828" y="54851"/>
                  </a:lnTo>
                  <a:lnTo>
                    <a:pt x="265480" y="109803"/>
                  </a:lnTo>
                  <a:lnTo>
                    <a:pt x="276173" y="175447"/>
                  </a:lnTo>
                  <a:lnTo>
                    <a:pt x="286867" y="244930"/>
                  </a:lnTo>
                  <a:lnTo>
                    <a:pt x="297527" y="311397"/>
                  </a:lnTo>
                  <a:lnTo>
                    <a:pt x="308114" y="367994"/>
                  </a:lnTo>
                  <a:lnTo>
                    <a:pt x="318591" y="407866"/>
                  </a:lnTo>
                  <a:lnTo>
                    <a:pt x="328922" y="424161"/>
                  </a:lnTo>
                  <a:lnTo>
                    <a:pt x="338931" y="413673"/>
                  </a:lnTo>
                  <a:lnTo>
                    <a:pt x="348832" y="381069"/>
                  </a:lnTo>
                  <a:lnTo>
                    <a:pt x="358633" y="332458"/>
                  </a:lnTo>
                  <a:lnTo>
                    <a:pt x="368344" y="273947"/>
                  </a:lnTo>
                  <a:lnTo>
                    <a:pt x="377974" y="211641"/>
                  </a:lnTo>
                  <a:lnTo>
                    <a:pt x="387534" y="151649"/>
                  </a:lnTo>
                  <a:lnTo>
                    <a:pt x="397032" y="100078"/>
                  </a:lnTo>
                  <a:lnTo>
                    <a:pt x="406478" y="63034"/>
                  </a:lnTo>
                  <a:lnTo>
                    <a:pt x="415882" y="46625"/>
                  </a:lnTo>
                  <a:lnTo>
                    <a:pt x="428399" y="56424"/>
                  </a:lnTo>
                  <a:lnTo>
                    <a:pt x="454624" y="142254"/>
                  </a:lnTo>
                  <a:lnTo>
                    <a:pt x="467327" y="202239"/>
                  </a:lnTo>
                  <a:lnTo>
                    <a:pt x="479089" y="262903"/>
                  </a:lnTo>
                  <a:lnTo>
                    <a:pt x="489407" y="316224"/>
                  </a:lnTo>
                  <a:lnTo>
                    <a:pt x="497780" y="354178"/>
                  </a:lnTo>
                </a:path>
                <a:path w="2338070" h="516889">
                  <a:moveTo>
                    <a:pt x="495648" y="344231"/>
                  </a:moveTo>
                  <a:lnTo>
                    <a:pt x="495648" y="507288"/>
                  </a:lnTo>
                </a:path>
              </a:pathLst>
            </a:custGeom>
            <a:ln w="20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26691" y="2483853"/>
              <a:ext cx="2715260" cy="2344420"/>
            </a:xfrm>
            <a:custGeom>
              <a:avLst/>
              <a:gdLst/>
              <a:ahLst/>
              <a:cxnLst/>
              <a:rect l="l" t="t" r="r" b="b"/>
              <a:pathLst>
                <a:path w="2715260" h="2344420">
                  <a:moveTo>
                    <a:pt x="69481" y="1595843"/>
                  </a:moveTo>
                  <a:lnTo>
                    <a:pt x="38417" y="1542643"/>
                  </a:lnTo>
                  <a:lnTo>
                    <a:pt x="34747" y="1536331"/>
                  </a:lnTo>
                  <a:lnTo>
                    <a:pt x="0" y="1595843"/>
                  </a:lnTo>
                  <a:lnTo>
                    <a:pt x="520" y="1597799"/>
                  </a:lnTo>
                  <a:lnTo>
                    <a:pt x="3568" y="1599565"/>
                  </a:lnTo>
                  <a:lnTo>
                    <a:pt x="5524" y="1599031"/>
                  </a:lnTo>
                  <a:lnTo>
                    <a:pt x="31546" y="1554454"/>
                  </a:lnTo>
                  <a:lnTo>
                    <a:pt x="31546" y="2343899"/>
                  </a:lnTo>
                  <a:lnTo>
                    <a:pt x="37934" y="2343899"/>
                  </a:lnTo>
                  <a:lnTo>
                    <a:pt x="37934" y="1554454"/>
                  </a:lnTo>
                  <a:lnTo>
                    <a:pt x="63957" y="1599031"/>
                  </a:lnTo>
                  <a:lnTo>
                    <a:pt x="65925" y="1599565"/>
                  </a:lnTo>
                  <a:lnTo>
                    <a:pt x="68973" y="1597799"/>
                  </a:lnTo>
                  <a:lnTo>
                    <a:pt x="69481" y="1595843"/>
                  </a:lnTo>
                  <a:close/>
                </a:path>
                <a:path w="2715260" h="2344420">
                  <a:moveTo>
                    <a:pt x="2714980" y="1253921"/>
                  </a:moveTo>
                  <a:lnTo>
                    <a:pt x="2709481" y="1250721"/>
                  </a:lnTo>
                  <a:lnTo>
                    <a:pt x="2655379" y="1219187"/>
                  </a:lnTo>
                  <a:lnTo>
                    <a:pt x="2653423" y="1219631"/>
                  </a:lnTo>
                  <a:lnTo>
                    <a:pt x="2652534" y="1221232"/>
                  </a:lnTo>
                  <a:lnTo>
                    <a:pt x="2651645" y="1222743"/>
                  </a:lnTo>
                  <a:lnTo>
                    <a:pt x="2652179" y="1224699"/>
                  </a:lnTo>
                  <a:lnTo>
                    <a:pt x="2696768" y="1250721"/>
                  </a:lnTo>
                  <a:lnTo>
                    <a:pt x="34747" y="1250721"/>
                  </a:lnTo>
                  <a:lnTo>
                    <a:pt x="34747" y="1257109"/>
                  </a:lnTo>
                  <a:lnTo>
                    <a:pt x="2696781" y="1257109"/>
                  </a:lnTo>
                  <a:lnTo>
                    <a:pt x="2652179" y="1283131"/>
                  </a:lnTo>
                  <a:lnTo>
                    <a:pt x="2651645" y="1285087"/>
                  </a:lnTo>
                  <a:lnTo>
                    <a:pt x="2653423" y="1288110"/>
                  </a:lnTo>
                  <a:lnTo>
                    <a:pt x="2655379" y="1288643"/>
                  </a:lnTo>
                  <a:lnTo>
                    <a:pt x="2709481" y="1257109"/>
                  </a:lnTo>
                  <a:lnTo>
                    <a:pt x="2714980" y="1253921"/>
                  </a:lnTo>
                  <a:close/>
                </a:path>
                <a:path w="2715260" h="2344420">
                  <a:moveTo>
                    <a:pt x="2714980" y="34721"/>
                  </a:moveTo>
                  <a:lnTo>
                    <a:pt x="2709481" y="31521"/>
                  </a:lnTo>
                  <a:lnTo>
                    <a:pt x="2655379" y="0"/>
                  </a:lnTo>
                  <a:lnTo>
                    <a:pt x="2653423" y="444"/>
                  </a:lnTo>
                  <a:lnTo>
                    <a:pt x="2652534" y="2032"/>
                  </a:lnTo>
                  <a:lnTo>
                    <a:pt x="2651645" y="3543"/>
                  </a:lnTo>
                  <a:lnTo>
                    <a:pt x="2652179" y="5499"/>
                  </a:lnTo>
                  <a:lnTo>
                    <a:pt x="2696781" y="31521"/>
                  </a:lnTo>
                  <a:lnTo>
                    <a:pt x="34747" y="31521"/>
                  </a:lnTo>
                  <a:lnTo>
                    <a:pt x="34747" y="37922"/>
                  </a:lnTo>
                  <a:lnTo>
                    <a:pt x="2696781" y="37922"/>
                  </a:lnTo>
                  <a:lnTo>
                    <a:pt x="2652179" y="63944"/>
                  </a:lnTo>
                  <a:lnTo>
                    <a:pt x="2651645" y="65887"/>
                  </a:lnTo>
                  <a:lnTo>
                    <a:pt x="2653423" y="68910"/>
                  </a:lnTo>
                  <a:lnTo>
                    <a:pt x="2655379" y="69443"/>
                  </a:lnTo>
                  <a:lnTo>
                    <a:pt x="2709494" y="37922"/>
                  </a:lnTo>
                  <a:lnTo>
                    <a:pt x="2714980" y="34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285299" y="4054820"/>
            <a:ext cx="52514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5080" indent="-117475">
              <a:lnSpc>
                <a:spcPct val="100699"/>
              </a:lnSpc>
              <a:spcBef>
                <a:spcPts val="95"/>
              </a:spcBef>
            </a:pPr>
            <a:r>
              <a:rPr dirty="0" sz="1250" spc="-10">
                <a:latin typeface="Times New Roman"/>
                <a:cs typeface="Times New Roman"/>
              </a:rPr>
              <a:t>Internal </a:t>
            </a:r>
            <a:r>
              <a:rPr dirty="0" sz="1250" spc="-20">
                <a:latin typeface="Times New Roman"/>
                <a:cs typeface="Times New Roman"/>
              </a:rPr>
              <a:t>Ramp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826700" y="2933137"/>
            <a:ext cx="69850" cy="807720"/>
          </a:xfrm>
          <a:custGeom>
            <a:avLst/>
            <a:gdLst/>
            <a:ahLst/>
            <a:cxnLst/>
            <a:rect l="l" t="t" r="r" b="b"/>
            <a:pathLst>
              <a:path w="69850" h="807720">
                <a:moveTo>
                  <a:pt x="34739" y="12637"/>
                </a:moveTo>
                <a:lnTo>
                  <a:pt x="31541" y="18117"/>
                </a:lnTo>
                <a:lnTo>
                  <a:pt x="31541" y="807558"/>
                </a:lnTo>
                <a:lnTo>
                  <a:pt x="37937" y="807558"/>
                </a:lnTo>
                <a:lnTo>
                  <a:pt x="37937" y="18117"/>
                </a:lnTo>
                <a:lnTo>
                  <a:pt x="34739" y="12637"/>
                </a:lnTo>
                <a:close/>
              </a:path>
              <a:path w="69850" h="807720">
                <a:moveTo>
                  <a:pt x="34739" y="0"/>
                </a:moveTo>
                <a:lnTo>
                  <a:pt x="0" y="59503"/>
                </a:lnTo>
                <a:lnTo>
                  <a:pt x="515" y="61457"/>
                </a:lnTo>
                <a:lnTo>
                  <a:pt x="3562" y="63233"/>
                </a:lnTo>
                <a:lnTo>
                  <a:pt x="5524" y="62701"/>
                </a:lnTo>
                <a:lnTo>
                  <a:pt x="31541" y="18117"/>
                </a:lnTo>
                <a:lnTo>
                  <a:pt x="31541" y="6305"/>
                </a:lnTo>
                <a:lnTo>
                  <a:pt x="38420" y="6305"/>
                </a:lnTo>
                <a:lnTo>
                  <a:pt x="34739" y="0"/>
                </a:lnTo>
                <a:close/>
              </a:path>
              <a:path w="69850" h="807720">
                <a:moveTo>
                  <a:pt x="38420" y="6305"/>
                </a:moveTo>
                <a:lnTo>
                  <a:pt x="37937" y="6305"/>
                </a:lnTo>
                <a:lnTo>
                  <a:pt x="37937" y="18117"/>
                </a:lnTo>
                <a:lnTo>
                  <a:pt x="63954" y="62701"/>
                </a:lnTo>
                <a:lnTo>
                  <a:pt x="65918" y="63233"/>
                </a:lnTo>
                <a:lnTo>
                  <a:pt x="68964" y="61457"/>
                </a:lnTo>
                <a:lnTo>
                  <a:pt x="69479" y="59503"/>
                </a:lnTo>
                <a:lnTo>
                  <a:pt x="38420" y="6305"/>
                </a:lnTo>
                <a:close/>
              </a:path>
              <a:path w="69850" h="807720">
                <a:moveTo>
                  <a:pt x="37937" y="6305"/>
                </a:moveTo>
                <a:lnTo>
                  <a:pt x="31541" y="6305"/>
                </a:lnTo>
                <a:lnTo>
                  <a:pt x="31541" y="18117"/>
                </a:lnTo>
                <a:lnTo>
                  <a:pt x="34739" y="12637"/>
                </a:lnTo>
                <a:lnTo>
                  <a:pt x="31977" y="7904"/>
                </a:lnTo>
                <a:lnTo>
                  <a:pt x="37937" y="7904"/>
                </a:lnTo>
                <a:lnTo>
                  <a:pt x="37937" y="6305"/>
                </a:lnTo>
                <a:close/>
              </a:path>
              <a:path w="69850" h="807720">
                <a:moveTo>
                  <a:pt x="37937" y="7904"/>
                </a:moveTo>
                <a:lnTo>
                  <a:pt x="37501" y="7904"/>
                </a:lnTo>
                <a:lnTo>
                  <a:pt x="34739" y="12637"/>
                </a:lnTo>
                <a:lnTo>
                  <a:pt x="37937" y="18117"/>
                </a:lnTo>
                <a:lnTo>
                  <a:pt x="37937" y="7904"/>
                </a:lnTo>
                <a:close/>
              </a:path>
              <a:path w="69850" h="807720">
                <a:moveTo>
                  <a:pt x="37501" y="7904"/>
                </a:moveTo>
                <a:lnTo>
                  <a:pt x="31977" y="7904"/>
                </a:lnTo>
                <a:lnTo>
                  <a:pt x="34739" y="12637"/>
                </a:lnTo>
                <a:lnTo>
                  <a:pt x="37501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506125" y="3010758"/>
            <a:ext cx="329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900" spc="-25" i="1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836294" y="1722466"/>
            <a:ext cx="767080" cy="814705"/>
            <a:chOff x="1836294" y="1722466"/>
            <a:chExt cx="767080" cy="814705"/>
          </a:xfrm>
        </p:grpSpPr>
        <p:sp>
          <p:nvSpPr>
            <p:cNvPr id="22" name="object 22" descr=""/>
            <p:cNvSpPr/>
            <p:nvPr/>
          </p:nvSpPr>
          <p:spPr>
            <a:xfrm>
              <a:off x="2411983" y="2328335"/>
              <a:ext cx="181610" cy="198755"/>
            </a:xfrm>
            <a:custGeom>
              <a:avLst/>
              <a:gdLst/>
              <a:ahLst/>
              <a:cxnLst/>
              <a:rect l="l" t="t" r="r" b="b"/>
              <a:pathLst>
                <a:path w="181610" h="198755">
                  <a:moveTo>
                    <a:pt x="0" y="198226"/>
                  </a:moveTo>
                  <a:lnTo>
                    <a:pt x="181204" y="0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836294" y="1722466"/>
              <a:ext cx="69850" cy="807720"/>
            </a:xfrm>
            <a:custGeom>
              <a:avLst/>
              <a:gdLst/>
              <a:ahLst/>
              <a:cxnLst/>
              <a:rect l="l" t="t" r="r" b="b"/>
              <a:pathLst>
                <a:path w="69850" h="807719">
                  <a:moveTo>
                    <a:pt x="34739" y="12637"/>
                  </a:moveTo>
                  <a:lnTo>
                    <a:pt x="31541" y="18117"/>
                  </a:lnTo>
                  <a:lnTo>
                    <a:pt x="31541" y="807558"/>
                  </a:lnTo>
                  <a:lnTo>
                    <a:pt x="37937" y="807558"/>
                  </a:lnTo>
                  <a:lnTo>
                    <a:pt x="37937" y="18117"/>
                  </a:lnTo>
                  <a:lnTo>
                    <a:pt x="34739" y="12637"/>
                  </a:lnTo>
                  <a:close/>
                </a:path>
                <a:path w="69850" h="807719">
                  <a:moveTo>
                    <a:pt x="34739" y="0"/>
                  </a:moveTo>
                  <a:lnTo>
                    <a:pt x="0" y="59503"/>
                  </a:lnTo>
                  <a:lnTo>
                    <a:pt x="514" y="61456"/>
                  </a:lnTo>
                  <a:lnTo>
                    <a:pt x="3561" y="63233"/>
                  </a:lnTo>
                  <a:lnTo>
                    <a:pt x="5524" y="62699"/>
                  </a:lnTo>
                  <a:lnTo>
                    <a:pt x="31541" y="18117"/>
                  </a:lnTo>
                  <a:lnTo>
                    <a:pt x="31541" y="6305"/>
                  </a:lnTo>
                  <a:lnTo>
                    <a:pt x="38420" y="6305"/>
                  </a:lnTo>
                  <a:lnTo>
                    <a:pt x="34739" y="0"/>
                  </a:lnTo>
                  <a:close/>
                </a:path>
                <a:path w="69850" h="807719">
                  <a:moveTo>
                    <a:pt x="38420" y="6305"/>
                  </a:moveTo>
                  <a:lnTo>
                    <a:pt x="37937" y="6305"/>
                  </a:lnTo>
                  <a:lnTo>
                    <a:pt x="37937" y="18117"/>
                  </a:lnTo>
                  <a:lnTo>
                    <a:pt x="63954" y="62699"/>
                  </a:lnTo>
                  <a:lnTo>
                    <a:pt x="65916" y="63233"/>
                  </a:lnTo>
                  <a:lnTo>
                    <a:pt x="68963" y="61456"/>
                  </a:lnTo>
                  <a:lnTo>
                    <a:pt x="69479" y="59503"/>
                  </a:lnTo>
                  <a:lnTo>
                    <a:pt x="38420" y="6305"/>
                  </a:lnTo>
                  <a:close/>
                </a:path>
                <a:path w="69850" h="807719">
                  <a:moveTo>
                    <a:pt x="37937" y="6305"/>
                  </a:moveTo>
                  <a:lnTo>
                    <a:pt x="31541" y="6305"/>
                  </a:lnTo>
                  <a:lnTo>
                    <a:pt x="31541" y="18117"/>
                  </a:lnTo>
                  <a:lnTo>
                    <a:pt x="34739" y="12637"/>
                  </a:lnTo>
                  <a:lnTo>
                    <a:pt x="31977" y="7904"/>
                  </a:lnTo>
                  <a:lnTo>
                    <a:pt x="37937" y="7904"/>
                  </a:lnTo>
                  <a:lnTo>
                    <a:pt x="37937" y="6305"/>
                  </a:lnTo>
                  <a:close/>
                </a:path>
                <a:path w="69850" h="807719">
                  <a:moveTo>
                    <a:pt x="37937" y="7904"/>
                  </a:moveTo>
                  <a:lnTo>
                    <a:pt x="37501" y="7904"/>
                  </a:lnTo>
                  <a:lnTo>
                    <a:pt x="34739" y="12637"/>
                  </a:lnTo>
                  <a:lnTo>
                    <a:pt x="37937" y="18117"/>
                  </a:lnTo>
                  <a:lnTo>
                    <a:pt x="37937" y="7904"/>
                  </a:lnTo>
                  <a:close/>
                </a:path>
                <a:path w="69850" h="807719">
                  <a:moveTo>
                    <a:pt x="37501" y="7904"/>
                  </a:moveTo>
                  <a:lnTo>
                    <a:pt x="31977" y="7904"/>
                  </a:lnTo>
                  <a:lnTo>
                    <a:pt x="34739" y="12637"/>
                  </a:lnTo>
                  <a:lnTo>
                    <a:pt x="37501" y="7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484807" y="1755149"/>
            <a:ext cx="3594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Times New Roman"/>
                <a:cs typeface="Times New Roman"/>
              </a:rPr>
              <a:t>i</a:t>
            </a:r>
            <a:r>
              <a:rPr dirty="0" baseline="-21604" sz="1350" spc="-15" i="1">
                <a:latin typeface="Times New Roman"/>
                <a:cs typeface="Times New Roman"/>
              </a:rPr>
              <a:t>L</a:t>
            </a:r>
            <a:r>
              <a:rPr dirty="0" sz="1400" spc="-10">
                <a:latin typeface="Times New Roman"/>
                <a:cs typeface="Times New Roman"/>
              </a:rPr>
              <a:t>(</a:t>
            </a:r>
            <a:r>
              <a:rPr dirty="0" sz="1400" spc="-10" i="1">
                <a:latin typeface="Times New Roman"/>
                <a:cs typeface="Times New Roman"/>
              </a:rPr>
              <a:t>t</a:t>
            </a:r>
            <a:r>
              <a:rPr dirty="0" sz="1400" spc="-1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190284" y="1648183"/>
            <a:ext cx="5313680" cy="3542665"/>
            <a:chOff x="1190284" y="1648183"/>
            <a:chExt cx="5313680" cy="3542665"/>
          </a:xfrm>
        </p:grpSpPr>
        <p:sp>
          <p:nvSpPr>
            <p:cNvPr id="26" name="object 26" descr=""/>
            <p:cNvSpPr/>
            <p:nvPr/>
          </p:nvSpPr>
          <p:spPr>
            <a:xfrm>
              <a:off x="2584661" y="2326204"/>
              <a:ext cx="877569" cy="198755"/>
            </a:xfrm>
            <a:custGeom>
              <a:avLst/>
              <a:gdLst/>
              <a:ahLst/>
              <a:cxnLst/>
              <a:rect l="l" t="t" r="r" b="b"/>
              <a:pathLst>
                <a:path w="877570" h="198755">
                  <a:moveTo>
                    <a:pt x="228104" y="184371"/>
                  </a:moveTo>
                  <a:lnTo>
                    <a:pt x="0" y="2131"/>
                  </a:lnTo>
                </a:path>
                <a:path w="877570" h="198755">
                  <a:moveTo>
                    <a:pt x="696039" y="198226"/>
                  </a:moveTo>
                  <a:lnTo>
                    <a:pt x="877244" y="0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05" y="2465992"/>
              <a:ext cx="486056" cy="9120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988" y="2465992"/>
              <a:ext cx="486054" cy="9120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456576" y="2331532"/>
              <a:ext cx="783590" cy="196215"/>
            </a:xfrm>
            <a:custGeom>
              <a:avLst/>
              <a:gdLst/>
              <a:ahLst/>
              <a:cxnLst/>
              <a:rect l="l" t="t" r="r" b="b"/>
              <a:pathLst>
                <a:path w="783589" h="196214">
                  <a:moveTo>
                    <a:pt x="228104" y="183305"/>
                  </a:moveTo>
                  <a:lnTo>
                    <a:pt x="0" y="0"/>
                  </a:lnTo>
                </a:path>
                <a:path w="783589" h="196214">
                  <a:moveTo>
                    <a:pt x="696039" y="196094"/>
                  </a:moveTo>
                  <a:lnTo>
                    <a:pt x="783444" y="101244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5621" y="2469189"/>
              <a:ext cx="486054" cy="9156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915269" y="4367053"/>
              <a:ext cx="2322830" cy="464820"/>
            </a:xfrm>
            <a:custGeom>
              <a:avLst/>
              <a:gdLst/>
              <a:ahLst/>
              <a:cxnLst/>
              <a:rect l="l" t="t" r="r" b="b"/>
              <a:pathLst>
                <a:path w="2322829" h="464820">
                  <a:moveTo>
                    <a:pt x="1364366" y="7460"/>
                  </a:moveTo>
                  <a:lnTo>
                    <a:pt x="1364366" y="464428"/>
                  </a:lnTo>
                </a:path>
                <a:path w="2322829" h="464820">
                  <a:moveTo>
                    <a:pt x="493516" y="453157"/>
                  </a:moveTo>
                  <a:lnTo>
                    <a:pt x="1371916" y="4262"/>
                  </a:lnTo>
                </a:path>
                <a:path w="2322829" h="464820">
                  <a:moveTo>
                    <a:pt x="493516" y="0"/>
                  </a:moveTo>
                  <a:lnTo>
                    <a:pt x="493516" y="456967"/>
                  </a:lnTo>
                </a:path>
                <a:path w="2322829" h="464820">
                  <a:moveTo>
                    <a:pt x="0" y="267738"/>
                  </a:moveTo>
                  <a:lnTo>
                    <a:pt x="498757" y="3197"/>
                  </a:lnTo>
                </a:path>
                <a:path w="2322829" h="464820">
                  <a:moveTo>
                    <a:pt x="2223490" y="4262"/>
                  </a:moveTo>
                  <a:lnTo>
                    <a:pt x="2223490" y="461230"/>
                  </a:lnTo>
                </a:path>
                <a:path w="2322829" h="464820">
                  <a:moveTo>
                    <a:pt x="1365432" y="450191"/>
                  </a:moveTo>
                  <a:lnTo>
                    <a:pt x="2226066" y="7460"/>
                  </a:lnTo>
                </a:path>
                <a:path w="2322829" h="464820">
                  <a:moveTo>
                    <a:pt x="2223490" y="455475"/>
                  </a:moveTo>
                  <a:lnTo>
                    <a:pt x="2322708" y="402846"/>
                  </a:lnTo>
                </a:path>
              </a:pathLst>
            </a:custGeom>
            <a:ln w="2025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02349" y="1660248"/>
              <a:ext cx="3448050" cy="3518535"/>
            </a:xfrm>
            <a:custGeom>
              <a:avLst/>
              <a:gdLst/>
              <a:ahLst/>
              <a:cxnLst/>
              <a:rect l="l" t="t" r="r" b="b"/>
              <a:pathLst>
                <a:path w="3448050" h="3518535">
                  <a:moveTo>
                    <a:pt x="0" y="3518028"/>
                  </a:moveTo>
                  <a:lnTo>
                    <a:pt x="3447536" y="3518028"/>
                  </a:lnTo>
                  <a:lnTo>
                    <a:pt x="3447536" y="0"/>
                  </a:lnTo>
                  <a:lnTo>
                    <a:pt x="0" y="0"/>
                  </a:lnTo>
                  <a:lnTo>
                    <a:pt x="0" y="3518028"/>
                  </a:lnTo>
                  <a:close/>
                </a:path>
              </a:pathLst>
            </a:custGeom>
            <a:ln w="24068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68781" y="5078429"/>
              <a:ext cx="635000" cy="53340"/>
            </a:xfrm>
            <a:custGeom>
              <a:avLst/>
              <a:gdLst/>
              <a:ahLst/>
              <a:cxnLst/>
              <a:rect l="l" t="t" r="r" b="b"/>
              <a:pathLst>
                <a:path w="635000" h="53339">
                  <a:moveTo>
                    <a:pt x="53293" y="0"/>
                  </a:moveTo>
                  <a:lnTo>
                    <a:pt x="0" y="26648"/>
                  </a:lnTo>
                  <a:lnTo>
                    <a:pt x="53293" y="53291"/>
                  </a:lnTo>
                  <a:lnTo>
                    <a:pt x="53293" y="29845"/>
                  </a:lnTo>
                  <a:lnTo>
                    <a:pt x="44410" y="29844"/>
                  </a:lnTo>
                  <a:lnTo>
                    <a:pt x="44410" y="23450"/>
                  </a:lnTo>
                  <a:lnTo>
                    <a:pt x="53293" y="23450"/>
                  </a:lnTo>
                  <a:lnTo>
                    <a:pt x="53293" y="0"/>
                  </a:lnTo>
                  <a:close/>
                </a:path>
                <a:path w="635000" h="53339">
                  <a:moveTo>
                    <a:pt x="581690" y="29846"/>
                  </a:moveTo>
                  <a:lnTo>
                    <a:pt x="581690" y="53291"/>
                  </a:lnTo>
                  <a:lnTo>
                    <a:pt x="628587" y="29846"/>
                  </a:lnTo>
                  <a:lnTo>
                    <a:pt x="581690" y="29846"/>
                  </a:lnTo>
                  <a:close/>
                </a:path>
                <a:path w="635000" h="53339">
                  <a:moveTo>
                    <a:pt x="581690" y="23451"/>
                  </a:moveTo>
                  <a:lnTo>
                    <a:pt x="581690" y="29846"/>
                  </a:lnTo>
                  <a:lnTo>
                    <a:pt x="590572" y="29846"/>
                  </a:lnTo>
                  <a:lnTo>
                    <a:pt x="590572" y="23451"/>
                  </a:lnTo>
                  <a:lnTo>
                    <a:pt x="581690" y="23451"/>
                  </a:lnTo>
                  <a:close/>
                </a:path>
                <a:path w="635000" h="53339">
                  <a:moveTo>
                    <a:pt x="581690" y="8"/>
                  </a:moveTo>
                  <a:lnTo>
                    <a:pt x="581690" y="23451"/>
                  </a:lnTo>
                  <a:lnTo>
                    <a:pt x="590572" y="23451"/>
                  </a:lnTo>
                  <a:lnTo>
                    <a:pt x="590572" y="29846"/>
                  </a:lnTo>
                  <a:lnTo>
                    <a:pt x="628589" y="29844"/>
                  </a:lnTo>
                  <a:lnTo>
                    <a:pt x="634983" y="26648"/>
                  </a:lnTo>
                  <a:lnTo>
                    <a:pt x="581690" y="8"/>
                  </a:lnTo>
                  <a:close/>
                </a:path>
                <a:path w="635000" h="53339">
                  <a:moveTo>
                    <a:pt x="53293" y="23450"/>
                  </a:moveTo>
                  <a:lnTo>
                    <a:pt x="53293" y="29845"/>
                  </a:lnTo>
                  <a:lnTo>
                    <a:pt x="581690" y="29846"/>
                  </a:lnTo>
                  <a:lnTo>
                    <a:pt x="581690" y="23451"/>
                  </a:lnTo>
                  <a:lnTo>
                    <a:pt x="53293" y="23450"/>
                  </a:lnTo>
                  <a:close/>
                </a:path>
                <a:path w="635000" h="53339">
                  <a:moveTo>
                    <a:pt x="44410" y="23450"/>
                  </a:moveTo>
                  <a:lnTo>
                    <a:pt x="44410" y="29844"/>
                  </a:lnTo>
                  <a:lnTo>
                    <a:pt x="53293" y="29845"/>
                  </a:lnTo>
                  <a:lnTo>
                    <a:pt x="53293" y="23450"/>
                  </a:lnTo>
                  <a:lnTo>
                    <a:pt x="44410" y="23450"/>
                  </a:lnTo>
                  <a:close/>
                </a:path>
                <a:path w="635000" h="53339">
                  <a:moveTo>
                    <a:pt x="53293" y="23450"/>
                  </a:moveTo>
                  <a:lnTo>
                    <a:pt x="44410" y="23450"/>
                  </a:lnTo>
                  <a:lnTo>
                    <a:pt x="53293" y="23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5973861" y="4883071"/>
            <a:ext cx="4489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T</a:t>
            </a:r>
            <a:r>
              <a:rPr dirty="0" sz="900" spc="-10" i="1">
                <a:latin typeface="Times New Roman"/>
                <a:cs typeface="Times New Roman"/>
              </a:rPr>
              <a:t>clamp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5313462" y="4498671"/>
            <a:ext cx="2386965" cy="635"/>
          </a:xfrm>
          <a:custGeom>
            <a:avLst/>
            <a:gdLst/>
            <a:ahLst/>
            <a:cxnLst/>
            <a:rect l="l" t="t" r="r" b="b"/>
            <a:pathLst>
              <a:path w="2386965" h="635">
                <a:moveTo>
                  <a:pt x="0" y="0"/>
                </a:moveTo>
                <a:lnTo>
                  <a:pt x="2386812" y="8"/>
                </a:lnTo>
              </a:path>
            </a:pathLst>
          </a:custGeom>
          <a:ln w="6394">
            <a:solidFill>
              <a:srgbClr val="000000"/>
            </a:solidFill>
            <a:prstDash val="sysDashDotDot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5940820" y="4077201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900" spc="-10" i="1">
                <a:latin typeface="Times New Roman"/>
                <a:cs typeface="Times New Roman"/>
              </a:rPr>
              <a:t>clamp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5273395" y="1931055"/>
            <a:ext cx="2715895" cy="3225165"/>
            <a:chOff x="5273395" y="1931055"/>
            <a:chExt cx="2715895" cy="3225165"/>
          </a:xfrm>
        </p:grpSpPr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7658" y="4299219"/>
              <a:ext cx="69444" cy="19881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730525" y="4375579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6967"/>
                  </a:lnTo>
                </a:path>
              </a:pathLst>
            </a:custGeom>
            <a:ln w="2025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862386" y="1934547"/>
              <a:ext cx="868044" cy="3218180"/>
            </a:xfrm>
            <a:custGeom>
              <a:avLst/>
              <a:gdLst/>
              <a:ahLst/>
              <a:cxnLst/>
              <a:rect l="l" t="t" r="r" b="b"/>
              <a:pathLst>
                <a:path w="868045" h="3218179">
                  <a:moveTo>
                    <a:pt x="641644" y="3218127"/>
                  </a:moveTo>
                  <a:lnTo>
                    <a:pt x="641644" y="6394"/>
                  </a:lnTo>
                </a:path>
                <a:path w="868045" h="3218179">
                  <a:moveTo>
                    <a:pt x="0" y="3218127"/>
                  </a:moveTo>
                  <a:lnTo>
                    <a:pt x="0" y="6394"/>
                  </a:lnTo>
                </a:path>
                <a:path w="868045" h="3218179">
                  <a:moveTo>
                    <a:pt x="867605" y="3145435"/>
                  </a:moveTo>
                  <a:lnTo>
                    <a:pt x="867605" y="0"/>
                  </a:lnTo>
                </a:path>
              </a:pathLst>
            </a:custGeom>
            <a:ln w="6394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309199" y="4792182"/>
              <a:ext cx="2680335" cy="69850"/>
            </a:xfrm>
            <a:custGeom>
              <a:avLst/>
              <a:gdLst/>
              <a:ahLst/>
              <a:cxnLst/>
              <a:rect l="l" t="t" r="r" b="b"/>
              <a:pathLst>
                <a:path w="2680334" h="69850">
                  <a:moveTo>
                    <a:pt x="2620501" y="0"/>
                  </a:moveTo>
                  <a:lnTo>
                    <a:pt x="2618546" y="515"/>
                  </a:lnTo>
                  <a:lnTo>
                    <a:pt x="2616771" y="3569"/>
                  </a:lnTo>
                  <a:lnTo>
                    <a:pt x="2617303" y="5524"/>
                  </a:lnTo>
                  <a:lnTo>
                    <a:pt x="2618813" y="6421"/>
                  </a:lnTo>
                  <a:lnTo>
                    <a:pt x="2661890" y="31545"/>
                  </a:lnTo>
                  <a:lnTo>
                    <a:pt x="2673705" y="31545"/>
                  </a:lnTo>
                  <a:lnTo>
                    <a:pt x="2673705" y="37939"/>
                  </a:lnTo>
                  <a:lnTo>
                    <a:pt x="2661892" y="37939"/>
                  </a:lnTo>
                  <a:lnTo>
                    <a:pt x="2617303" y="63953"/>
                  </a:lnTo>
                  <a:lnTo>
                    <a:pt x="2616771" y="65906"/>
                  </a:lnTo>
                  <a:lnTo>
                    <a:pt x="2618546" y="68962"/>
                  </a:lnTo>
                  <a:lnTo>
                    <a:pt x="2620501" y="69476"/>
                  </a:lnTo>
                  <a:lnTo>
                    <a:pt x="2622011" y="68580"/>
                  </a:lnTo>
                  <a:lnTo>
                    <a:pt x="2674531" y="37939"/>
                  </a:lnTo>
                  <a:lnTo>
                    <a:pt x="2673705" y="37939"/>
                  </a:lnTo>
                  <a:lnTo>
                    <a:pt x="2674547" y="37931"/>
                  </a:lnTo>
                  <a:lnTo>
                    <a:pt x="2680011" y="34743"/>
                  </a:lnTo>
                  <a:lnTo>
                    <a:pt x="2622011" y="896"/>
                  </a:lnTo>
                  <a:lnTo>
                    <a:pt x="2620501" y="0"/>
                  </a:lnTo>
                  <a:close/>
                </a:path>
                <a:path w="2680334" h="69850">
                  <a:moveTo>
                    <a:pt x="2667372" y="34743"/>
                  </a:moveTo>
                  <a:lnTo>
                    <a:pt x="2661892" y="37939"/>
                  </a:lnTo>
                  <a:lnTo>
                    <a:pt x="2673705" y="37939"/>
                  </a:lnTo>
                  <a:lnTo>
                    <a:pt x="2673705" y="37504"/>
                  </a:lnTo>
                  <a:lnTo>
                    <a:pt x="2672106" y="37504"/>
                  </a:lnTo>
                  <a:lnTo>
                    <a:pt x="2667372" y="34743"/>
                  </a:lnTo>
                  <a:close/>
                </a:path>
                <a:path w="2680334" h="69850">
                  <a:moveTo>
                    <a:pt x="0" y="31536"/>
                  </a:moveTo>
                  <a:lnTo>
                    <a:pt x="0" y="37931"/>
                  </a:lnTo>
                  <a:lnTo>
                    <a:pt x="2661907" y="37931"/>
                  </a:lnTo>
                  <a:lnTo>
                    <a:pt x="2667372" y="34743"/>
                  </a:lnTo>
                  <a:lnTo>
                    <a:pt x="2661890" y="31545"/>
                  </a:lnTo>
                  <a:lnTo>
                    <a:pt x="0" y="31536"/>
                  </a:lnTo>
                  <a:close/>
                </a:path>
                <a:path w="2680334" h="69850">
                  <a:moveTo>
                    <a:pt x="2672106" y="31981"/>
                  </a:moveTo>
                  <a:lnTo>
                    <a:pt x="2667372" y="34743"/>
                  </a:lnTo>
                  <a:lnTo>
                    <a:pt x="2672106" y="37504"/>
                  </a:lnTo>
                  <a:lnTo>
                    <a:pt x="2672106" y="31981"/>
                  </a:lnTo>
                  <a:close/>
                </a:path>
                <a:path w="2680334" h="69850">
                  <a:moveTo>
                    <a:pt x="2673705" y="31981"/>
                  </a:moveTo>
                  <a:lnTo>
                    <a:pt x="2672106" y="31981"/>
                  </a:lnTo>
                  <a:lnTo>
                    <a:pt x="2672106" y="37504"/>
                  </a:lnTo>
                  <a:lnTo>
                    <a:pt x="2673705" y="37504"/>
                  </a:lnTo>
                  <a:lnTo>
                    <a:pt x="2673705" y="31981"/>
                  </a:lnTo>
                  <a:close/>
                </a:path>
                <a:path w="2680334" h="69850">
                  <a:moveTo>
                    <a:pt x="2661890" y="31545"/>
                  </a:moveTo>
                  <a:lnTo>
                    <a:pt x="2667372" y="34743"/>
                  </a:lnTo>
                  <a:lnTo>
                    <a:pt x="2672106" y="31981"/>
                  </a:lnTo>
                  <a:lnTo>
                    <a:pt x="2673705" y="31981"/>
                  </a:lnTo>
                  <a:lnTo>
                    <a:pt x="2673705" y="31545"/>
                  </a:lnTo>
                  <a:lnTo>
                    <a:pt x="2661890" y="31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868249" y="4375579"/>
              <a:ext cx="857885" cy="455295"/>
            </a:xfrm>
            <a:custGeom>
              <a:avLst/>
              <a:gdLst/>
              <a:ahLst/>
              <a:cxnLst/>
              <a:rect l="l" t="t" r="r" b="b"/>
              <a:pathLst>
                <a:path w="857884" h="455295">
                  <a:moveTo>
                    <a:pt x="0" y="454925"/>
                  </a:moveTo>
                  <a:lnTo>
                    <a:pt x="857657" y="0"/>
                  </a:lnTo>
                </a:path>
              </a:pathLst>
            </a:custGeom>
            <a:ln w="2024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376881" y="3209695"/>
              <a:ext cx="2214245" cy="532130"/>
            </a:xfrm>
            <a:custGeom>
              <a:avLst/>
              <a:gdLst/>
              <a:ahLst/>
              <a:cxnLst/>
              <a:rect l="l" t="t" r="r" b="b"/>
              <a:pathLst>
                <a:path w="2214245" h="532129">
                  <a:moveTo>
                    <a:pt x="492433" y="520077"/>
                  </a:moveTo>
                  <a:lnTo>
                    <a:pt x="753923" y="520077"/>
                  </a:lnTo>
                </a:path>
                <a:path w="2214245" h="532129">
                  <a:moveTo>
                    <a:pt x="754633" y="519810"/>
                  </a:moveTo>
                  <a:lnTo>
                    <a:pt x="788652" y="0"/>
                  </a:lnTo>
                </a:path>
                <a:path w="2214245" h="532129">
                  <a:moveTo>
                    <a:pt x="787675" y="0"/>
                  </a:moveTo>
                  <a:lnTo>
                    <a:pt x="1205046" y="0"/>
                  </a:lnTo>
                </a:path>
                <a:path w="2214245" h="532129">
                  <a:moveTo>
                    <a:pt x="1205490" y="0"/>
                  </a:moveTo>
                  <a:lnTo>
                    <a:pt x="1356042" y="367144"/>
                  </a:lnTo>
                </a:path>
                <a:path w="2214245" h="532129">
                  <a:moveTo>
                    <a:pt x="1355775" y="367677"/>
                  </a:moveTo>
                  <a:lnTo>
                    <a:pt x="1355775" y="520343"/>
                  </a:lnTo>
                </a:path>
                <a:path w="2214245" h="532129">
                  <a:moveTo>
                    <a:pt x="1350446" y="520077"/>
                  </a:moveTo>
                  <a:lnTo>
                    <a:pt x="1611936" y="520077"/>
                  </a:lnTo>
                </a:path>
                <a:path w="2214245" h="532129">
                  <a:moveTo>
                    <a:pt x="1611581" y="519810"/>
                  </a:moveTo>
                  <a:lnTo>
                    <a:pt x="1645599" y="0"/>
                  </a:lnTo>
                </a:path>
                <a:path w="2214245" h="532129">
                  <a:moveTo>
                    <a:pt x="1645688" y="0"/>
                  </a:moveTo>
                  <a:lnTo>
                    <a:pt x="2063059" y="0"/>
                  </a:lnTo>
                </a:path>
                <a:path w="2214245" h="532129">
                  <a:moveTo>
                    <a:pt x="2063503" y="0"/>
                  </a:moveTo>
                  <a:lnTo>
                    <a:pt x="2214055" y="367144"/>
                  </a:lnTo>
                </a:path>
                <a:path w="2214245" h="532129">
                  <a:moveTo>
                    <a:pt x="2213788" y="367677"/>
                  </a:moveTo>
                  <a:lnTo>
                    <a:pt x="2213788" y="520343"/>
                  </a:lnTo>
                </a:path>
                <a:path w="2214245" h="532129">
                  <a:moveTo>
                    <a:pt x="0" y="11723"/>
                  </a:moveTo>
                  <a:lnTo>
                    <a:pt x="340460" y="11723"/>
                  </a:lnTo>
                </a:path>
                <a:path w="2214245" h="532129">
                  <a:moveTo>
                    <a:pt x="341082" y="11723"/>
                  </a:moveTo>
                  <a:lnTo>
                    <a:pt x="491634" y="378867"/>
                  </a:lnTo>
                </a:path>
                <a:path w="2214245" h="532129">
                  <a:moveTo>
                    <a:pt x="491367" y="379400"/>
                  </a:moveTo>
                  <a:lnTo>
                    <a:pt x="491367" y="532066"/>
                  </a:lnTo>
                </a:path>
              </a:pathLst>
            </a:custGeom>
            <a:ln w="20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363025" y="4371316"/>
              <a:ext cx="2338070" cy="461645"/>
            </a:xfrm>
            <a:custGeom>
              <a:avLst/>
              <a:gdLst/>
              <a:ahLst/>
              <a:cxnLst/>
              <a:rect l="l" t="t" r="r" b="b"/>
              <a:pathLst>
                <a:path w="2338070" h="461645">
                  <a:moveTo>
                    <a:pt x="503092" y="0"/>
                  </a:moveTo>
                  <a:lnTo>
                    <a:pt x="503092" y="456967"/>
                  </a:lnTo>
                </a:path>
                <a:path w="2338070" h="461645">
                  <a:moveTo>
                    <a:pt x="0" y="264541"/>
                  </a:moveTo>
                  <a:lnTo>
                    <a:pt x="498740" y="0"/>
                  </a:lnTo>
                </a:path>
                <a:path w="2338070" h="461645">
                  <a:moveTo>
                    <a:pt x="2230842" y="4262"/>
                  </a:moveTo>
                  <a:lnTo>
                    <a:pt x="2230842" y="461230"/>
                  </a:lnTo>
                </a:path>
                <a:path w="2338070" h="461645">
                  <a:moveTo>
                    <a:pt x="1368566" y="459188"/>
                  </a:moveTo>
                  <a:lnTo>
                    <a:pt x="2226223" y="4262"/>
                  </a:lnTo>
                </a:path>
                <a:path w="2338070" h="461645">
                  <a:moveTo>
                    <a:pt x="2230842" y="455440"/>
                  </a:moveTo>
                  <a:lnTo>
                    <a:pt x="2338049" y="398583"/>
                  </a:lnTo>
                </a:path>
              </a:pathLst>
            </a:custGeom>
            <a:ln w="2025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85340" y="372977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135" y="0"/>
                  </a:lnTo>
                </a:path>
              </a:pathLst>
            </a:custGeom>
            <a:ln w="20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273395" y="2484919"/>
              <a:ext cx="2715895" cy="2346325"/>
            </a:xfrm>
            <a:custGeom>
              <a:avLst/>
              <a:gdLst/>
              <a:ahLst/>
              <a:cxnLst/>
              <a:rect l="l" t="t" r="r" b="b"/>
              <a:pathLst>
                <a:path w="2715895" h="2346325">
                  <a:moveTo>
                    <a:pt x="69469" y="1597964"/>
                  </a:moveTo>
                  <a:lnTo>
                    <a:pt x="38417" y="1544777"/>
                  </a:lnTo>
                  <a:lnTo>
                    <a:pt x="34734" y="1538465"/>
                  </a:lnTo>
                  <a:lnTo>
                    <a:pt x="0" y="1597964"/>
                  </a:lnTo>
                  <a:lnTo>
                    <a:pt x="508" y="1599920"/>
                  </a:lnTo>
                  <a:lnTo>
                    <a:pt x="3556" y="1601698"/>
                  </a:lnTo>
                  <a:lnTo>
                    <a:pt x="5524" y="1601165"/>
                  </a:lnTo>
                  <a:lnTo>
                    <a:pt x="31534" y="1556588"/>
                  </a:lnTo>
                  <a:lnTo>
                    <a:pt x="31534" y="2346033"/>
                  </a:lnTo>
                  <a:lnTo>
                    <a:pt x="37934" y="2346033"/>
                  </a:lnTo>
                  <a:lnTo>
                    <a:pt x="37934" y="1556588"/>
                  </a:lnTo>
                  <a:lnTo>
                    <a:pt x="63944" y="1601165"/>
                  </a:lnTo>
                  <a:lnTo>
                    <a:pt x="65913" y="1601698"/>
                  </a:lnTo>
                  <a:lnTo>
                    <a:pt x="68961" y="1599920"/>
                  </a:lnTo>
                  <a:lnTo>
                    <a:pt x="69469" y="1597964"/>
                  </a:lnTo>
                  <a:close/>
                </a:path>
                <a:path w="2715895" h="2346325">
                  <a:moveTo>
                    <a:pt x="2715806" y="34721"/>
                  </a:moveTo>
                  <a:lnTo>
                    <a:pt x="2710332" y="31521"/>
                  </a:lnTo>
                  <a:lnTo>
                    <a:pt x="2656294" y="0"/>
                  </a:lnTo>
                  <a:lnTo>
                    <a:pt x="2654350" y="444"/>
                  </a:lnTo>
                  <a:lnTo>
                    <a:pt x="2653461" y="2032"/>
                  </a:lnTo>
                  <a:lnTo>
                    <a:pt x="2652572" y="3543"/>
                  </a:lnTo>
                  <a:lnTo>
                    <a:pt x="2653106" y="5499"/>
                  </a:lnTo>
                  <a:lnTo>
                    <a:pt x="2697696" y="31521"/>
                  </a:lnTo>
                  <a:lnTo>
                    <a:pt x="35801" y="31521"/>
                  </a:lnTo>
                  <a:lnTo>
                    <a:pt x="35801" y="37922"/>
                  </a:lnTo>
                  <a:lnTo>
                    <a:pt x="2697696" y="37922"/>
                  </a:lnTo>
                  <a:lnTo>
                    <a:pt x="2653106" y="63944"/>
                  </a:lnTo>
                  <a:lnTo>
                    <a:pt x="2652572" y="65887"/>
                  </a:lnTo>
                  <a:lnTo>
                    <a:pt x="2654350" y="68910"/>
                  </a:lnTo>
                  <a:lnTo>
                    <a:pt x="2656294" y="69443"/>
                  </a:lnTo>
                  <a:lnTo>
                    <a:pt x="2710332" y="37922"/>
                  </a:lnTo>
                  <a:lnTo>
                    <a:pt x="2715806" y="34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4733470" y="4054820"/>
            <a:ext cx="52514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5080" indent="-117475">
              <a:lnSpc>
                <a:spcPct val="100699"/>
              </a:lnSpc>
              <a:spcBef>
                <a:spcPts val="95"/>
              </a:spcBef>
            </a:pPr>
            <a:r>
              <a:rPr dirty="0" sz="1250" spc="-10">
                <a:latin typeface="Times New Roman"/>
                <a:cs typeface="Times New Roman"/>
              </a:rPr>
              <a:t>Internal </a:t>
            </a:r>
            <a:r>
              <a:rPr dirty="0" sz="1250" spc="-20">
                <a:latin typeface="Times New Roman"/>
                <a:cs typeface="Times New Roman"/>
              </a:rPr>
              <a:t>Ramp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5273395" y="2939531"/>
            <a:ext cx="69850" cy="807720"/>
          </a:xfrm>
          <a:custGeom>
            <a:avLst/>
            <a:gdLst/>
            <a:ahLst/>
            <a:cxnLst/>
            <a:rect l="l" t="t" r="r" b="b"/>
            <a:pathLst>
              <a:path w="69850" h="807720">
                <a:moveTo>
                  <a:pt x="34738" y="12638"/>
                </a:moveTo>
                <a:lnTo>
                  <a:pt x="31540" y="18118"/>
                </a:lnTo>
                <a:lnTo>
                  <a:pt x="31540" y="807558"/>
                </a:lnTo>
                <a:lnTo>
                  <a:pt x="37936" y="807558"/>
                </a:lnTo>
                <a:lnTo>
                  <a:pt x="37935" y="18118"/>
                </a:lnTo>
                <a:lnTo>
                  <a:pt x="34738" y="12638"/>
                </a:lnTo>
                <a:close/>
              </a:path>
              <a:path w="69850" h="807720">
                <a:moveTo>
                  <a:pt x="34738" y="0"/>
                </a:moveTo>
                <a:lnTo>
                  <a:pt x="0" y="59503"/>
                </a:lnTo>
                <a:lnTo>
                  <a:pt x="515" y="61457"/>
                </a:lnTo>
                <a:lnTo>
                  <a:pt x="3562" y="63233"/>
                </a:lnTo>
                <a:lnTo>
                  <a:pt x="5524" y="62701"/>
                </a:lnTo>
                <a:lnTo>
                  <a:pt x="31540" y="18118"/>
                </a:lnTo>
                <a:lnTo>
                  <a:pt x="31540" y="6305"/>
                </a:lnTo>
                <a:lnTo>
                  <a:pt x="38418" y="6305"/>
                </a:lnTo>
                <a:lnTo>
                  <a:pt x="34738" y="0"/>
                </a:lnTo>
                <a:close/>
              </a:path>
              <a:path w="69850" h="807720">
                <a:moveTo>
                  <a:pt x="38418" y="6305"/>
                </a:moveTo>
                <a:lnTo>
                  <a:pt x="37936" y="6305"/>
                </a:lnTo>
                <a:lnTo>
                  <a:pt x="37936" y="18118"/>
                </a:lnTo>
                <a:lnTo>
                  <a:pt x="63950" y="62701"/>
                </a:lnTo>
                <a:lnTo>
                  <a:pt x="65914" y="63233"/>
                </a:lnTo>
                <a:lnTo>
                  <a:pt x="68961" y="61457"/>
                </a:lnTo>
                <a:lnTo>
                  <a:pt x="69476" y="59503"/>
                </a:lnTo>
                <a:lnTo>
                  <a:pt x="38418" y="6305"/>
                </a:lnTo>
                <a:close/>
              </a:path>
              <a:path w="69850" h="807720">
                <a:moveTo>
                  <a:pt x="37936" y="7904"/>
                </a:moveTo>
                <a:lnTo>
                  <a:pt x="37500" y="7904"/>
                </a:lnTo>
                <a:lnTo>
                  <a:pt x="34738" y="12638"/>
                </a:lnTo>
                <a:lnTo>
                  <a:pt x="37936" y="18118"/>
                </a:lnTo>
                <a:lnTo>
                  <a:pt x="37936" y="7904"/>
                </a:lnTo>
                <a:close/>
              </a:path>
              <a:path w="69850" h="807720">
                <a:moveTo>
                  <a:pt x="37936" y="6305"/>
                </a:moveTo>
                <a:lnTo>
                  <a:pt x="31540" y="6305"/>
                </a:lnTo>
                <a:lnTo>
                  <a:pt x="31540" y="18118"/>
                </a:lnTo>
                <a:lnTo>
                  <a:pt x="34738" y="12638"/>
                </a:lnTo>
                <a:lnTo>
                  <a:pt x="31976" y="7904"/>
                </a:lnTo>
                <a:lnTo>
                  <a:pt x="37936" y="7904"/>
                </a:lnTo>
                <a:lnTo>
                  <a:pt x="37936" y="6305"/>
                </a:lnTo>
                <a:close/>
              </a:path>
              <a:path w="69850" h="807720">
                <a:moveTo>
                  <a:pt x="37500" y="7904"/>
                </a:moveTo>
                <a:lnTo>
                  <a:pt x="31976" y="7904"/>
                </a:lnTo>
                <a:lnTo>
                  <a:pt x="34738" y="12638"/>
                </a:lnTo>
                <a:lnTo>
                  <a:pt x="37500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4952364" y="3016975"/>
            <a:ext cx="329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900" spc="-25" i="1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4637820" y="1651014"/>
            <a:ext cx="6916420" cy="3543935"/>
            <a:chOff x="4637820" y="1651014"/>
            <a:chExt cx="6916420" cy="3543935"/>
          </a:xfrm>
        </p:grpSpPr>
        <p:sp>
          <p:nvSpPr>
            <p:cNvPr id="51" name="object 51" descr=""/>
            <p:cNvSpPr/>
            <p:nvPr/>
          </p:nvSpPr>
          <p:spPr>
            <a:xfrm>
              <a:off x="5388605" y="2194053"/>
              <a:ext cx="1187450" cy="324485"/>
            </a:xfrm>
            <a:custGeom>
              <a:avLst/>
              <a:gdLst/>
              <a:ahLst/>
              <a:cxnLst/>
              <a:rect l="l" t="t" r="r" b="b"/>
              <a:pathLst>
                <a:path w="1187450" h="324485">
                  <a:moveTo>
                    <a:pt x="475380" y="320785"/>
                  </a:moveTo>
                  <a:lnTo>
                    <a:pt x="784477" y="0"/>
                  </a:lnTo>
                </a:path>
                <a:path w="1187450" h="324485">
                  <a:moveTo>
                    <a:pt x="1187370" y="323982"/>
                  </a:moveTo>
                  <a:lnTo>
                    <a:pt x="783412" y="7460"/>
                  </a:lnTo>
                </a:path>
                <a:path w="1187450" h="324485">
                  <a:moveTo>
                    <a:pt x="317633" y="313325"/>
                  </a:moveTo>
                  <a:lnTo>
                    <a:pt x="0" y="58615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273395" y="1708619"/>
              <a:ext cx="2715895" cy="2064385"/>
            </a:xfrm>
            <a:custGeom>
              <a:avLst/>
              <a:gdLst/>
              <a:ahLst/>
              <a:cxnLst/>
              <a:rect l="l" t="t" r="r" b="b"/>
              <a:pathLst>
                <a:path w="2715895" h="2064385">
                  <a:moveTo>
                    <a:pt x="69469" y="59499"/>
                  </a:moveTo>
                  <a:lnTo>
                    <a:pt x="38417" y="6299"/>
                  </a:lnTo>
                  <a:lnTo>
                    <a:pt x="34734" y="0"/>
                  </a:lnTo>
                  <a:lnTo>
                    <a:pt x="0" y="59499"/>
                  </a:lnTo>
                  <a:lnTo>
                    <a:pt x="508" y="61455"/>
                  </a:lnTo>
                  <a:lnTo>
                    <a:pt x="3556" y="63233"/>
                  </a:lnTo>
                  <a:lnTo>
                    <a:pt x="5524" y="62699"/>
                  </a:lnTo>
                  <a:lnTo>
                    <a:pt x="31534" y="18122"/>
                  </a:lnTo>
                  <a:lnTo>
                    <a:pt x="31534" y="807554"/>
                  </a:lnTo>
                  <a:lnTo>
                    <a:pt x="37934" y="807554"/>
                  </a:lnTo>
                  <a:lnTo>
                    <a:pt x="37934" y="18122"/>
                  </a:lnTo>
                  <a:lnTo>
                    <a:pt x="63944" y="62699"/>
                  </a:lnTo>
                  <a:lnTo>
                    <a:pt x="65913" y="63233"/>
                  </a:lnTo>
                  <a:lnTo>
                    <a:pt x="68961" y="61455"/>
                  </a:lnTo>
                  <a:lnTo>
                    <a:pt x="69469" y="59499"/>
                  </a:lnTo>
                  <a:close/>
                </a:path>
                <a:path w="2715895" h="2064385">
                  <a:moveTo>
                    <a:pt x="2715806" y="2029155"/>
                  </a:moveTo>
                  <a:lnTo>
                    <a:pt x="2710332" y="2025954"/>
                  </a:lnTo>
                  <a:lnTo>
                    <a:pt x="2656294" y="1994420"/>
                  </a:lnTo>
                  <a:lnTo>
                    <a:pt x="2654350" y="1994865"/>
                  </a:lnTo>
                  <a:lnTo>
                    <a:pt x="2653461" y="1996465"/>
                  </a:lnTo>
                  <a:lnTo>
                    <a:pt x="2652572" y="1997976"/>
                  </a:lnTo>
                  <a:lnTo>
                    <a:pt x="2653106" y="1999932"/>
                  </a:lnTo>
                  <a:lnTo>
                    <a:pt x="2697696" y="2025954"/>
                  </a:lnTo>
                  <a:lnTo>
                    <a:pt x="35801" y="2025954"/>
                  </a:lnTo>
                  <a:lnTo>
                    <a:pt x="35801" y="2032342"/>
                  </a:lnTo>
                  <a:lnTo>
                    <a:pt x="2697708" y="2032342"/>
                  </a:lnTo>
                  <a:lnTo>
                    <a:pt x="2653106" y="2058365"/>
                  </a:lnTo>
                  <a:lnTo>
                    <a:pt x="2652572" y="2060321"/>
                  </a:lnTo>
                  <a:lnTo>
                    <a:pt x="2654350" y="2063343"/>
                  </a:lnTo>
                  <a:lnTo>
                    <a:pt x="2656294" y="2063877"/>
                  </a:lnTo>
                  <a:lnTo>
                    <a:pt x="2710332" y="2032342"/>
                  </a:lnTo>
                  <a:lnTo>
                    <a:pt x="2715806" y="20291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8244" y="2496208"/>
              <a:ext cx="169470" cy="7644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6725196" y="2196184"/>
              <a:ext cx="309245" cy="321945"/>
            </a:xfrm>
            <a:custGeom>
              <a:avLst/>
              <a:gdLst/>
              <a:ahLst/>
              <a:cxnLst/>
              <a:rect l="l" t="t" r="r" b="b"/>
              <a:pathLst>
                <a:path w="309245" h="321944">
                  <a:moveTo>
                    <a:pt x="0" y="321850"/>
                  </a:moveTo>
                  <a:lnTo>
                    <a:pt x="309097" y="0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9456" y="2496208"/>
              <a:ext cx="169470" cy="76445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7034294" y="2205776"/>
              <a:ext cx="666750" cy="316865"/>
            </a:xfrm>
            <a:custGeom>
              <a:avLst/>
              <a:gdLst/>
              <a:ahLst/>
              <a:cxnLst/>
              <a:rect l="l" t="t" r="r" b="b"/>
              <a:pathLst>
                <a:path w="666750" h="316864">
                  <a:moveTo>
                    <a:pt x="375180" y="309062"/>
                  </a:moveTo>
                  <a:lnTo>
                    <a:pt x="0" y="0"/>
                  </a:lnTo>
                </a:path>
                <a:path w="666750" h="316864">
                  <a:moveTo>
                    <a:pt x="526532" y="316522"/>
                  </a:moveTo>
                  <a:lnTo>
                    <a:pt x="666159" y="176911"/>
                  </a:lnTo>
                </a:path>
              </a:pathLst>
            </a:custGeom>
            <a:ln w="202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7217" y="2496208"/>
              <a:ext cx="169470" cy="7644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4649885" y="1663079"/>
              <a:ext cx="6892290" cy="3519804"/>
            </a:xfrm>
            <a:custGeom>
              <a:avLst/>
              <a:gdLst/>
              <a:ahLst/>
              <a:cxnLst/>
              <a:rect l="l" t="t" r="r" b="b"/>
              <a:pathLst>
                <a:path w="6892290" h="3519804">
                  <a:moveTo>
                    <a:pt x="0" y="3519444"/>
                  </a:moveTo>
                  <a:lnTo>
                    <a:pt x="3447536" y="3519444"/>
                  </a:lnTo>
                  <a:lnTo>
                    <a:pt x="3447536" y="0"/>
                  </a:lnTo>
                  <a:lnTo>
                    <a:pt x="0" y="0"/>
                  </a:lnTo>
                  <a:lnTo>
                    <a:pt x="0" y="3519444"/>
                  </a:lnTo>
                  <a:close/>
                </a:path>
                <a:path w="6892290" h="3519804">
                  <a:moveTo>
                    <a:pt x="3444704" y="3519444"/>
                  </a:moveTo>
                  <a:lnTo>
                    <a:pt x="6892241" y="3519444"/>
                  </a:lnTo>
                  <a:lnTo>
                    <a:pt x="6892241" y="0"/>
                  </a:lnTo>
                  <a:lnTo>
                    <a:pt x="3444704" y="0"/>
                  </a:lnTo>
                  <a:lnTo>
                    <a:pt x="3444704" y="3519444"/>
                  </a:lnTo>
                  <a:close/>
                </a:path>
              </a:pathLst>
            </a:custGeom>
            <a:ln w="24068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810312" y="3454281"/>
              <a:ext cx="1950085" cy="0"/>
            </a:xfrm>
            <a:custGeom>
              <a:avLst/>
              <a:gdLst/>
              <a:ahLst/>
              <a:cxnLst/>
              <a:rect l="l" t="t" r="r" b="b"/>
              <a:pathLst>
                <a:path w="1950084" h="0">
                  <a:moveTo>
                    <a:pt x="0" y="0"/>
                  </a:moveTo>
                  <a:lnTo>
                    <a:pt x="609811" y="0"/>
                  </a:lnTo>
                </a:path>
                <a:path w="1950084" h="0">
                  <a:moveTo>
                    <a:pt x="661876" y="0"/>
                  </a:moveTo>
                  <a:lnTo>
                    <a:pt x="1695184" y="0"/>
                  </a:lnTo>
                </a:path>
                <a:path w="1950084" h="0">
                  <a:moveTo>
                    <a:pt x="1747249" y="0"/>
                  </a:moveTo>
                  <a:lnTo>
                    <a:pt x="1950002" y="0"/>
                  </a:lnTo>
                </a:path>
              </a:pathLst>
            </a:custGeom>
            <a:ln w="6394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033633" y="4246652"/>
              <a:ext cx="1077595" cy="571500"/>
            </a:xfrm>
            <a:custGeom>
              <a:avLst/>
              <a:gdLst/>
              <a:ahLst/>
              <a:cxnLst/>
              <a:rect l="l" t="t" r="r" b="b"/>
              <a:pathLst>
                <a:path w="1077595" h="571500">
                  <a:moveTo>
                    <a:pt x="0" y="571027"/>
                  </a:moveTo>
                  <a:lnTo>
                    <a:pt x="1077021" y="0"/>
                  </a:lnTo>
                </a:path>
              </a:pathLst>
            </a:custGeom>
            <a:ln w="2025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38431" y="5078428"/>
              <a:ext cx="1071880" cy="53340"/>
            </a:xfrm>
            <a:custGeom>
              <a:avLst/>
              <a:gdLst/>
              <a:ahLst/>
              <a:cxnLst/>
              <a:rect l="l" t="t" r="r" b="b"/>
              <a:pathLst>
                <a:path w="1071879" h="53339">
                  <a:moveTo>
                    <a:pt x="53309" y="0"/>
                  </a:moveTo>
                  <a:lnTo>
                    <a:pt x="0" y="26648"/>
                  </a:lnTo>
                  <a:lnTo>
                    <a:pt x="53309" y="53291"/>
                  </a:lnTo>
                  <a:lnTo>
                    <a:pt x="53309" y="29845"/>
                  </a:lnTo>
                  <a:lnTo>
                    <a:pt x="44424" y="29844"/>
                  </a:lnTo>
                  <a:lnTo>
                    <a:pt x="44424" y="23450"/>
                  </a:lnTo>
                  <a:lnTo>
                    <a:pt x="53309" y="23450"/>
                  </a:lnTo>
                  <a:lnTo>
                    <a:pt x="53309" y="0"/>
                  </a:lnTo>
                  <a:close/>
                </a:path>
                <a:path w="1071879" h="53339">
                  <a:moveTo>
                    <a:pt x="1018381" y="29846"/>
                  </a:moveTo>
                  <a:lnTo>
                    <a:pt x="1018381" y="53291"/>
                  </a:lnTo>
                  <a:lnTo>
                    <a:pt x="1065292" y="29846"/>
                  </a:lnTo>
                  <a:lnTo>
                    <a:pt x="1018381" y="29846"/>
                  </a:lnTo>
                  <a:close/>
                </a:path>
                <a:path w="1071879" h="53339">
                  <a:moveTo>
                    <a:pt x="1018381" y="23451"/>
                  </a:moveTo>
                  <a:lnTo>
                    <a:pt x="1018381" y="29846"/>
                  </a:lnTo>
                  <a:lnTo>
                    <a:pt x="1027266" y="29846"/>
                  </a:lnTo>
                  <a:lnTo>
                    <a:pt x="1027266" y="23451"/>
                  </a:lnTo>
                  <a:lnTo>
                    <a:pt x="1018381" y="23451"/>
                  </a:lnTo>
                  <a:close/>
                </a:path>
                <a:path w="1071879" h="53339">
                  <a:moveTo>
                    <a:pt x="1018381" y="8"/>
                  </a:moveTo>
                  <a:lnTo>
                    <a:pt x="1018381" y="23451"/>
                  </a:lnTo>
                  <a:lnTo>
                    <a:pt x="1027266" y="23451"/>
                  </a:lnTo>
                  <a:lnTo>
                    <a:pt x="1027266" y="29846"/>
                  </a:lnTo>
                  <a:lnTo>
                    <a:pt x="1065294" y="29844"/>
                  </a:lnTo>
                  <a:lnTo>
                    <a:pt x="1071690" y="26648"/>
                  </a:lnTo>
                  <a:lnTo>
                    <a:pt x="1018381" y="8"/>
                  </a:lnTo>
                  <a:close/>
                </a:path>
                <a:path w="1071879" h="53339">
                  <a:moveTo>
                    <a:pt x="53309" y="23450"/>
                  </a:moveTo>
                  <a:lnTo>
                    <a:pt x="53309" y="29845"/>
                  </a:lnTo>
                  <a:lnTo>
                    <a:pt x="1018381" y="29846"/>
                  </a:lnTo>
                  <a:lnTo>
                    <a:pt x="1018381" y="23451"/>
                  </a:lnTo>
                  <a:lnTo>
                    <a:pt x="53309" y="23450"/>
                  </a:lnTo>
                  <a:close/>
                </a:path>
                <a:path w="1071879" h="53339">
                  <a:moveTo>
                    <a:pt x="44424" y="23450"/>
                  </a:moveTo>
                  <a:lnTo>
                    <a:pt x="44424" y="29844"/>
                  </a:lnTo>
                  <a:lnTo>
                    <a:pt x="53309" y="29845"/>
                  </a:lnTo>
                  <a:lnTo>
                    <a:pt x="53309" y="23450"/>
                  </a:lnTo>
                  <a:lnTo>
                    <a:pt x="44424" y="23450"/>
                  </a:lnTo>
                  <a:close/>
                </a:path>
                <a:path w="1071879" h="53339">
                  <a:moveTo>
                    <a:pt x="53309" y="23450"/>
                  </a:moveTo>
                  <a:lnTo>
                    <a:pt x="44424" y="23450"/>
                  </a:lnTo>
                  <a:lnTo>
                    <a:pt x="53309" y="23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9417118" y="4883071"/>
            <a:ext cx="4318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30" i="1">
                <a:latin typeface="Times New Roman"/>
                <a:cs typeface="Times New Roman"/>
              </a:rPr>
              <a:t>T</a:t>
            </a:r>
            <a:r>
              <a:rPr dirty="0" sz="900" spc="-20" i="1">
                <a:latin typeface="Times New Roman"/>
                <a:cs typeface="Times New Roman"/>
              </a:rPr>
              <a:t>CCM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9486227" y="4246119"/>
            <a:ext cx="1098550" cy="0"/>
          </a:xfrm>
          <a:custGeom>
            <a:avLst/>
            <a:gdLst/>
            <a:ahLst/>
            <a:cxnLst/>
            <a:rect l="l" t="t" r="r" b="b"/>
            <a:pathLst>
              <a:path w="1098550" h="0">
                <a:moveTo>
                  <a:pt x="0" y="0"/>
                </a:moveTo>
                <a:lnTo>
                  <a:pt x="1098167" y="0"/>
                </a:lnTo>
              </a:path>
            </a:pathLst>
          </a:custGeom>
          <a:ln w="6394">
            <a:solidFill>
              <a:srgbClr val="000000"/>
            </a:solidFill>
            <a:prstDash val="sysDashDotDot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9300194" y="3852065"/>
            <a:ext cx="5651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900" spc="-10" i="1">
                <a:latin typeface="Times New Roman"/>
                <a:cs typeface="Times New Roman"/>
              </a:rPr>
              <a:t>ramp,pk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8753174" y="1937449"/>
            <a:ext cx="2715895" cy="3218815"/>
            <a:chOff x="8753174" y="1937449"/>
            <a:chExt cx="2715895" cy="3218815"/>
          </a:xfrm>
        </p:grpSpPr>
        <p:pic>
          <p:nvPicPr>
            <p:cNvPr id="66" name="object 6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2481" y="4057929"/>
              <a:ext cx="246998" cy="157283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0106212" y="4246652"/>
              <a:ext cx="635" cy="579755"/>
            </a:xfrm>
            <a:custGeom>
              <a:avLst/>
              <a:gdLst/>
              <a:ahLst/>
              <a:cxnLst/>
              <a:rect l="l" t="t" r="r" b="b"/>
              <a:pathLst>
                <a:path w="634" h="579754">
                  <a:moveTo>
                    <a:pt x="0" y="0"/>
                  </a:moveTo>
                  <a:lnTo>
                    <a:pt x="88" y="579189"/>
                  </a:lnTo>
                </a:path>
              </a:pathLst>
            </a:custGeom>
            <a:ln w="2025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23504" y="1940942"/>
              <a:ext cx="1081405" cy="3211830"/>
            </a:xfrm>
            <a:custGeom>
              <a:avLst/>
              <a:gdLst/>
              <a:ahLst/>
              <a:cxnLst/>
              <a:rect l="l" t="t" r="r" b="b"/>
              <a:pathLst>
                <a:path w="1081404" h="3211829">
                  <a:moveTo>
                    <a:pt x="0" y="0"/>
                  </a:moveTo>
                  <a:lnTo>
                    <a:pt x="88" y="3211733"/>
                  </a:lnTo>
                </a:path>
                <a:path w="1081404" h="3211829">
                  <a:moveTo>
                    <a:pt x="1081108" y="3211732"/>
                  </a:moveTo>
                  <a:lnTo>
                    <a:pt x="1081197" y="0"/>
                  </a:lnTo>
                </a:path>
              </a:pathLst>
            </a:custGeom>
            <a:ln w="6395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928125" y="3187315"/>
              <a:ext cx="1590675" cy="550545"/>
            </a:xfrm>
            <a:custGeom>
              <a:avLst/>
              <a:gdLst/>
              <a:ahLst/>
              <a:cxnLst/>
              <a:rect l="l" t="t" r="r" b="b"/>
              <a:pathLst>
                <a:path w="1590675" h="550545">
                  <a:moveTo>
                    <a:pt x="1171689" y="0"/>
                  </a:moveTo>
                  <a:lnTo>
                    <a:pt x="1182351" y="536151"/>
                  </a:lnTo>
                </a:path>
                <a:path w="1590675" h="550545">
                  <a:moveTo>
                    <a:pt x="95911" y="541391"/>
                  </a:moveTo>
                  <a:lnTo>
                    <a:pt x="505236" y="541391"/>
                  </a:lnTo>
                </a:path>
                <a:path w="1590675" h="550545">
                  <a:moveTo>
                    <a:pt x="505325" y="549739"/>
                  </a:moveTo>
                  <a:lnTo>
                    <a:pt x="530736" y="0"/>
                  </a:lnTo>
                </a:path>
                <a:path w="1590675" h="550545">
                  <a:moveTo>
                    <a:pt x="518119" y="5328"/>
                  </a:moveTo>
                  <a:lnTo>
                    <a:pt x="1182884" y="5328"/>
                  </a:lnTo>
                </a:path>
                <a:path w="1590675" h="550545">
                  <a:moveTo>
                    <a:pt x="1181285" y="549917"/>
                  </a:moveTo>
                  <a:lnTo>
                    <a:pt x="1590610" y="549917"/>
                  </a:lnTo>
                </a:path>
                <a:path w="1590675" h="550545">
                  <a:moveTo>
                    <a:pt x="90581" y="8525"/>
                  </a:moveTo>
                  <a:lnTo>
                    <a:pt x="101242" y="544677"/>
                  </a:lnTo>
                </a:path>
                <a:path w="1590675" h="550545">
                  <a:moveTo>
                    <a:pt x="0" y="13854"/>
                  </a:moveTo>
                  <a:lnTo>
                    <a:pt x="101242" y="13854"/>
                  </a:lnTo>
                </a:path>
              </a:pathLst>
            </a:custGeom>
            <a:ln w="266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863088" y="4241323"/>
              <a:ext cx="165735" cy="579755"/>
            </a:xfrm>
            <a:custGeom>
              <a:avLst/>
              <a:gdLst/>
              <a:ahLst/>
              <a:cxnLst/>
              <a:rect l="l" t="t" r="r" b="b"/>
              <a:pathLst>
                <a:path w="165734" h="579754">
                  <a:moveTo>
                    <a:pt x="0" y="87532"/>
                  </a:moveTo>
                  <a:lnTo>
                    <a:pt x="165124" y="0"/>
                  </a:lnTo>
                </a:path>
                <a:path w="165734" h="579754">
                  <a:moveTo>
                    <a:pt x="160949" y="0"/>
                  </a:moveTo>
                  <a:lnTo>
                    <a:pt x="161037" y="579189"/>
                  </a:lnTo>
                </a:path>
              </a:pathLst>
            </a:custGeom>
            <a:ln w="20253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518824" y="3201169"/>
              <a:ext cx="26034" cy="549910"/>
            </a:xfrm>
            <a:custGeom>
              <a:avLst/>
              <a:gdLst/>
              <a:ahLst/>
              <a:cxnLst/>
              <a:rect l="l" t="t" r="r" b="b"/>
              <a:pathLst>
                <a:path w="26034" h="549910">
                  <a:moveTo>
                    <a:pt x="0" y="549739"/>
                  </a:moveTo>
                  <a:lnTo>
                    <a:pt x="25410" y="0"/>
                  </a:lnTo>
                </a:path>
              </a:pathLst>
            </a:custGeom>
            <a:ln w="266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753170" y="3704107"/>
              <a:ext cx="2715895" cy="1108075"/>
            </a:xfrm>
            <a:custGeom>
              <a:avLst/>
              <a:gdLst/>
              <a:ahLst/>
              <a:cxnLst/>
              <a:rect l="l" t="t" r="r" b="b"/>
              <a:pathLst>
                <a:path w="2715895" h="1108075">
                  <a:moveTo>
                    <a:pt x="69494" y="359600"/>
                  </a:moveTo>
                  <a:lnTo>
                    <a:pt x="38430" y="306400"/>
                  </a:lnTo>
                  <a:lnTo>
                    <a:pt x="34747" y="300101"/>
                  </a:lnTo>
                  <a:lnTo>
                    <a:pt x="0" y="359600"/>
                  </a:lnTo>
                  <a:lnTo>
                    <a:pt x="508" y="361556"/>
                  </a:lnTo>
                  <a:lnTo>
                    <a:pt x="3556" y="363334"/>
                  </a:lnTo>
                  <a:lnTo>
                    <a:pt x="5524" y="362800"/>
                  </a:lnTo>
                  <a:lnTo>
                    <a:pt x="31546" y="318211"/>
                  </a:lnTo>
                  <a:lnTo>
                    <a:pt x="31546" y="1107668"/>
                  </a:lnTo>
                  <a:lnTo>
                    <a:pt x="37947" y="1107668"/>
                  </a:lnTo>
                  <a:lnTo>
                    <a:pt x="37947" y="318211"/>
                  </a:lnTo>
                  <a:lnTo>
                    <a:pt x="63969" y="362800"/>
                  </a:lnTo>
                  <a:lnTo>
                    <a:pt x="65938" y="363334"/>
                  </a:lnTo>
                  <a:lnTo>
                    <a:pt x="68986" y="361556"/>
                  </a:lnTo>
                  <a:lnTo>
                    <a:pt x="69494" y="359600"/>
                  </a:lnTo>
                  <a:close/>
                </a:path>
                <a:path w="2715895" h="1108075">
                  <a:moveTo>
                    <a:pt x="2715615" y="34734"/>
                  </a:moveTo>
                  <a:lnTo>
                    <a:pt x="2710129" y="31534"/>
                  </a:lnTo>
                  <a:lnTo>
                    <a:pt x="2656090" y="0"/>
                  </a:lnTo>
                  <a:lnTo>
                    <a:pt x="2654135" y="444"/>
                  </a:lnTo>
                  <a:lnTo>
                    <a:pt x="2653246" y="2044"/>
                  </a:lnTo>
                  <a:lnTo>
                    <a:pt x="2652268" y="3556"/>
                  </a:lnTo>
                  <a:lnTo>
                    <a:pt x="2652801" y="5511"/>
                  </a:lnTo>
                  <a:lnTo>
                    <a:pt x="2697403" y="31534"/>
                  </a:lnTo>
                  <a:lnTo>
                    <a:pt x="34747" y="31534"/>
                  </a:lnTo>
                  <a:lnTo>
                    <a:pt x="34747" y="37922"/>
                  </a:lnTo>
                  <a:lnTo>
                    <a:pt x="2697416" y="37922"/>
                  </a:lnTo>
                  <a:lnTo>
                    <a:pt x="2702903" y="34734"/>
                  </a:lnTo>
                  <a:lnTo>
                    <a:pt x="2652801" y="63944"/>
                  </a:lnTo>
                  <a:lnTo>
                    <a:pt x="2652268" y="65900"/>
                  </a:lnTo>
                  <a:lnTo>
                    <a:pt x="2653246" y="67411"/>
                  </a:lnTo>
                  <a:lnTo>
                    <a:pt x="2654135" y="68922"/>
                  </a:lnTo>
                  <a:lnTo>
                    <a:pt x="2656090" y="69456"/>
                  </a:lnTo>
                  <a:lnTo>
                    <a:pt x="2710129" y="37922"/>
                  </a:lnTo>
                  <a:lnTo>
                    <a:pt x="2715615" y="34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211896" y="4054820"/>
            <a:ext cx="52514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5080" indent="-117475">
              <a:lnSpc>
                <a:spcPct val="100699"/>
              </a:lnSpc>
              <a:spcBef>
                <a:spcPts val="95"/>
              </a:spcBef>
            </a:pPr>
            <a:r>
              <a:rPr dirty="0" sz="1250" spc="-10">
                <a:latin typeface="Times New Roman"/>
                <a:cs typeface="Times New Roman"/>
              </a:rPr>
              <a:t>Internal </a:t>
            </a:r>
            <a:r>
              <a:rPr dirty="0" sz="1250" spc="-20">
                <a:latin typeface="Times New Roman"/>
                <a:cs typeface="Times New Roman"/>
              </a:rPr>
              <a:t>Ramp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8753174" y="2923546"/>
            <a:ext cx="69850" cy="807720"/>
          </a:xfrm>
          <a:custGeom>
            <a:avLst/>
            <a:gdLst/>
            <a:ahLst/>
            <a:cxnLst/>
            <a:rect l="l" t="t" r="r" b="b"/>
            <a:pathLst>
              <a:path w="69850" h="807720">
                <a:moveTo>
                  <a:pt x="34749" y="12637"/>
                </a:moveTo>
                <a:lnTo>
                  <a:pt x="31550" y="18117"/>
                </a:lnTo>
                <a:lnTo>
                  <a:pt x="31550" y="807558"/>
                </a:lnTo>
                <a:lnTo>
                  <a:pt x="37947" y="807558"/>
                </a:lnTo>
                <a:lnTo>
                  <a:pt x="37947" y="18117"/>
                </a:lnTo>
                <a:lnTo>
                  <a:pt x="34749" y="12637"/>
                </a:lnTo>
                <a:close/>
              </a:path>
              <a:path w="69850" h="807720">
                <a:moveTo>
                  <a:pt x="34748" y="0"/>
                </a:moveTo>
                <a:lnTo>
                  <a:pt x="0" y="59503"/>
                </a:lnTo>
                <a:lnTo>
                  <a:pt x="515" y="61456"/>
                </a:lnTo>
                <a:lnTo>
                  <a:pt x="3563" y="63233"/>
                </a:lnTo>
                <a:lnTo>
                  <a:pt x="5527" y="62699"/>
                </a:lnTo>
                <a:lnTo>
                  <a:pt x="31550" y="18117"/>
                </a:lnTo>
                <a:lnTo>
                  <a:pt x="31550" y="6305"/>
                </a:lnTo>
                <a:lnTo>
                  <a:pt x="38430" y="6305"/>
                </a:lnTo>
                <a:lnTo>
                  <a:pt x="34748" y="0"/>
                </a:lnTo>
                <a:close/>
              </a:path>
              <a:path w="69850" h="807720">
                <a:moveTo>
                  <a:pt x="38430" y="6305"/>
                </a:moveTo>
                <a:lnTo>
                  <a:pt x="37947" y="6305"/>
                </a:lnTo>
                <a:lnTo>
                  <a:pt x="37947" y="18117"/>
                </a:lnTo>
                <a:lnTo>
                  <a:pt x="63971" y="62699"/>
                </a:lnTo>
                <a:lnTo>
                  <a:pt x="65934" y="63233"/>
                </a:lnTo>
                <a:lnTo>
                  <a:pt x="68982" y="61456"/>
                </a:lnTo>
                <a:lnTo>
                  <a:pt x="69496" y="59503"/>
                </a:lnTo>
                <a:lnTo>
                  <a:pt x="38430" y="6305"/>
                </a:lnTo>
                <a:close/>
              </a:path>
              <a:path w="69850" h="807720">
                <a:moveTo>
                  <a:pt x="37947" y="6305"/>
                </a:moveTo>
                <a:lnTo>
                  <a:pt x="31550" y="6305"/>
                </a:lnTo>
                <a:lnTo>
                  <a:pt x="31550" y="18117"/>
                </a:lnTo>
                <a:lnTo>
                  <a:pt x="34749" y="12637"/>
                </a:lnTo>
                <a:lnTo>
                  <a:pt x="31986" y="7904"/>
                </a:lnTo>
                <a:lnTo>
                  <a:pt x="37947" y="7904"/>
                </a:lnTo>
                <a:lnTo>
                  <a:pt x="37947" y="6305"/>
                </a:lnTo>
                <a:close/>
              </a:path>
              <a:path w="69850" h="807720">
                <a:moveTo>
                  <a:pt x="37947" y="7904"/>
                </a:moveTo>
                <a:lnTo>
                  <a:pt x="37511" y="7904"/>
                </a:lnTo>
                <a:lnTo>
                  <a:pt x="34749" y="12637"/>
                </a:lnTo>
                <a:lnTo>
                  <a:pt x="37947" y="18117"/>
                </a:lnTo>
                <a:lnTo>
                  <a:pt x="37947" y="7904"/>
                </a:lnTo>
                <a:close/>
              </a:path>
              <a:path w="69850" h="807720">
                <a:moveTo>
                  <a:pt x="37511" y="7904"/>
                </a:moveTo>
                <a:lnTo>
                  <a:pt x="31986" y="7904"/>
                </a:lnTo>
                <a:lnTo>
                  <a:pt x="34749" y="12637"/>
                </a:lnTo>
                <a:lnTo>
                  <a:pt x="37511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8432784" y="3000545"/>
            <a:ext cx="329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900" spc="-25" i="1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8753174" y="1704348"/>
            <a:ext cx="1824355" cy="807720"/>
            <a:chOff x="8753174" y="1704348"/>
            <a:chExt cx="1824355" cy="807720"/>
          </a:xfrm>
        </p:grpSpPr>
        <p:sp>
          <p:nvSpPr>
            <p:cNvPr id="77" name="object 77" descr=""/>
            <p:cNvSpPr/>
            <p:nvPr/>
          </p:nvSpPr>
          <p:spPr>
            <a:xfrm>
              <a:off x="8928125" y="1883925"/>
              <a:ext cx="1638935" cy="499109"/>
            </a:xfrm>
            <a:custGeom>
              <a:avLst/>
              <a:gdLst/>
              <a:ahLst/>
              <a:cxnLst/>
              <a:rect l="l" t="t" r="r" b="b"/>
              <a:pathLst>
                <a:path w="1638934" h="499110">
                  <a:moveTo>
                    <a:pt x="100176" y="492368"/>
                  </a:moveTo>
                  <a:lnTo>
                    <a:pt x="552237" y="8525"/>
                  </a:lnTo>
                </a:path>
                <a:path w="1638934" h="499110">
                  <a:moveTo>
                    <a:pt x="1175954" y="498762"/>
                  </a:moveTo>
                  <a:lnTo>
                    <a:pt x="552237" y="0"/>
                  </a:lnTo>
                </a:path>
                <a:path w="1638934" h="499110">
                  <a:moveTo>
                    <a:pt x="1185549" y="492368"/>
                  </a:moveTo>
                  <a:lnTo>
                    <a:pt x="1638677" y="8525"/>
                  </a:lnTo>
                </a:path>
                <a:path w="1638934" h="499110">
                  <a:moveTo>
                    <a:pt x="100176" y="487039"/>
                  </a:moveTo>
                  <a:lnTo>
                    <a:pt x="0" y="407109"/>
                  </a:lnTo>
                </a:path>
              </a:pathLst>
            </a:custGeom>
            <a:ln w="20253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753174" y="1704348"/>
              <a:ext cx="69850" cy="807720"/>
            </a:xfrm>
            <a:custGeom>
              <a:avLst/>
              <a:gdLst/>
              <a:ahLst/>
              <a:cxnLst/>
              <a:rect l="l" t="t" r="r" b="b"/>
              <a:pathLst>
                <a:path w="69850" h="807719">
                  <a:moveTo>
                    <a:pt x="34749" y="12637"/>
                  </a:moveTo>
                  <a:lnTo>
                    <a:pt x="31550" y="18117"/>
                  </a:lnTo>
                  <a:lnTo>
                    <a:pt x="31550" y="807558"/>
                  </a:lnTo>
                  <a:lnTo>
                    <a:pt x="37947" y="807558"/>
                  </a:lnTo>
                  <a:lnTo>
                    <a:pt x="37947" y="18117"/>
                  </a:lnTo>
                  <a:lnTo>
                    <a:pt x="34749" y="12637"/>
                  </a:lnTo>
                  <a:close/>
                </a:path>
                <a:path w="69850" h="807719">
                  <a:moveTo>
                    <a:pt x="34748" y="0"/>
                  </a:moveTo>
                  <a:lnTo>
                    <a:pt x="0" y="59503"/>
                  </a:lnTo>
                  <a:lnTo>
                    <a:pt x="515" y="61457"/>
                  </a:lnTo>
                  <a:lnTo>
                    <a:pt x="3563" y="63233"/>
                  </a:lnTo>
                  <a:lnTo>
                    <a:pt x="5527" y="62701"/>
                  </a:lnTo>
                  <a:lnTo>
                    <a:pt x="31550" y="18117"/>
                  </a:lnTo>
                  <a:lnTo>
                    <a:pt x="31550" y="6305"/>
                  </a:lnTo>
                  <a:lnTo>
                    <a:pt x="38430" y="6305"/>
                  </a:lnTo>
                  <a:lnTo>
                    <a:pt x="34748" y="0"/>
                  </a:lnTo>
                  <a:close/>
                </a:path>
                <a:path w="69850" h="807719">
                  <a:moveTo>
                    <a:pt x="38430" y="6305"/>
                  </a:moveTo>
                  <a:lnTo>
                    <a:pt x="37947" y="6305"/>
                  </a:lnTo>
                  <a:lnTo>
                    <a:pt x="37947" y="18117"/>
                  </a:lnTo>
                  <a:lnTo>
                    <a:pt x="63971" y="62701"/>
                  </a:lnTo>
                  <a:lnTo>
                    <a:pt x="65934" y="63233"/>
                  </a:lnTo>
                  <a:lnTo>
                    <a:pt x="68982" y="61457"/>
                  </a:lnTo>
                  <a:lnTo>
                    <a:pt x="69496" y="59503"/>
                  </a:lnTo>
                  <a:lnTo>
                    <a:pt x="38430" y="6305"/>
                  </a:lnTo>
                  <a:close/>
                </a:path>
                <a:path w="69850" h="807719">
                  <a:moveTo>
                    <a:pt x="37947" y="6305"/>
                  </a:moveTo>
                  <a:lnTo>
                    <a:pt x="31550" y="6305"/>
                  </a:lnTo>
                  <a:lnTo>
                    <a:pt x="31550" y="18117"/>
                  </a:lnTo>
                  <a:lnTo>
                    <a:pt x="34749" y="12637"/>
                  </a:lnTo>
                  <a:lnTo>
                    <a:pt x="31986" y="7904"/>
                  </a:lnTo>
                  <a:lnTo>
                    <a:pt x="37947" y="7904"/>
                  </a:lnTo>
                  <a:lnTo>
                    <a:pt x="37947" y="6305"/>
                  </a:lnTo>
                  <a:close/>
                </a:path>
                <a:path w="69850" h="807719">
                  <a:moveTo>
                    <a:pt x="37947" y="7904"/>
                  </a:moveTo>
                  <a:lnTo>
                    <a:pt x="37511" y="7904"/>
                  </a:lnTo>
                  <a:lnTo>
                    <a:pt x="34749" y="12637"/>
                  </a:lnTo>
                  <a:lnTo>
                    <a:pt x="37947" y="18117"/>
                  </a:lnTo>
                  <a:lnTo>
                    <a:pt x="37947" y="7904"/>
                  </a:lnTo>
                  <a:close/>
                </a:path>
                <a:path w="69850" h="807719">
                  <a:moveTo>
                    <a:pt x="37511" y="7904"/>
                  </a:moveTo>
                  <a:lnTo>
                    <a:pt x="31986" y="7904"/>
                  </a:lnTo>
                  <a:lnTo>
                    <a:pt x="34749" y="12637"/>
                  </a:lnTo>
                  <a:lnTo>
                    <a:pt x="37511" y="7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4909607" y="1741525"/>
            <a:ext cx="3865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30600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i</a:t>
            </a:r>
            <a:r>
              <a:rPr dirty="0" baseline="-21604" sz="1350" spc="-15" i="1">
                <a:latin typeface="Times New Roman"/>
                <a:cs typeface="Times New Roman"/>
              </a:rPr>
              <a:t>L</a:t>
            </a:r>
            <a:r>
              <a:rPr dirty="0" sz="1400" spc="-10">
                <a:latin typeface="Times New Roman"/>
                <a:cs typeface="Times New Roman"/>
              </a:rPr>
              <a:t>(</a:t>
            </a:r>
            <a:r>
              <a:rPr dirty="0" sz="1400" spc="-10" i="1">
                <a:latin typeface="Times New Roman"/>
                <a:cs typeface="Times New Roman"/>
              </a:rPr>
              <a:t>t</a:t>
            </a:r>
            <a:r>
              <a:rPr dirty="0" sz="1400" spc="-10">
                <a:latin typeface="Times New Roman"/>
                <a:cs typeface="Times New Roman"/>
              </a:rPr>
              <a:t>)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1984" sz="2100" spc="-15" i="1">
                <a:latin typeface="Times New Roman"/>
                <a:cs typeface="Times New Roman"/>
              </a:rPr>
              <a:t>i</a:t>
            </a:r>
            <a:r>
              <a:rPr dirty="0" baseline="-18518" sz="1350" spc="-15" i="1">
                <a:latin typeface="Times New Roman"/>
                <a:cs typeface="Times New Roman"/>
              </a:rPr>
              <a:t>L</a:t>
            </a:r>
            <a:r>
              <a:rPr dirty="0" baseline="1984" sz="2100" spc="-15">
                <a:latin typeface="Times New Roman"/>
                <a:cs typeface="Times New Roman"/>
              </a:rPr>
              <a:t>(</a:t>
            </a:r>
            <a:r>
              <a:rPr dirty="0" baseline="1984" sz="2100" spc="-15" i="1">
                <a:latin typeface="Times New Roman"/>
                <a:cs typeface="Times New Roman"/>
              </a:rPr>
              <a:t>t</a:t>
            </a:r>
            <a:r>
              <a:rPr dirty="0" baseline="1984" sz="2100" spc="-15">
                <a:latin typeface="Times New Roman"/>
                <a:cs typeface="Times New Roman"/>
              </a:rPr>
              <a:t>)</a:t>
            </a:r>
            <a:endParaRPr baseline="1984" sz="2100">
              <a:latin typeface="Times New Roman"/>
              <a:cs typeface="Times New Roman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1191731" y="1897245"/>
            <a:ext cx="10364470" cy="3746500"/>
            <a:chOff x="1191731" y="1897245"/>
            <a:chExt cx="10364470" cy="3746500"/>
          </a:xfrm>
        </p:grpSpPr>
        <p:sp>
          <p:nvSpPr>
            <p:cNvPr id="81" name="object 81" descr=""/>
            <p:cNvSpPr/>
            <p:nvPr/>
          </p:nvSpPr>
          <p:spPr>
            <a:xfrm>
              <a:off x="8787922" y="4792182"/>
              <a:ext cx="2680970" cy="69850"/>
            </a:xfrm>
            <a:custGeom>
              <a:avLst/>
              <a:gdLst/>
              <a:ahLst/>
              <a:cxnLst/>
              <a:rect l="l" t="t" r="r" b="b"/>
              <a:pathLst>
                <a:path w="2680970" h="69850">
                  <a:moveTo>
                    <a:pt x="2621342" y="0"/>
                  </a:moveTo>
                  <a:lnTo>
                    <a:pt x="2619387" y="515"/>
                  </a:lnTo>
                  <a:lnTo>
                    <a:pt x="2618498" y="2042"/>
                  </a:lnTo>
                  <a:lnTo>
                    <a:pt x="2617520" y="3569"/>
                  </a:lnTo>
                  <a:lnTo>
                    <a:pt x="2618054" y="5524"/>
                  </a:lnTo>
                  <a:lnTo>
                    <a:pt x="2619564" y="6421"/>
                  </a:lnTo>
                  <a:lnTo>
                    <a:pt x="2662653" y="31545"/>
                  </a:lnTo>
                  <a:lnTo>
                    <a:pt x="2674561" y="31545"/>
                  </a:lnTo>
                  <a:lnTo>
                    <a:pt x="2674561" y="37939"/>
                  </a:lnTo>
                  <a:lnTo>
                    <a:pt x="2662656" y="37939"/>
                  </a:lnTo>
                  <a:lnTo>
                    <a:pt x="2618054" y="63953"/>
                  </a:lnTo>
                  <a:lnTo>
                    <a:pt x="2617520" y="65906"/>
                  </a:lnTo>
                  <a:lnTo>
                    <a:pt x="2618498" y="67434"/>
                  </a:lnTo>
                  <a:lnTo>
                    <a:pt x="2619387" y="68962"/>
                  </a:lnTo>
                  <a:lnTo>
                    <a:pt x="2621342" y="69476"/>
                  </a:lnTo>
                  <a:lnTo>
                    <a:pt x="2622852" y="68580"/>
                  </a:lnTo>
                  <a:lnTo>
                    <a:pt x="2675388" y="37939"/>
                  </a:lnTo>
                  <a:lnTo>
                    <a:pt x="2674561" y="37939"/>
                  </a:lnTo>
                  <a:lnTo>
                    <a:pt x="2675403" y="37931"/>
                  </a:lnTo>
                  <a:lnTo>
                    <a:pt x="2680869" y="34743"/>
                  </a:lnTo>
                  <a:lnTo>
                    <a:pt x="2622852" y="896"/>
                  </a:lnTo>
                  <a:lnTo>
                    <a:pt x="2621342" y="0"/>
                  </a:lnTo>
                  <a:close/>
                </a:path>
                <a:path w="2680970" h="69850">
                  <a:moveTo>
                    <a:pt x="2668138" y="34743"/>
                  </a:moveTo>
                  <a:lnTo>
                    <a:pt x="2662656" y="37939"/>
                  </a:lnTo>
                  <a:lnTo>
                    <a:pt x="2674561" y="37939"/>
                  </a:lnTo>
                  <a:lnTo>
                    <a:pt x="2674561" y="37504"/>
                  </a:lnTo>
                  <a:lnTo>
                    <a:pt x="2672873" y="37504"/>
                  </a:lnTo>
                  <a:lnTo>
                    <a:pt x="2668138" y="34743"/>
                  </a:lnTo>
                  <a:close/>
                </a:path>
                <a:path w="2680970" h="69850">
                  <a:moveTo>
                    <a:pt x="0" y="31536"/>
                  </a:moveTo>
                  <a:lnTo>
                    <a:pt x="0" y="37931"/>
                  </a:lnTo>
                  <a:lnTo>
                    <a:pt x="2662671" y="37931"/>
                  </a:lnTo>
                  <a:lnTo>
                    <a:pt x="2668138" y="34743"/>
                  </a:lnTo>
                  <a:lnTo>
                    <a:pt x="2662653" y="31545"/>
                  </a:lnTo>
                  <a:lnTo>
                    <a:pt x="0" y="31536"/>
                  </a:lnTo>
                  <a:close/>
                </a:path>
                <a:path w="2680970" h="69850">
                  <a:moveTo>
                    <a:pt x="2672873" y="31981"/>
                  </a:moveTo>
                  <a:lnTo>
                    <a:pt x="2668138" y="34743"/>
                  </a:lnTo>
                  <a:lnTo>
                    <a:pt x="2672873" y="37504"/>
                  </a:lnTo>
                  <a:lnTo>
                    <a:pt x="2672873" y="31981"/>
                  </a:lnTo>
                  <a:close/>
                </a:path>
                <a:path w="2680970" h="69850">
                  <a:moveTo>
                    <a:pt x="2674561" y="31981"/>
                  </a:moveTo>
                  <a:lnTo>
                    <a:pt x="2672873" y="31981"/>
                  </a:lnTo>
                  <a:lnTo>
                    <a:pt x="2672873" y="37504"/>
                  </a:lnTo>
                  <a:lnTo>
                    <a:pt x="2674561" y="37504"/>
                  </a:lnTo>
                  <a:lnTo>
                    <a:pt x="2674561" y="31981"/>
                  </a:lnTo>
                  <a:close/>
                </a:path>
                <a:path w="2680970" h="69850">
                  <a:moveTo>
                    <a:pt x="2662653" y="31545"/>
                  </a:moveTo>
                  <a:lnTo>
                    <a:pt x="2668138" y="34743"/>
                  </a:lnTo>
                  <a:lnTo>
                    <a:pt x="2672873" y="31981"/>
                  </a:lnTo>
                  <a:lnTo>
                    <a:pt x="2674561" y="31981"/>
                  </a:lnTo>
                  <a:lnTo>
                    <a:pt x="2674561" y="31545"/>
                  </a:lnTo>
                  <a:lnTo>
                    <a:pt x="2662653" y="31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0099815" y="4246652"/>
              <a:ext cx="1148080" cy="579755"/>
            </a:xfrm>
            <a:custGeom>
              <a:avLst/>
              <a:gdLst/>
              <a:ahLst/>
              <a:cxnLst/>
              <a:rect l="l" t="t" r="r" b="b"/>
              <a:pathLst>
                <a:path w="1148079" h="579754">
                  <a:moveTo>
                    <a:pt x="0" y="571027"/>
                  </a:moveTo>
                  <a:lnTo>
                    <a:pt x="1077021" y="0"/>
                  </a:lnTo>
                </a:path>
                <a:path w="1148079" h="579754">
                  <a:moveTo>
                    <a:pt x="1072578" y="0"/>
                  </a:moveTo>
                  <a:lnTo>
                    <a:pt x="1072667" y="579189"/>
                  </a:lnTo>
                </a:path>
                <a:path w="1148079" h="579754">
                  <a:moveTo>
                    <a:pt x="1072578" y="563114"/>
                  </a:moveTo>
                  <a:lnTo>
                    <a:pt x="1147833" y="523256"/>
                  </a:lnTo>
                </a:path>
              </a:pathLst>
            </a:custGeom>
            <a:ln w="20253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531618" y="3193709"/>
              <a:ext cx="716280" cy="536575"/>
            </a:xfrm>
            <a:custGeom>
              <a:avLst/>
              <a:gdLst/>
              <a:ahLst/>
              <a:cxnLst/>
              <a:rect l="l" t="t" r="r" b="b"/>
              <a:pathLst>
                <a:path w="716279" h="536575">
                  <a:moveTo>
                    <a:pt x="0" y="7460"/>
                  </a:moveTo>
                  <a:lnTo>
                    <a:pt x="664764" y="7460"/>
                  </a:lnTo>
                </a:path>
                <a:path w="716279" h="536575">
                  <a:moveTo>
                    <a:pt x="653569" y="0"/>
                  </a:moveTo>
                  <a:lnTo>
                    <a:pt x="664231" y="536151"/>
                  </a:lnTo>
                </a:path>
                <a:path w="716279" h="536575">
                  <a:moveTo>
                    <a:pt x="664231" y="529668"/>
                  </a:moveTo>
                  <a:lnTo>
                    <a:pt x="716118" y="529668"/>
                  </a:lnTo>
                </a:path>
              </a:pathLst>
            </a:custGeom>
            <a:ln w="266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787917" y="2484919"/>
              <a:ext cx="2680970" cy="1289050"/>
            </a:xfrm>
            <a:custGeom>
              <a:avLst/>
              <a:gdLst/>
              <a:ahLst/>
              <a:cxnLst/>
              <a:rect l="l" t="t" r="r" b="b"/>
              <a:pathLst>
                <a:path w="2680970" h="1289050">
                  <a:moveTo>
                    <a:pt x="2680868" y="1253921"/>
                  </a:moveTo>
                  <a:lnTo>
                    <a:pt x="2675382" y="1250721"/>
                  </a:lnTo>
                  <a:lnTo>
                    <a:pt x="2621343" y="1219187"/>
                  </a:lnTo>
                  <a:lnTo>
                    <a:pt x="2619387" y="1219631"/>
                  </a:lnTo>
                  <a:lnTo>
                    <a:pt x="2618498" y="1221232"/>
                  </a:lnTo>
                  <a:lnTo>
                    <a:pt x="2617520" y="1222743"/>
                  </a:lnTo>
                  <a:lnTo>
                    <a:pt x="2618054" y="1224699"/>
                  </a:lnTo>
                  <a:lnTo>
                    <a:pt x="2662656" y="1250721"/>
                  </a:lnTo>
                  <a:lnTo>
                    <a:pt x="0" y="1250721"/>
                  </a:lnTo>
                  <a:lnTo>
                    <a:pt x="0" y="1257109"/>
                  </a:lnTo>
                  <a:lnTo>
                    <a:pt x="2662669" y="1257109"/>
                  </a:lnTo>
                  <a:lnTo>
                    <a:pt x="2668155" y="1253921"/>
                  </a:lnTo>
                  <a:lnTo>
                    <a:pt x="2618054" y="1283131"/>
                  </a:lnTo>
                  <a:lnTo>
                    <a:pt x="2617520" y="1285087"/>
                  </a:lnTo>
                  <a:lnTo>
                    <a:pt x="2618498" y="1286598"/>
                  </a:lnTo>
                  <a:lnTo>
                    <a:pt x="2619387" y="1288110"/>
                  </a:lnTo>
                  <a:lnTo>
                    <a:pt x="2621343" y="1288643"/>
                  </a:lnTo>
                  <a:lnTo>
                    <a:pt x="2675382" y="1257109"/>
                  </a:lnTo>
                  <a:lnTo>
                    <a:pt x="2680868" y="1253921"/>
                  </a:lnTo>
                  <a:close/>
                </a:path>
                <a:path w="2680970" h="1289050">
                  <a:moveTo>
                    <a:pt x="2680868" y="34721"/>
                  </a:moveTo>
                  <a:lnTo>
                    <a:pt x="2675382" y="31521"/>
                  </a:lnTo>
                  <a:lnTo>
                    <a:pt x="2621343" y="0"/>
                  </a:lnTo>
                  <a:lnTo>
                    <a:pt x="2619387" y="444"/>
                  </a:lnTo>
                  <a:lnTo>
                    <a:pt x="2618498" y="2032"/>
                  </a:lnTo>
                  <a:lnTo>
                    <a:pt x="2617520" y="3543"/>
                  </a:lnTo>
                  <a:lnTo>
                    <a:pt x="2618054" y="5499"/>
                  </a:lnTo>
                  <a:lnTo>
                    <a:pt x="2662656" y="31521"/>
                  </a:lnTo>
                  <a:lnTo>
                    <a:pt x="0" y="31521"/>
                  </a:lnTo>
                  <a:lnTo>
                    <a:pt x="0" y="37922"/>
                  </a:lnTo>
                  <a:lnTo>
                    <a:pt x="2662656" y="37922"/>
                  </a:lnTo>
                  <a:lnTo>
                    <a:pt x="2618054" y="63944"/>
                  </a:lnTo>
                  <a:lnTo>
                    <a:pt x="2617520" y="65887"/>
                  </a:lnTo>
                  <a:lnTo>
                    <a:pt x="2618498" y="67398"/>
                  </a:lnTo>
                  <a:lnTo>
                    <a:pt x="2619387" y="68910"/>
                  </a:lnTo>
                  <a:lnTo>
                    <a:pt x="2621343" y="69443"/>
                  </a:lnTo>
                  <a:lnTo>
                    <a:pt x="2675394" y="37922"/>
                  </a:lnTo>
                  <a:lnTo>
                    <a:pt x="2680868" y="34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571067" y="1907371"/>
              <a:ext cx="669925" cy="500380"/>
            </a:xfrm>
            <a:custGeom>
              <a:avLst/>
              <a:gdLst/>
              <a:ahLst/>
              <a:cxnLst/>
              <a:rect l="l" t="t" r="r" b="b"/>
              <a:pathLst>
                <a:path w="669925" h="500380">
                  <a:moveTo>
                    <a:pt x="623716" y="499828"/>
                  </a:moveTo>
                  <a:lnTo>
                    <a:pt x="0" y="0"/>
                  </a:lnTo>
                </a:path>
                <a:path w="669925" h="500380">
                  <a:moveTo>
                    <a:pt x="626914" y="499828"/>
                  </a:moveTo>
                  <a:lnTo>
                    <a:pt x="669562" y="452935"/>
                  </a:lnTo>
                </a:path>
              </a:pathLst>
            </a:custGeom>
            <a:ln w="20253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203765" y="5178276"/>
              <a:ext cx="10340340" cy="453390"/>
            </a:xfrm>
            <a:custGeom>
              <a:avLst/>
              <a:gdLst/>
              <a:ahLst/>
              <a:cxnLst/>
              <a:rect l="l" t="t" r="r" b="b"/>
              <a:pathLst>
                <a:path w="10340340" h="453389">
                  <a:moveTo>
                    <a:pt x="0" y="453025"/>
                  </a:moveTo>
                  <a:lnTo>
                    <a:pt x="3447536" y="453025"/>
                  </a:lnTo>
                  <a:lnTo>
                    <a:pt x="3447536" y="0"/>
                  </a:lnTo>
                  <a:lnTo>
                    <a:pt x="0" y="0"/>
                  </a:lnTo>
                  <a:lnTo>
                    <a:pt x="0" y="453025"/>
                  </a:lnTo>
                  <a:close/>
                </a:path>
                <a:path w="10340340" h="453389">
                  <a:moveTo>
                    <a:pt x="3447536" y="453025"/>
                  </a:moveTo>
                  <a:lnTo>
                    <a:pt x="6895072" y="453025"/>
                  </a:lnTo>
                  <a:lnTo>
                    <a:pt x="6895072" y="0"/>
                  </a:lnTo>
                  <a:lnTo>
                    <a:pt x="3447536" y="0"/>
                  </a:lnTo>
                  <a:lnTo>
                    <a:pt x="3447536" y="453025"/>
                  </a:lnTo>
                  <a:close/>
                </a:path>
                <a:path w="10340340" h="453389">
                  <a:moveTo>
                    <a:pt x="6892241" y="453025"/>
                  </a:moveTo>
                  <a:lnTo>
                    <a:pt x="10339777" y="453025"/>
                  </a:lnTo>
                  <a:lnTo>
                    <a:pt x="10339777" y="0"/>
                  </a:lnTo>
                  <a:lnTo>
                    <a:pt x="6892241" y="0"/>
                  </a:lnTo>
                  <a:lnTo>
                    <a:pt x="6892241" y="453025"/>
                  </a:lnTo>
                  <a:close/>
                </a:path>
              </a:pathLst>
            </a:custGeom>
            <a:ln w="24068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>
            <a:off x="640561" y="5220305"/>
            <a:ext cx="6247765" cy="94488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330960">
              <a:lnSpc>
                <a:spcPct val="100000"/>
              </a:lnSpc>
              <a:spcBef>
                <a:spcPts val="819"/>
              </a:spcBef>
              <a:tabLst>
                <a:tab pos="4469130" algn="l"/>
              </a:tabLst>
            </a:pPr>
            <a:r>
              <a:rPr dirty="0" baseline="13468" sz="2475" spc="-15" i="1">
                <a:latin typeface="Times New Roman"/>
                <a:cs typeface="Times New Roman"/>
              </a:rPr>
              <a:t>T</a:t>
            </a:r>
            <a:r>
              <a:rPr dirty="0" sz="1100" spc="-10" i="1">
                <a:latin typeface="Times New Roman"/>
                <a:cs typeface="Times New Roman"/>
              </a:rPr>
              <a:t>cycle</a:t>
            </a:r>
            <a:r>
              <a:rPr dirty="0" sz="1100" spc="114" i="1">
                <a:latin typeface="Times New Roman"/>
                <a:cs typeface="Times New Roman"/>
              </a:rPr>
              <a:t> </a:t>
            </a:r>
            <a:r>
              <a:rPr dirty="0" baseline="13468" sz="2475">
                <a:latin typeface="Times New Roman"/>
                <a:cs typeface="Times New Roman"/>
              </a:rPr>
              <a:t>&lt;</a:t>
            </a:r>
            <a:r>
              <a:rPr dirty="0" baseline="13468" sz="2475" spc="-82">
                <a:latin typeface="Times New Roman"/>
                <a:cs typeface="Times New Roman"/>
              </a:rPr>
              <a:t> </a:t>
            </a:r>
            <a:r>
              <a:rPr dirty="0" baseline="13468" sz="2475" i="1">
                <a:latin typeface="Times New Roman"/>
                <a:cs typeface="Times New Roman"/>
              </a:rPr>
              <a:t>T</a:t>
            </a:r>
            <a:r>
              <a:rPr dirty="0" sz="1100" i="1">
                <a:latin typeface="Times New Roman"/>
                <a:cs typeface="Times New Roman"/>
              </a:rPr>
              <a:t>clamp</a:t>
            </a:r>
            <a:r>
              <a:rPr dirty="0" sz="1100" spc="95" i="1">
                <a:latin typeface="Times New Roman"/>
                <a:cs typeface="Times New Roman"/>
              </a:rPr>
              <a:t> </a:t>
            </a:r>
            <a:r>
              <a:rPr dirty="0" baseline="13468" sz="2475" spc="457">
                <a:latin typeface="Arial Unicode MS"/>
                <a:cs typeface="Arial Unicode MS"/>
              </a:rPr>
              <a:t>➔</a:t>
            </a:r>
            <a:r>
              <a:rPr dirty="0" baseline="13468" sz="2475" spc="-142">
                <a:latin typeface="Arial Unicode MS"/>
                <a:cs typeface="Arial Unicode MS"/>
              </a:rPr>
              <a:t> </a:t>
            </a:r>
            <a:r>
              <a:rPr dirty="0" baseline="13468" sz="2475" spc="-37">
                <a:latin typeface="Times New Roman"/>
                <a:cs typeface="Times New Roman"/>
              </a:rPr>
              <a:t>DCM</a:t>
            </a:r>
            <a:r>
              <a:rPr dirty="0" baseline="13468" sz="2475">
                <a:latin typeface="Times New Roman"/>
                <a:cs typeface="Times New Roman"/>
              </a:rPr>
              <a:t>	</a:t>
            </a:r>
            <a:r>
              <a:rPr dirty="0" baseline="13468" sz="2475" i="1">
                <a:latin typeface="Times New Roman"/>
                <a:cs typeface="Times New Roman"/>
              </a:rPr>
              <a:t>T</a:t>
            </a:r>
            <a:r>
              <a:rPr dirty="0" sz="1100" i="1">
                <a:latin typeface="Times New Roman"/>
                <a:cs typeface="Times New Roman"/>
              </a:rPr>
              <a:t>clamp</a:t>
            </a:r>
            <a:r>
              <a:rPr dirty="0" sz="1100" spc="90" i="1">
                <a:latin typeface="Times New Roman"/>
                <a:cs typeface="Times New Roman"/>
              </a:rPr>
              <a:t> </a:t>
            </a:r>
            <a:r>
              <a:rPr dirty="0" baseline="13468" sz="2475">
                <a:latin typeface="Times New Roman"/>
                <a:cs typeface="Times New Roman"/>
              </a:rPr>
              <a:t>&lt;</a:t>
            </a:r>
            <a:r>
              <a:rPr dirty="0" baseline="13468" sz="2475" spc="-75">
                <a:latin typeface="Times New Roman"/>
                <a:cs typeface="Times New Roman"/>
              </a:rPr>
              <a:t> </a:t>
            </a:r>
            <a:r>
              <a:rPr dirty="0" baseline="13468" sz="2475" spc="-15" i="1">
                <a:latin typeface="Times New Roman"/>
                <a:cs typeface="Times New Roman"/>
              </a:rPr>
              <a:t>T</a:t>
            </a:r>
            <a:r>
              <a:rPr dirty="0" sz="1100" spc="-10" i="1">
                <a:latin typeface="Times New Roman"/>
                <a:cs typeface="Times New Roman"/>
              </a:rPr>
              <a:t>cycle</a:t>
            </a:r>
            <a:r>
              <a:rPr dirty="0" sz="1100" spc="120" i="1">
                <a:latin typeface="Times New Roman"/>
                <a:cs typeface="Times New Roman"/>
              </a:rPr>
              <a:t> </a:t>
            </a:r>
            <a:r>
              <a:rPr dirty="0" baseline="13468" sz="2475">
                <a:latin typeface="Times New Roman"/>
                <a:cs typeface="Times New Roman"/>
              </a:rPr>
              <a:t>&lt;</a:t>
            </a:r>
            <a:r>
              <a:rPr dirty="0" baseline="13468" sz="2475" spc="-82">
                <a:latin typeface="Times New Roman"/>
                <a:cs typeface="Times New Roman"/>
              </a:rPr>
              <a:t> </a:t>
            </a:r>
            <a:r>
              <a:rPr dirty="0" baseline="13468" sz="2475" spc="-30" i="1">
                <a:latin typeface="Times New Roman"/>
                <a:cs typeface="Times New Roman"/>
              </a:rPr>
              <a:t>T</a:t>
            </a:r>
            <a:r>
              <a:rPr dirty="0" sz="1100" spc="-20" i="1">
                <a:latin typeface="Times New Roman"/>
                <a:cs typeface="Times New Roman"/>
              </a:rPr>
              <a:t>CCM</a:t>
            </a:r>
            <a:endParaRPr sz="1100">
              <a:latin typeface="Times New Roman"/>
              <a:cs typeface="Times New Roman"/>
            </a:endParaRPr>
          </a:p>
          <a:p>
            <a:pPr marL="434340" indent="-396875">
              <a:lnSpc>
                <a:spcPct val="100000"/>
              </a:lnSpc>
              <a:spcBef>
                <a:spcPts val="1175"/>
              </a:spcBef>
              <a:buFont typeface="Arial Unicode MS"/>
              <a:buChar char="□"/>
              <a:tabLst>
                <a:tab pos="434975" algn="l"/>
              </a:tabLst>
            </a:pP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Automatic selection</a:t>
            </a:r>
            <a:r>
              <a:rPr dirty="0" sz="2800" spc="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of</a:t>
            </a:r>
            <a:r>
              <a:rPr dirty="0" sz="2800" spc="-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the</a:t>
            </a:r>
            <a:r>
              <a:rPr dirty="0" sz="2800" spc="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32313"/>
                </a:solidFill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2" name="object 9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3" name="object 9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88" name="object 88" descr=""/>
          <p:cNvSpPr txBox="1"/>
          <p:nvPr/>
        </p:nvSpPr>
        <p:spPr>
          <a:xfrm>
            <a:off x="6917137" y="5256606"/>
            <a:ext cx="708025" cy="280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25"/>
              </a:spcBef>
              <a:buFont typeface="Arial Unicode MS"/>
              <a:buChar char="➔"/>
              <a:tabLst>
                <a:tab pos="293370" algn="l"/>
              </a:tabLst>
            </a:pPr>
            <a:r>
              <a:rPr dirty="0" sz="1650" spc="-25">
                <a:latin typeface="Times New Roman"/>
                <a:cs typeface="Times New Roman"/>
              </a:rPr>
              <a:t>CrM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8808176" y="5308987"/>
            <a:ext cx="1119505" cy="280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3468" sz="2475" spc="-15" i="1">
                <a:latin typeface="Times New Roman"/>
                <a:cs typeface="Times New Roman"/>
              </a:rPr>
              <a:t>T</a:t>
            </a:r>
            <a:r>
              <a:rPr dirty="0" sz="1100" spc="-10" i="1">
                <a:latin typeface="Times New Roman"/>
                <a:cs typeface="Times New Roman"/>
              </a:rPr>
              <a:t>cycle</a:t>
            </a:r>
            <a:r>
              <a:rPr dirty="0" sz="1100" spc="125" i="1">
                <a:latin typeface="Times New Roman"/>
                <a:cs typeface="Times New Roman"/>
              </a:rPr>
              <a:t> </a:t>
            </a:r>
            <a:r>
              <a:rPr dirty="0" baseline="13468" sz="2475">
                <a:latin typeface="Times New Roman"/>
                <a:cs typeface="Times New Roman"/>
              </a:rPr>
              <a:t>&gt;</a:t>
            </a:r>
            <a:r>
              <a:rPr dirty="0" baseline="13468" sz="2475" spc="-67">
                <a:latin typeface="Times New Roman"/>
                <a:cs typeface="Times New Roman"/>
              </a:rPr>
              <a:t> </a:t>
            </a:r>
            <a:r>
              <a:rPr dirty="0" baseline="13468" sz="2475" spc="-30" i="1">
                <a:latin typeface="Times New Roman"/>
                <a:cs typeface="Times New Roman"/>
              </a:rPr>
              <a:t>T</a:t>
            </a:r>
            <a:r>
              <a:rPr dirty="0" sz="1100" spc="-20" i="1">
                <a:latin typeface="Times New Roman"/>
                <a:cs typeface="Times New Roman"/>
              </a:rPr>
              <a:t>CCM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9982047" y="5256606"/>
            <a:ext cx="777875" cy="280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25"/>
              </a:spcBef>
              <a:buFont typeface="Arial Unicode MS"/>
              <a:buChar char="➔"/>
              <a:tabLst>
                <a:tab pos="293370" algn="l"/>
              </a:tabLst>
            </a:pPr>
            <a:r>
              <a:rPr dirty="0" sz="1650" spc="-25">
                <a:latin typeface="Times New Roman"/>
                <a:cs typeface="Times New Roman"/>
              </a:rPr>
              <a:t>CCM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 Multimode </a:t>
            </a:r>
            <a:r>
              <a:rPr dirty="0" spc="-20"/>
              <a:t>PFC?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57395"/>
            <a:ext cx="6864984" cy="172085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790"/>
              </a:spcBef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conduction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line/load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lvl="1" marL="890269" indent="-421005">
              <a:lnSpc>
                <a:spcPct val="100000"/>
              </a:lnSpc>
              <a:spcBef>
                <a:spcPts val="630"/>
              </a:spcBef>
              <a:buClr>
                <a:srgbClr val="A6A6A6"/>
              </a:buClr>
              <a:buFont typeface="Arial Unicode MS"/>
              <a:buChar char="■"/>
              <a:tabLst>
                <a:tab pos="890269" algn="l"/>
                <a:tab pos="890905" algn="l"/>
              </a:tabLst>
            </a:pP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DCM</a:t>
            </a:r>
            <a:r>
              <a:rPr dirty="0" sz="2200" spc="-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for light</a:t>
            </a:r>
            <a:r>
              <a:rPr dirty="0" sz="2200" spc="-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09691"/>
                </a:solidFill>
                <a:latin typeface="Arial"/>
                <a:cs typeface="Arial"/>
              </a:rPr>
              <a:t>load</a:t>
            </a:r>
            <a:endParaRPr sz="2200">
              <a:latin typeface="Arial"/>
              <a:cs typeface="Arial"/>
            </a:endParaRPr>
          </a:p>
          <a:p>
            <a:pPr lvl="1" marL="890269" indent="-421005">
              <a:lnSpc>
                <a:spcPct val="100000"/>
              </a:lnSpc>
              <a:spcBef>
                <a:spcPts val="650"/>
              </a:spcBef>
              <a:buClr>
                <a:srgbClr val="A6A6A6"/>
              </a:buClr>
              <a:buFont typeface="Arial Unicode MS"/>
              <a:buChar char="■"/>
              <a:tabLst>
                <a:tab pos="890269" algn="l"/>
                <a:tab pos="890905" algn="l"/>
              </a:tabLst>
            </a:pP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CrM</a:t>
            </a:r>
            <a:r>
              <a:rPr dirty="0" sz="2200" spc="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medium</a:t>
            </a:r>
            <a:r>
              <a:rPr dirty="0" sz="2200" spc="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09691"/>
                </a:solidFill>
                <a:latin typeface="Arial"/>
                <a:cs typeface="Arial"/>
              </a:rPr>
              <a:t>load</a:t>
            </a:r>
            <a:endParaRPr sz="2200">
              <a:latin typeface="Arial"/>
              <a:cs typeface="Arial"/>
            </a:endParaRPr>
          </a:p>
          <a:p>
            <a:pPr lvl="1" marL="890269" indent="-421005">
              <a:lnSpc>
                <a:spcPct val="100000"/>
              </a:lnSpc>
              <a:spcBef>
                <a:spcPts val="575"/>
              </a:spcBef>
              <a:buClr>
                <a:srgbClr val="A6A6A6"/>
              </a:buClr>
              <a:buFont typeface="Arial Unicode MS"/>
              <a:buChar char="■"/>
              <a:tabLst>
                <a:tab pos="890269" algn="l"/>
                <a:tab pos="890905" algn="l"/>
              </a:tabLst>
            </a:pPr>
            <a:r>
              <a:rPr dirty="0" sz="2200">
                <a:solidFill>
                  <a:srgbClr val="009691"/>
                </a:solidFill>
                <a:latin typeface="Arial"/>
                <a:cs typeface="Arial"/>
              </a:rPr>
              <a:t>CCM for heavy </a:t>
            </a:r>
            <a:r>
              <a:rPr dirty="0" sz="2200" spc="-20">
                <a:solidFill>
                  <a:srgbClr val="009691"/>
                </a:solidFill>
                <a:latin typeface="Arial"/>
                <a:cs typeface="Arial"/>
              </a:rPr>
              <a:t>load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2642107"/>
            <a:ext cx="8439150" cy="313753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446405" indent="-434340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Font typeface="Arial Unicode MS"/>
              <a:buChar char="□"/>
              <a:tabLst>
                <a:tab pos="446405" algn="l"/>
                <a:tab pos="44704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NCP1618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firmly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switching</a:t>
            </a:r>
            <a:r>
              <a:rPr dirty="0" sz="2400" spc="-10">
                <a:latin typeface="Arial"/>
                <a:cs typeface="Arial"/>
              </a:rPr>
              <a:t> frequency: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Font typeface="Arial Unicode MS"/>
              <a:buChar char="►"/>
              <a:tabLst>
                <a:tab pos="439420" algn="l"/>
                <a:tab pos="440055" algn="l"/>
              </a:tabLst>
            </a:pP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65</a:t>
            </a:r>
            <a:r>
              <a:rPr dirty="0" sz="2400" spc="-2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kHz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(with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jittering)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when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heavy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load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conditions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(CCM)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►"/>
              <a:tabLst>
                <a:tab pos="439420" algn="l"/>
                <a:tab pos="440055" algn="l"/>
              </a:tabLst>
            </a:pP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58</a:t>
            </a:r>
            <a:r>
              <a:rPr dirty="0" sz="2400" spc="-2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kHz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to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130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kHz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critical 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conduction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►"/>
              <a:tabLst>
                <a:tab pos="439420" algn="l"/>
                <a:tab pos="440055" algn="l"/>
              </a:tabLst>
            </a:pP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130</a:t>
            </a:r>
            <a:r>
              <a:rPr dirty="0" sz="2400" spc="-2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kHz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to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25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kHz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DCM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(with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4A6CA"/>
                </a:solidFill>
                <a:latin typeface="Arial"/>
                <a:cs typeface="Arial"/>
              </a:rPr>
              <a:t>frequency</a:t>
            </a:r>
            <a:r>
              <a:rPr dirty="0" sz="2400" spc="-5">
                <a:solidFill>
                  <a:srgbClr val="34A6C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foldback)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 sz="2400">
                <a:latin typeface="Arial"/>
                <a:cs typeface="Arial"/>
              </a:rPr>
              <a:t>High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efficiency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load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range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105"/>
              </a:spcBef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 sz="2400">
                <a:latin typeface="Arial"/>
                <a:cs typeface="Arial"/>
              </a:rPr>
              <a:t>Eased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filtering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9385" y="350088"/>
            <a:ext cx="3661408" cy="218954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322327" y="2558796"/>
            <a:ext cx="35179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500-</a:t>
            </a:r>
            <a:r>
              <a:rPr dirty="0" sz="2000">
                <a:latin typeface="Arial"/>
                <a:cs typeface="Arial"/>
              </a:rPr>
              <a:t>W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EVB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efficiency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@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115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Wide-</a:t>
            </a:r>
            <a:r>
              <a:rPr dirty="0"/>
              <a:t>mains,</a:t>
            </a:r>
            <a:r>
              <a:rPr dirty="0" spc="15"/>
              <a:t> </a:t>
            </a:r>
            <a:r>
              <a:rPr dirty="0" spc="-10"/>
              <a:t>500-</a:t>
            </a:r>
            <a:r>
              <a:rPr dirty="0"/>
              <a:t>W</a:t>
            </a:r>
            <a:r>
              <a:rPr dirty="0" spc="20"/>
              <a:t> </a:t>
            </a:r>
            <a:r>
              <a:rPr dirty="0" spc="-25"/>
              <a:t>EVB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80624" y="1144213"/>
            <a:ext cx="4785995" cy="4542790"/>
            <a:chOff x="780624" y="1144213"/>
            <a:chExt cx="4785995" cy="45427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74" y="1150563"/>
              <a:ext cx="4773251" cy="452983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83799" y="1147388"/>
              <a:ext cx="4779645" cy="4536440"/>
            </a:xfrm>
            <a:custGeom>
              <a:avLst/>
              <a:gdLst/>
              <a:ahLst/>
              <a:cxnLst/>
              <a:rect l="l" t="t" r="r" b="b"/>
              <a:pathLst>
                <a:path w="4779645" h="4536440">
                  <a:moveTo>
                    <a:pt x="0" y="0"/>
                  </a:moveTo>
                  <a:lnTo>
                    <a:pt x="4779602" y="0"/>
                  </a:lnTo>
                  <a:lnTo>
                    <a:pt x="4779602" y="4536185"/>
                  </a:lnTo>
                  <a:lnTo>
                    <a:pt x="0" y="453618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860431" y="1754562"/>
          <a:ext cx="5895975" cy="2614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7479"/>
                <a:gridCol w="1022985"/>
                <a:gridCol w="874394"/>
              </a:tblGrid>
              <a:tr h="23558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Description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Value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Units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Input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Range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90-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rms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Line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Frequency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Range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892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45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Hz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73660">
                        <a:lnSpc>
                          <a:spcPts val="139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Power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500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Nominal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Voltage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390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73660">
                        <a:lnSpc>
                          <a:spcPts val="139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Minimum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Current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3660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Maximum Output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Current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1300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Efficiency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Measurements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(10%,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20%,..)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0">
                        <a:lnSpc>
                          <a:spcPts val="140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10-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Minimum Efficiency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Range,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115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rms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Minimum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Line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Range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Full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Load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95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Hold-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remaining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73660">
                        <a:lnSpc>
                          <a:spcPts val="138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Peak-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To-Peak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Frequency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Ripple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974538" y="4870195"/>
            <a:ext cx="542290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details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at: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www.onsemi.com/pub/Collateral/EVBUM2716-</a:t>
            </a:r>
            <a:r>
              <a:rPr dirty="0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D.PDF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 spc="-10">
                <a:solidFill>
                  <a:srgbClr val="000000"/>
                </a:solidFill>
              </a:rPr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Upgraded</a:t>
            </a:r>
            <a:r>
              <a:rPr dirty="0" spc="-55"/>
              <a:t> </a:t>
            </a:r>
            <a:r>
              <a:rPr dirty="0"/>
              <a:t>Control</a:t>
            </a:r>
            <a:r>
              <a:rPr dirty="0" spc="-200"/>
              <a:t> </a:t>
            </a:r>
            <a:r>
              <a:rPr dirty="0" spc="-10"/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Interleaving</a:t>
            </a:r>
            <a:r>
              <a:rPr dirty="0" spc="-60"/>
              <a:t> </a:t>
            </a:r>
            <a:r>
              <a:rPr dirty="0" spc="-10"/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Font typeface="Arial Unicode MS"/>
              <a:buChar char="□"/>
              <a:tabLst>
                <a:tab pos="480059" algn="l"/>
              </a:tabLst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 spc="-10"/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dirty="0" spc="-45"/>
              <a:t> </a:t>
            </a:r>
            <a:r>
              <a:rPr dirty="0"/>
              <a:t>Current</a:t>
            </a:r>
            <a:r>
              <a:rPr dirty="0" spc="-35"/>
              <a:t> </a:t>
            </a:r>
            <a:r>
              <a:rPr dirty="0"/>
              <a:t>@</a:t>
            </a:r>
            <a:r>
              <a:rPr dirty="0" spc="-35"/>
              <a:t> </a:t>
            </a:r>
            <a:r>
              <a:rPr dirty="0"/>
              <a:t>115</a:t>
            </a:r>
            <a:r>
              <a:rPr dirty="0" spc="-45"/>
              <a:t> </a:t>
            </a:r>
            <a:r>
              <a:rPr dirty="0"/>
              <a:t>V</a:t>
            </a:r>
            <a:r>
              <a:rPr dirty="0" spc="-35"/>
              <a:t> </a:t>
            </a:r>
            <a:r>
              <a:rPr dirty="0" spc="-25"/>
              <a:t>rms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891" y="3674620"/>
            <a:ext cx="9548778" cy="20795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892" y="899487"/>
            <a:ext cx="9561465" cy="218670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22688" y="3108452"/>
            <a:ext cx="546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CCM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053270" y="3102355"/>
            <a:ext cx="46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CrM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136837" y="5781547"/>
            <a:ext cx="2717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dirty="0" sz="18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Clamped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CrM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26076" y="5781547"/>
            <a:ext cx="2248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Foldback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Operation</a:t>
            </a:r>
            <a:r>
              <a:rPr dirty="0" spc="-45"/>
              <a:t> </a:t>
            </a:r>
            <a:r>
              <a:rPr dirty="0"/>
              <a:t>modes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40"/>
              <a:t> </a:t>
            </a:r>
            <a:r>
              <a:rPr dirty="0"/>
              <a:t>115</a:t>
            </a:r>
            <a:r>
              <a:rPr dirty="0" spc="-45"/>
              <a:t> </a:t>
            </a:r>
            <a:r>
              <a:rPr dirty="0"/>
              <a:t>V</a:t>
            </a:r>
            <a:r>
              <a:rPr dirty="0" spc="-40"/>
              <a:t> </a:t>
            </a:r>
            <a:r>
              <a:rPr dirty="0"/>
              <a:t>rms,</a:t>
            </a:r>
            <a:r>
              <a:rPr dirty="0" spc="-35"/>
              <a:t> </a:t>
            </a:r>
            <a:r>
              <a:rPr dirty="0"/>
              <a:t>40%</a:t>
            </a:r>
            <a:r>
              <a:rPr dirty="0" spc="-40"/>
              <a:t> </a:t>
            </a:r>
            <a:r>
              <a:rPr dirty="0" spc="-20"/>
              <a:t>load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3693325"/>
            <a:ext cx="9872345" cy="19678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5075">
              <a:lnSpc>
                <a:spcPct val="100000"/>
              </a:lnSpc>
              <a:spcBef>
                <a:spcPts val="100"/>
              </a:spcBef>
              <a:tabLst>
                <a:tab pos="2839085" algn="l"/>
                <a:tab pos="6648450" algn="l"/>
                <a:tab pos="6982459" algn="l"/>
              </a:tabLst>
            </a:pPr>
            <a:r>
              <a:rPr dirty="0" sz="1450" spc="-25" b="1">
                <a:latin typeface="Times New Roman"/>
                <a:cs typeface="Times New Roman"/>
              </a:rPr>
              <a:t>a)</a:t>
            </a:r>
            <a:r>
              <a:rPr dirty="0" sz="1450" b="1">
                <a:latin typeface="Times New Roman"/>
                <a:cs typeface="Times New Roman"/>
              </a:rPr>
              <a:t>	Top</a:t>
            </a:r>
            <a:r>
              <a:rPr dirty="0" sz="1450" spc="-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of</a:t>
            </a:r>
            <a:r>
              <a:rPr dirty="0" sz="1450" spc="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the </a:t>
            </a:r>
            <a:r>
              <a:rPr dirty="0" sz="1450" spc="-10" b="1">
                <a:latin typeface="Times New Roman"/>
                <a:cs typeface="Times New Roman"/>
              </a:rPr>
              <a:t>sinusoid</a:t>
            </a:r>
            <a:r>
              <a:rPr dirty="0" sz="1450" b="1">
                <a:latin typeface="Times New Roman"/>
                <a:cs typeface="Times New Roman"/>
              </a:rPr>
              <a:t>	</a:t>
            </a:r>
            <a:r>
              <a:rPr dirty="0" sz="1450" spc="-25" b="1">
                <a:latin typeface="Times New Roman"/>
                <a:cs typeface="Times New Roman"/>
              </a:rPr>
              <a:t>b)</a:t>
            </a:r>
            <a:r>
              <a:rPr dirty="0" sz="1450" b="1">
                <a:latin typeface="Times New Roman"/>
                <a:cs typeface="Times New Roman"/>
              </a:rPr>
              <a:t>	Near the</a:t>
            </a:r>
            <a:r>
              <a:rPr dirty="0" sz="1450" spc="-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line zero</a:t>
            </a:r>
            <a:r>
              <a:rPr dirty="0" sz="1450" spc="10" b="1">
                <a:latin typeface="Times New Roman"/>
                <a:cs typeface="Times New Roman"/>
              </a:rPr>
              <a:t> </a:t>
            </a:r>
            <a:r>
              <a:rPr dirty="0" sz="1450" spc="-10" b="1">
                <a:latin typeface="Times New Roman"/>
                <a:cs typeface="Times New Roman"/>
              </a:rPr>
              <a:t>crossing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439420" indent="-427355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Critical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conduction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mode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at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sine-wave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465E66"/>
                </a:solidFill>
                <a:latin typeface="Arial"/>
                <a:cs typeface="Arial"/>
              </a:rPr>
              <a:t>top</a:t>
            </a:r>
            <a:endParaRPr sz="2400">
              <a:latin typeface="Arial"/>
              <a:cs typeface="Arial"/>
            </a:endParaRPr>
          </a:p>
          <a:p>
            <a:pPr marL="433705" indent="-42164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433705" algn="l"/>
                <a:tab pos="434340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130-kHz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frequency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clamp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forces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DCM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near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line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zero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crossing</a:t>
            </a:r>
            <a:endParaRPr sz="24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Valley</a:t>
            </a:r>
            <a:r>
              <a:rPr dirty="0" sz="2400" spc="-3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turn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in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both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088" y="862454"/>
            <a:ext cx="4164719" cy="28433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535" y="852260"/>
            <a:ext cx="4172134" cy="284987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17580" y="1307031"/>
            <a:ext cx="9969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i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90981" y="1409349"/>
            <a:ext cx="34798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20" i="1">
                <a:solidFill>
                  <a:srgbClr val="FFFF00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08124" y="1224732"/>
            <a:ext cx="590550" cy="722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2625" spc="-30" i="1">
                <a:solidFill>
                  <a:srgbClr val="66FFFF"/>
                </a:solidFill>
                <a:latin typeface="Times New Roman"/>
                <a:cs typeface="Times New Roman"/>
              </a:rPr>
              <a:t>V</a:t>
            </a:r>
            <a:r>
              <a:rPr dirty="0" sz="1150" spc="-20" i="1">
                <a:solidFill>
                  <a:srgbClr val="66FFFF"/>
                </a:solidFill>
                <a:latin typeface="Times New Roman"/>
                <a:cs typeface="Times New Roman"/>
              </a:rPr>
              <a:t>out</a:t>
            </a:r>
            <a:endParaRPr sz="115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  <a:spcBef>
                <a:spcPts val="1285"/>
              </a:spcBef>
            </a:pPr>
            <a:r>
              <a:rPr dirty="0" baseline="7936" sz="2625" spc="-37" i="1">
                <a:solidFill>
                  <a:srgbClr val="FF3299"/>
                </a:solidFill>
                <a:latin typeface="Times New Roman"/>
                <a:cs typeface="Times New Roman"/>
              </a:rPr>
              <a:t>V</a:t>
            </a:r>
            <a:r>
              <a:rPr dirty="0" sz="1150" spc="-25" i="1">
                <a:solidFill>
                  <a:srgbClr val="FF3299"/>
                </a:solidFill>
                <a:latin typeface="Times New Roman"/>
                <a:cs typeface="Times New Roman"/>
              </a:rPr>
              <a:t>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11298" y="1475632"/>
            <a:ext cx="47244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7936" sz="2625" spc="-15" i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1150" spc="-10" i="1">
                <a:solidFill>
                  <a:srgbClr val="FFFF00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40699" y="1209162"/>
            <a:ext cx="4025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2625" spc="-30" i="1">
                <a:solidFill>
                  <a:srgbClr val="66FFFF"/>
                </a:solidFill>
                <a:latin typeface="Times New Roman"/>
                <a:cs typeface="Times New Roman"/>
              </a:rPr>
              <a:t>V</a:t>
            </a:r>
            <a:r>
              <a:rPr dirty="0" sz="1150" spc="-20" i="1">
                <a:solidFill>
                  <a:srgbClr val="66FFFF"/>
                </a:solidFill>
                <a:latin typeface="Times New Roman"/>
                <a:cs typeface="Times New Roman"/>
              </a:rPr>
              <a:t>out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83507" y="2480196"/>
            <a:ext cx="3924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2625" spc="-37" i="1">
                <a:solidFill>
                  <a:srgbClr val="FF3299"/>
                </a:solidFill>
                <a:latin typeface="Times New Roman"/>
                <a:cs typeface="Times New Roman"/>
              </a:rPr>
              <a:t>V</a:t>
            </a:r>
            <a:r>
              <a:rPr dirty="0" sz="1150" spc="-25" i="1">
                <a:solidFill>
                  <a:srgbClr val="FF3299"/>
                </a:solidFill>
                <a:latin typeface="Times New Roman"/>
                <a:cs typeface="Times New Roman"/>
              </a:rPr>
              <a:t>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04233" y="1227835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885321" y="1452591"/>
            <a:ext cx="405130" cy="76200"/>
          </a:xfrm>
          <a:custGeom>
            <a:avLst/>
            <a:gdLst/>
            <a:ahLst/>
            <a:cxnLst/>
            <a:rect l="l" t="t" r="r" b="b"/>
            <a:pathLst>
              <a:path w="405129" h="76200">
                <a:moveTo>
                  <a:pt x="76200" y="0"/>
                </a:moveTo>
                <a:lnTo>
                  <a:pt x="0" y="38098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405129" h="76200">
                <a:moveTo>
                  <a:pt x="328507" y="0"/>
                </a:moveTo>
                <a:lnTo>
                  <a:pt x="328507" y="76200"/>
                </a:lnTo>
                <a:lnTo>
                  <a:pt x="385657" y="47625"/>
                </a:lnTo>
                <a:lnTo>
                  <a:pt x="341207" y="47625"/>
                </a:lnTo>
                <a:lnTo>
                  <a:pt x="341207" y="28575"/>
                </a:lnTo>
                <a:lnTo>
                  <a:pt x="385657" y="28575"/>
                </a:lnTo>
                <a:lnTo>
                  <a:pt x="328507" y="0"/>
                </a:lnTo>
                <a:close/>
              </a:path>
              <a:path w="405129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405129" h="76200">
                <a:moveTo>
                  <a:pt x="328507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328507" y="47625"/>
                </a:lnTo>
                <a:lnTo>
                  <a:pt x="328507" y="28575"/>
                </a:lnTo>
                <a:close/>
              </a:path>
              <a:path w="405129" h="76200">
                <a:moveTo>
                  <a:pt x="385657" y="28575"/>
                </a:moveTo>
                <a:lnTo>
                  <a:pt x="341207" y="28575"/>
                </a:lnTo>
                <a:lnTo>
                  <a:pt x="341207" y="47625"/>
                </a:lnTo>
                <a:lnTo>
                  <a:pt x="385657" y="47625"/>
                </a:lnTo>
                <a:lnTo>
                  <a:pt x="404707" y="38100"/>
                </a:lnTo>
                <a:lnTo>
                  <a:pt x="385657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732151" y="1227835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713239" y="1452591"/>
            <a:ext cx="405130" cy="76200"/>
          </a:xfrm>
          <a:custGeom>
            <a:avLst/>
            <a:gdLst/>
            <a:ahLst/>
            <a:cxnLst/>
            <a:rect l="l" t="t" r="r" b="b"/>
            <a:pathLst>
              <a:path w="405129" h="76200">
                <a:moveTo>
                  <a:pt x="76200" y="0"/>
                </a:moveTo>
                <a:lnTo>
                  <a:pt x="0" y="38098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405129" h="76200">
                <a:moveTo>
                  <a:pt x="328507" y="0"/>
                </a:moveTo>
                <a:lnTo>
                  <a:pt x="328507" y="76200"/>
                </a:lnTo>
                <a:lnTo>
                  <a:pt x="385657" y="47625"/>
                </a:lnTo>
                <a:lnTo>
                  <a:pt x="341207" y="47625"/>
                </a:lnTo>
                <a:lnTo>
                  <a:pt x="341207" y="28575"/>
                </a:lnTo>
                <a:lnTo>
                  <a:pt x="385657" y="28575"/>
                </a:lnTo>
                <a:lnTo>
                  <a:pt x="328507" y="0"/>
                </a:lnTo>
                <a:close/>
              </a:path>
              <a:path w="405129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405129" h="76200">
                <a:moveTo>
                  <a:pt x="328507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328507" y="47625"/>
                </a:lnTo>
                <a:lnTo>
                  <a:pt x="328507" y="28575"/>
                </a:lnTo>
                <a:close/>
              </a:path>
              <a:path w="405129" h="76200">
                <a:moveTo>
                  <a:pt x="385657" y="28575"/>
                </a:moveTo>
                <a:lnTo>
                  <a:pt x="341207" y="28575"/>
                </a:lnTo>
                <a:lnTo>
                  <a:pt x="341207" y="47625"/>
                </a:lnTo>
                <a:lnTo>
                  <a:pt x="385657" y="47625"/>
                </a:lnTo>
                <a:lnTo>
                  <a:pt x="404707" y="38100"/>
                </a:lnTo>
                <a:lnTo>
                  <a:pt x="385657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Operation</a:t>
            </a:r>
            <a:r>
              <a:rPr dirty="0" spc="-45"/>
              <a:t> </a:t>
            </a:r>
            <a:r>
              <a:rPr dirty="0"/>
              <a:t>modes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40"/>
              <a:t> </a:t>
            </a:r>
            <a:r>
              <a:rPr dirty="0"/>
              <a:t>115</a:t>
            </a:r>
            <a:r>
              <a:rPr dirty="0" spc="-45"/>
              <a:t> </a:t>
            </a:r>
            <a:r>
              <a:rPr dirty="0"/>
              <a:t>V</a:t>
            </a:r>
            <a:r>
              <a:rPr dirty="0" spc="-40"/>
              <a:t> </a:t>
            </a:r>
            <a:r>
              <a:rPr dirty="0"/>
              <a:t>rms,</a:t>
            </a:r>
            <a:r>
              <a:rPr dirty="0" spc="-35"/>
              <a:t> </a:t>
            </a:r>
            <a:r>
              <a:rPr dirty="0"/>
              <a:t>20%</a:t>
            </a:r>
            <a:r>
              <a:rPr dirty="0" spc="-40"/>
              <a:t> </a:t>
            </a:r>
            <a:r>
              <a:rPr dirty="0" spc="-20"/>
              <a:t>load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71839" y="3614984"/>
            <a:ext cx="10568305" cy="269494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555875">
              <a:lnSpc>
                <a:spcPct val="100000"/>
              </a:lnSpc>
              <a:spcBef>
                <a:spcPts val="575"/>
              </a:spcBef>
              <a:tabLst>
                <a:tab pos="2896235" algn="l"/>
                <a:tab pos="6776720" algn="l"/>
                <a:tab pos="7116445" algn="l"/>
              </a:tabLst>
            </a:pPr>
            <a:r>
              <a:rPr dirty="0" sz="1450" spc="-25" b="1">
                <a:latin typeface="Times New Roman"/>
                <a:cs typeface="Times New Roman"/>
              </a:rPr>
              <a:t>a)</a:t>
            </a:r>
            <a:r>
              <a:rPr dirty="0" sz="1450" b="1">
                <a:latin typeface="Times New Roman"/>
                <a:cs typeface="Times New Roman"/>
              </a:rPr>
              <a:t>	Top</a:t>
            </a:r>
            <a:r>
              <a:rPr dirty="0" sz="1450" spc="40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of</a:t>
            </a:r>
            <a:r>
              <a:rPr dirty="0" sz="1450" spc="50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the</a:t>
            </a:r>
            <a:r>
              <a:rPr dirty="0" sz="1450" spc="45" b="1">
                <a:latin typeface="Times New Roman"/>
                <a:cs typeface="Times New Roman"/>
              </a:rPr>
              <a:t> </a:t>
            </a:r>
            <a:r>
              <a:rPr dirty="0" sz="1450" spc="-10" b="1">
                <a:latin typeface="Times New Roman"/>
                <a:cs typeface="Times New Roman"/>
              </a:rPr>
              <a:t>sinusoid</a:t>
            </a:r>
            <a:r>
              <a:rPr dirty="0" sz="1450" b="1">
                <a:latin typeface="Times New Roman"/>
                <a:cs typeface="Times New Roman"/>
              </a:rPr>
              <a:t>	</a:t>
            </a:r>
            <a:r>
              <a:rPr dirty="0" sz="1450" spc="-25" b="1">
                <a:latin typeface="Times New Roman"/>
                <a:cs typeface="Times New Roman"/>
              </a:rPr>
              <a:t>b)</a:t>
            </a:r>
            <a:r>
              <a:rPr dirty="0" sz="1450" b="1">
                <a:latin typeface="Times New Roman"/>
                <a:cs typeface="Times New Roman"/>
              </a:rPr>
              <a:t>	Near</a:t>
            </a:r>
            <a:r>
              <a:rPr dirty="0" sz="1450" spc="5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the</a:t>
            </a:r>
            <a:r>
              <a:rPr dirty="0" sz="1450" spc="5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line</a:t>
            </a:r>
            <a:r>
              <a:rPr dirty="0" sz="1450" spc="55" b="1">
                <a:latin typeface="Times New Roman"/>
                <a:cs typeface="Times New Roman"/>
              </a:rPr>
              <a:t> </a:t>
            </a:r>
            <a:r>
              <a:rPr dirty="0" sz="1450" b="1">
                <a:latin typeface="Times New Roman"/>
                <a:cs typeface="Times New Roman"/>
              </a:rPr>
              <a:t>zero</a:t>
            </a:r>
            <a:r>
              <a:rPr dirty="0" sz="1450" spc="65" b="1">
                <a:latin typeface="Times New Roman"/>
                <a:cs typeface="Times New Roman"/>
              </a:rPr>
              <a:t> </a:t>
            </a:r>
            <a:r>
              <a:rPr dirty="0" sz="1450" spc="-10" b="1">
                <a:latin typeface="Times New Roman"/>
                <a:cs typeface="Times New Roman"/>
              </a:rPr>
              <a:t>crossing</a:t>
            </a:r>
            <a:endParaRPr sz="1450">
              <a:latin typeface="Times New Roman"/>
              <a:cs typeface="Times New Roman"/>
            </a:endParaRPr>
          </a:p>
          <a:p>
            <a:pPr marL="477520" indent="-427355">
              <a:lnSpc>
                <a:spcPct val="100000"/>
              </a:lnSpc>
              <a:spcBef>
                <a:spcPts val="730"/>
              </a:spcBef>
              <a:buClr>
                <a:srgbClr val="A6A6A6"/>
              </a:buClr>
              <a:buFont typeface="Arial Unicode MS"/>
              <a:buChar char="□"/>
              <a:tabLst>
                <a:tab pos="477520" algn="l"/>
                <a:tab pos="478155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Frequency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foldback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leads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low frequency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operation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(about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30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kHz)</a:t>
            </a:r>
            <a:endParaRPr sz="2400">
              <a:latin typeface="Arial"/>
              <a:cs typeface="Arial"/>
            </a:endParaRPr>
          </a:p>
          <a:p>
            <a:pPr marL="393700" marR="43180" indent="-342900">
              <a:lnSpc>
                <a:spcPct val="100800"/>
              </a:lnSpc>
              <a:spcBef>
                <a:spcPts val="1200"/>
              </a:spcBef>
              <a:buClr>
                <a:srgbClr val="A6A6A6"/>
              </a:buClr>
              <a:buFont typeface="Arial Unicode MS"/>
              <a:buChar char="□"/>
              <a:tabLst>
                <a:tab pos="471805" algn="l"/>
                <a:tab pos="472440" algn="l"/>
              </a:tabLst>
            </a:pPr>
            <a:r>
              <a:rPr dirty="0"/>
              <a:t>	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number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valleys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adapts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465E66"/>
                </a:solidFill>
                <a:latin typeface="Times New Roman"/>
                <a:cs typeface="Times New Roman"/>
              </a:rPr>
              <a:t>V</a:t>
            </a:r>
            <a:r>
              <a:rPr dirty="0" baseline="-17361" sz="2400" i="1">
                <a:solidFill>
                  <a:srgbClr val="465E66"/>
                </a:solidFill>
                <a:latin typeface="Times New Roman"/>
                <a:cs typeface="Times New Roman"/>
              </a:rPr>
              <a:t>DS</a:t>
            </a:r>
            <a:r>
              <a:rPr dirty="0" baseline="-17361" sz="2400" spc="390" i="1">
                <a:solidFill>
                  <a:srgbClr val="465E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resonant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period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without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repeated,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unnecessary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changes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number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valleys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(stable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silent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operation)</a:t>
            </a:r>
            <a:endParaRPr sz="2400">
              <a:latin typeface="Arial"/>
              <a:cs typeface="Arial"/>
            </a:endParaRPr>
          </a:p>
          <a:p>
            <a:pPr marL="477520" indent="-4273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477520" algn="l"/>
                <a:tab pos="478155" algn="l"/>
              </a:tabLst>
            </a:pP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Valley</a:t>
            </a:r>
            <a:r>
              <a:rPr dirty="0" sz="2400" spc="-3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turn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in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both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  <a:p>
            <a:pPr marL="477520" indent="-427355">
              <a:lnSpc>
                <a:spcPct val="100000"/>
              </a:lnSpc>
              <a:spcBef>
                <a:spcPts val="1200"/>
              </a:spcBef>
              <a:buClr>
                <a:srgbClr val="A6A6A6"/>
              </a:buClr>
              <a:buFont typeface="Arial Unicode MS"/>
              <a:buChar char="□"/>
              <a:tabLst>
                <a:tab pos="477520" algn="l"/>
                <a:tab pos="478155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Efficient</a:t>
            </a:r>
            <a:r>
              <a:rPr dirty="0" sz="2400" spc="-2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light-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load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619" y="806702"/>
            <a:ext cx="4206304" cy="28852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6927" y="806702"/>
            <a:ext cx="4218767" cy="286726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07004" y="1204635"/>
            <a:ext cx="47942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15" i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1200" spc="-10" i="1">
                <a:solidFill>
                  <a:srgbClr val="FFFF00"/>
                </a:solidFill>
                <a:latin typeface="Times New Roman"/>
                <a:cs typeface="Times New Roman"/>
              </a:rPr>
              <a:t>LINE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74228" y="1120770"/>
            <a:ext cx="408940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30" i="1">
                <a:solidFill>
                  <a:srgbClr val="66FFFF"/>
                </a:solidFill>
                <a:latin typeface="Times New Roman"/>
                <a:cs typeface="Times New Roman"/>
              </a:rPr>
              <a:t>V</a:t>
            </a:r>
            <a:r>
              <a:rPr dirty="0" sz="1200" spc="-20" i="1">
                <a:solidFill>
                  <a:srgbClr val="66FFFF"/>
                </a:solidFill>
                <a:latin typeface="Times New Roman"/>
                <a:cs typeface="Times New Roman"/>
              </a:rPr>
              <a:t>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12448" y="1979363"/>
            <a:ext cx="398145" cy="2984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37" i="1">
                <a:solidFill>
                  <a:srgbClr val="FF3299"/>
                </a:solidFill>
                <a:latin typeface="Times New Roman"/>
                <a:cs typeface="Times New Roman"/>
              </a:rPr>
              <a:t>V</a:t>
            </a:r>
            <a:r>
              <a:rPr dirty="0" sz="1200" spc="-25" i="1">
                <a:solidFill>
                  <a:srgbClr val="FF3299"/>
                </a:solidFill>
                <a:latin typeface="Times New Roman"/>
                <a:cs typeface="Times New Roman"/>
              </a:rPr>
              <a:t>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90494" y="1234101"/>
            <a:ext cx="47942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15" i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1200" spc="-10" i="1">
                <a:solidFill>
                  <a:srgbClr val="FFFF00"/>
                </a:solidFill>
                <a:latin typeface="Times New Roman"/>
                <a:cs typeface="Times New Roman"/>
              </a:rPr>
              <a:t>LINE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60173" y="1150236"/>
            <a:ext cx="40830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30" i="1">
                <a:solidFill>
                  <a:srgbClr val="66FFFF"/>
                </a:solidFill>
                <a:latin typeface="Times New Roman"/>
                <a:cs typeface="Times New Roman"/>
              </a:rPr>
              <a:t>V</a:t>
            </a:r>
            <a:r>
              <a:rPr dirty="0" sz="1200" spc="-20" i="1">
                <a:solidFill>
                  <a:srgbClr val="66FFFF"/>
                </a:solidFill>
                <a:latin typeface="Times New Roman"/>
                <a:cs typeface="Times New Roman"/>
              </a:rPr>
              <a:t>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84092" y="2070104"/>
            <a:ext cx="398145" cy="2984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936" sz="2625" spc="-37" i="1">
                <a:solidFill>
                  <a:srgbClr val="FF3299"/>
                </a:solidFill>
                <a:latin typeface="Times New Roman"/>
                <a:cs typeface="Times New Roman"/>
              </a:rPr>
              <a:t>V</a:t>
            </a:r>
            <a:r>
              <a:rPr dirty="0" sz="1200" spc="-25" i="1">
                <a:solidFill>
                  <a:srgbClr val="FF3299"/>
                </a:solidFill>
                <a:latin typeface="Times New Roman"/>
                <a:cs typeface="Times New Roman"/>
              </a:rPr>
              <a:t>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894845" y="1295946"/>
            <a:ext cx="809625" cy="76200"/>
          </a:xfrm>
          <a:custGeom>
            <a:avLst/>
            <a:gdLst/>
            <a:ahLst/>
            <a:cxnLst/>
            <a:rect l="l" t="t" r="r" b="b"/>
            <a:pathLst>
              <a:path w="809625" h="76200">
                <a:moveTo>
                  <a:pt x="733214" y="47626"/>
                </a:moveTo>
                <a:lnTo>
                  <a:pt x="733214" y="76201"/>
                </a:lnTo>
                <a:lnTo>
                  <a:pt x="790364" y="47626"/>
                </a:lnTo>
                <a:lnTo>
                  <a:pt x="733214" y="47626"/>
                </a:lnTo>
                <a:close/>
              </a:path>
              <a:path w="8096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809625" h="76200">
                <a:moveTo>
                  <a:pt x="733214" y="28576"/>
                </a:moveTo>
                <a:lnTo>
                  <a:pt x="733214" y="47626"/>
                </a:lnTo>
                <a:lnTo>
                  <a:pt x="745914" y="47626"/>
                </a:lnTo>
                <a:lnTo>
                  <a:pt x="745914" y="28576"/>
                </a:lnTo>
                <a:lnTo>
                  <a:pt x="733214" y="28576"/>
                </a:lnTo>
                <a:close/>
              </a:path>
              <a:path w="809625" h="76200">
                <a:moveTo>
                  <a:pt x="733214" y="1"/>
                </a:moveTo>
                <a:lnTo>
                  <a:pt x="733214" y="28576"/>
                </a:lnTo>
                <a:lnTo>
                  <a:pt x="745914" y="28576"/>
                </a:lnTo>
                <a:lnTo>
                  <a:pt x="745914" y="47626"/>
                </a:lnTo>
                <a:lnTo>
                  <a:pt x="790366" y="47625"/>
                </a:lnTo>
                <a:lnTo>
                  <a:pt x="809414" y="38101"/>
                </a:lnTo>
                <a:lnTo>
                  <a:pt x="733214" y="1"/>
                </a:lnTo>
                <a:close/>
              </a:path>
              <a:path w="809625" h="76200">
                <a:moveTo>
                  <a:pt x="76200" y="28575"/>
                </a:moveTo>
                <a:lnTo>
                  <a:pt x="76200" y="47625"/>
                </a:lnTo>
                <a:lnTo>
                  <a:pt x="733214" y="47626"/>
                </a:lnTo>
                <a:lnTo>
                  <a:pt x="733214" y="28576"/>
                </a:lnTo>
                <a:lnTo>
                  <a:pt x="76200" y="28575"/>
                </a:lnTo>
                <a:close/>
              </a:path>
              <a:path w="809625" h="76200">
                <a:moveTo>
                  <a:pt x="63500" y="28575"/>
                </a:move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lnTo>
                  <a:pt x="63500" y="28575"/>
                </a:lnTo>
                <a:close/>
              </a:path>
              <a:path w="809625" h="76200">
                <a:moveTo>
                  <a:pt x="76200" y="28575"/>
                </a:moveTo>
                <a:lnTo>
                  <a:pt x="63500" y="28575"/>
                </a:lnTo>
                <a:lnTo>
                  <a:pt x="7620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116108" y="1093723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7413280" y="1507583"/>
            <a:ext cx="809625" cy="76200"/>
          </a:xfrm>
          <a:custGeom>
            <a:avLst/>
            <a:gdLst/>
            <a:ahLst/>
            <a:cxnLst/>
            <a:rect l="l" t="t" r="r" b="b"/>
            <a:pathLst>
              <a:path w="809625" h="76200">
                <a:moveTo>
                  <a:pt x="733214" y="47626"/>
                </a:moveTo>
                <a:lnTo>
                  <a:pt x="733214" y="76201"/>
                </a:lnTo>
                <a:lnTo>
                  <a:pt x="790364" y="47626"/>
                </a:lnTo>
                <a:lnTo>
                  <a:pt x="733214" y="47626"/>
                </a:lnTo>
                <a:close/>
              </a:path>
              <a:path w="8096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809625" h="76200">
                <a:moveTo>
                  <a:pt x="733214" y="28576"/>
                </a:moveTo>
                <a:lnTo>
                  <a:pt x="733214" y="47626"/>
                </a:lnTo>
                <a:lnTo>
                  <a:pt x="745914" y="47626"/>
                </a:lnTo>
                <a:lnTo>
                  <a:pt x="745914" y="28576"/>
                </a:lnTo>
                <a:lnTo>
                  <a:pt x="733214" y="28576"/>
                </a:lnTo>
                <a:close/>
              </a:path>
              <a:path w="809625" h="76200">
                <a:moveTo>
                  <a:pt x="733214" y="1"/>
                </a:moveTo>
                <a:lnTo>
                  <a:pt x="733214" y="28576"/>
                </a:lnTo>
                <a:lnTo>
                  <a:pt x="745914" y="28576"/>
                </a:lnTo>
                <a:lnTo>
                  <a:pt x="745914" y="47626"/>
                </a:lnTo>
                <a:lnTo>
                  <a:pt x="790366" y="47625"/>
                </a:lnTo>
                <a:lnTo>
                  <a:pt x="809414" y="38101"/>
                </a:lnTo>
                <a:lnTo>
                  <a:pt x="733214" y="1"/>
                </a:lnTo>
                <a:close/>
              </a:path>
              <a:path w="809625" h="76200">
                <a:moveTo>
                  <a:pt x="76200" y="28575"/>
                </a:moveTo>
                <a:lnTo>
                  <a:pt x="76200" y="47625"/>
                </a:lnTo>
                <a:lnTo>
                  <a:pt x="733214" y="47626"/>
                </a:lnTo>
                <a:lnTo>
                  <a:pt x="733214" y="28576"/>
                </a:lnTo>
                <a:lnTo>
                  <a:pt x="76200" y="28575"/>
                </a:lnTo>
                <a:close/>
              </a:path>
              <a:path w="809625" h="76200">
                <a:moveTo>
                  <a:pt x="63500" y="28575"/>
                </a:move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lnTo>
                  <a:pt x="63500" y="28575"/>
                </a:lnTo>
                <a:close/>
              </a:path>
              <a:path w="809625" h="76200">
                <a:moveTo>
                  <a:pt x="76200" y="28575"/>
                </a:moveTo>
                <a:lnTo>
                  <a:pt x="63500" y="28575"/>
                </a:lnTo>
                <a:lnTo>
                  <a:pt x="7620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7634544" y="1294891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40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µs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Efficiency</a:t>
            </a:r>
            <a:r>
              <a:rPr dirty="0" spc="-25"/>
              <a:t> </a:t>
            </a:r>
            <a:r>
              <a:rPr dirty="0"/>
              <a:t>over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load</a:t>
            </a:r>
            <a:r>
              <a:rPr dirty="0" spc="5"/>
              <a:t> </a:t>
            </a:r>
            <a:r>
              <a:rPr dirty="0" spc="-10"/>
              <a:t>range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4196588"/>
            <a:ext cx="11139805" cy="20161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55600" marR="195580" indent="-342900">
              <a:lnSpc>
                <a:spcPct val="100400"/>
              </a:lnSpc>
              <a:spcBef>
                <a:spcPts val="85"/>
              </a:spcBef>
              <a:buClr>
                <a:srgbClr val="A6A6A6"/>
              </a:buClr>
              <a:buFont typeface="Arial Unicode MS"/>
              <a:buChar char="□"/>
              <a:tabLst>
                <a:tab pos="355600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efficiency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is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measured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after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30-mn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warm-up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time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at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full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load.</a:t>
            </a:r>
            <a:r>
              <a:rPr dirty="0" sz="2400" spc="-6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load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465E66"/>
                </a:solidFill>
                <a:latin typeface="Arial"/>
                <a:cs typeface="Arial"/>
              </a:rPr>
              <a:t>is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decreased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from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1.30</a:t>
            </a:r>
            <a:r>
              <a:rPr dirty="0" sz="2400" spc="-13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</a:t>
            </a:r>
            <a:r>
              <a:rPr dirty="0" sz="2400" spc="-14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down to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0.13</a:t>
            </a:r>
            <a:r>
              <a:rPr dirty="0" sz="2400" spc="-13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</a:t>
            </a:r>
            <a:r>
              <a:rPr dirty="0" sz="2400" spc="-14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by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0.13-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</a:t>
            </a:r>
            <a:r>
              <a:rPr dirty="0" sz="2400" spc="-13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steps.</a:t>
            </a:r>
            <a:r>
              <a:rPr dirty="0" sz="2400" spc="-5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measure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is 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made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after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5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mn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at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operating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point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under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test.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spcBef>
                <a:spcPts val="1205"/>
              </a:spcBef>
              <a:buClr>
                <a:srgbClr val="A6A6A6"/>
              </a:buClr>
              <a:buFont typeface="Arial Unicode MS"/>
              <a:buChar char="□"/>
              <a:tabLst>
                <a:tab pos="355600" algn="l"/>
              </a:tabLst>
            </a:pP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efficiency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remains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above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94%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from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10%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100%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load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at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4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tested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line</a:t>
            </a:r>
            <a:r>
              <a:rPr dirty="0" sz="2400" spc="-3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levels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(90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rms,</a:t>
            </a:r>
            <a:r>
              <a:rPr dirty="0" sz="2400" spc="-2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115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rms,</a:t>
            </a:r>
            <a:r>
              <a:rPr dirty="0" sz="2400" spc="-2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230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rms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265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V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rms).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804" y="776467"/>
            <a:ext cx="5681606" cy="339901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PF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5"/>
              <a:t> </a:t>
            </a:r>
            <a:r>
              <a:rPr dirty="0"/>
              <a:t>THD </a:t>
            </a:r>
            <a:r>
              <a:rPr dirty="0" spc="-10"/>
              <a:t>Performance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02995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Font typeface="Arial Unicode MS"/>
              <a:buChar char="□"/>
              <a:tabLst>
                <a:tab pos="439420" algn="l"/>
                <a:tab pos="440055" algn="l"/>
              </a:tabLst>
            </a:pPr>
            <a:r>
              <a:rPr dirty="0"/>
              <a:t>	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On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20%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100%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load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range,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power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factor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remains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higher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than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0.9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465E66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THD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well below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20%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at</a:t>
            </a:r>
            <a:r>
              <a:rPr dirty="0" sz="24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four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tested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65E66"/>
                </a:solidFill>
                <a:latin typeface="Arial"/>
                <a:cs typeface="Arial"/>
              </a:rPr>
              <a:t>line</a:t>
            </a:r>
            <a:r>
              <a:rPr dirty="0" sz="24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65E66"/>
                </a:solidFill>
                <a:latin typeface="Arial"/>
                <a:cs typeface="Arial"/>
              </a:rPr>
              <a:t>levels.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080" y="2244649"/>
            <a:ext cx="11420011" cy="390294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Upgraded</a:t>
            </a:r>
            <a:r>
              <a:rPr dirty="0" spc="-55"/>
              <a:t> </a:t>
            </a:r>
            <a:r>
              <a:rPr dirty="0"/>
              <a:t>Control</a:t>
            </a:r>
            <a:r>
              <a:rPr dirty="0" spc="-200"/>
              <a:t> </a:t>
            </a:r>
            <a:r>
              <a:rPr dirty="0" spc="-10"/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>
                <a:solidFill>
                  <a:srgbClr val="000000"/>
                </a:solidFill>
              </a:rPr>
              <a:t>Interleaving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Font typeface="Arial Unicode MS"/>
              <a:buChar char="□"/>
              <a:tabLst>
                <a:tab pos="480059" algn="l"/>
              </a:tabLst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 spc="-10"/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25"/>
              <a:t> </a:t>
            </a:r>
            <a:r>
              <a:rPr dirty="0"/>
              <a:t>PFC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/>
              <a:t>Main</a:t>
            </a:r>
            <a:r>
              <a:rPr dirty="0" spc="-10"/>
              <a:t> Characteristics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08379"/>
            <a:ext cx="6851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small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PFC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stages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lieu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single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4539" y="5187188"/>
            <a:ext cx="1142047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00355" marR="30480" indent="-262255">
              <a:lnSpc>
                <a:spcPts val="2590"/>
              </a:lnSpc>
              <a:spcBef>
                <a:spcPts val="425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  <a:tab pos="716915" algn="l"/>
                <a:tab pos="1296670" algn="l"/>
                <a:tab pos="1926589" algn="l"/>
                <a:tab pos="3304540" algn="l"/>
                <a:tab pos="3901440" algn="l"/>
                <a:tab pos="5854065" algn="l"/>
                <a:tab pos="6433820" algn="l"/>
                <a:tab pos="7743190" algn="l"/>
                <a:tab pos="9000490" algn="l"/>
                <a:tab pos="9919970" algn="l"/>
                <a:tab pos="10584815" algn="l"/>
              </a:tabLst>
            </a:pPr>
            <a:r>
              <a:rPr dirty="0" sz="2400" spc="-25">
                <a:latin typeface="Arial"/>
                <a:cs typeface="Arial"/>
              </a:rPr>
              <a:t>If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two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channels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are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out-of-phase,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resulting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currents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(</a:t>
            </a:r>
            <a:r>
              <a:rPr dirty="0" sz="2400" spc="-10" i="1">
                <a:latin typeface="Arial"/>
                <a:cs typeface="Arial"/>
              </a:rPr>
              <a:t>I</a:t>
            </a:r>
            <a:r>
              <a:rPr dirty="0" baseline="-17361" sz="2400" spc="-15" i="1">
                <a:latin typeface="Arial"/>
                <a:cs typeface="Arial"/>
              </a:rPr>
              <a:t>L(tot)</a:t>
            </a:r>
            <a:r>
              <a:rPr dirty="0" sz="2400" spc="-10">
                <a:latin typeface="Arial"/>
                <a:cs typeface="Arial"/>
              </a:rPr>
              <a:t>)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(</a:t>
            </a:r>
            <a:r>
              <a:rPr dirty="0" sz="2400" spc="-10" i="1">
                <a:latin typeface="Arial"/>
                <a:cs typeface="Arial"/>
              </a:rPr>
              <a:t>I</a:t>
            </a:r>
            <a:r>
              <a:rPr dirty="0" baseline="-17361" sz="2400" spc="-15" i="1">
                <a:latin typeface="Arial"/>
                <a:cs typeface="Arial"/>
              </a:rPr>
              <a:t>D(tot)</a:t>
            </a:r>
            <a:r>
              <a:rPr dirty="0" sz="2400" spc="-10">
                <a:latin typeface="Arial"/>
                <a:cs typeface="Arial"/>
              </a:rPr>
              <a:t>) </a:t>
            </a:r>
            <a:r>
              <a:rPr dirty="0" sz="2400">
                <a:latin typeface="Arial"/>
                <a:cs typeface="Arial"/>
              </a:rPr>
              <a:t>exhibit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dramatically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ripple.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78677" y="1672589"/>
            <a:ext cx="6170930" cy="3060065"/>
            <a:chOff x="3078677" y="1672589"/>
            <a:chExt cx="6170930" cy="3060065"/>
          </a:xfrm>
        </p:grpSpPr>
        <p:sp>
          <p:nvSpPr>
            <p:cNvPr id="6" name="object 6" descr=""/>
            <p:cNvSpPr/>
            <p:nvPr/>
          </p:nvSpPr>
          <p:spPr>
            <a:xfrm>
              <a:off x="4604940" y="4161448"/>
              <a:ext cx="631190" cy="474345"/>
            </a:xfrm>
            <a:custGeom>
              <a:avLst/>
              <a:gdLst/>
              <a:ahLst/>
              <a:cxnLst/>
              <a:rect l="l" t="t" r="r" b="b"/>
              <a:pathLst>
                <a:path w="631189" h="474345">
                  <a:moveTo>
                    <a:pt x="262927" y="447764"/>
                  </a:moveTo>
                  <a:lnTo>
                    <a:pt x="367998" y="447764"/>
                  </a:lnTo>
                  <a:lnTo>
                    <a:pt x="380364" y="421629"/>
                  </a:lnTo>
                  <a:lnTo>
                    <a:pt x="406674" y="473891"/>
                  </a:lnTo>
                  <a:lnTo>
                    <a:pt x="432900" y="421629"/>
                  </a:lnTo>
                  <a:lnTo>
                    <a:pt x="459292" y="473891"/>
                  </a:lnTo>
                  <a:lnTo>
                    <a:pt x="485436" y="421629"/>
                  </a:lnTo>
                  <a:lnTo>
                    <a:pt x="511828" y="473891"/>
                  </a:lnTo>
                  <a:lnTo>
                    <a:pt x="525605" y="447764"/>
                  </a:lnTo>
                  <a:lnTo>
                    <a:pt x="630676" y="447764"/>
                  </a:lnTo>
                </a:path>
                <a:path w="631189" h="474345">
                  <a:moveTo>
                    <a:pt x="0" y="0"/>
                  </a:moveTo>
                  <a:lnTo>
                    <a:pt x="52535" y="0"/>
                  </a:lnTo>
                </a:path>
                <a:path w="631189" h="474345">
                  <a:moveTo>
                    <a:pt x="52535" y="0"/>
                  </a:moveTo>
                  <a:lnTo>
                    <a:pt x="52535" y="52477"/>
                  </a:lnTo>
                </a:path>
                <a:path w="631189" h="474345">
                  <a:moveTo>
                    <a:pt x="52535" y="52477"/>
                  </a:moveTo>
                  <a:lnTo>
                    <a:pt x="0" y="52477"/>
                  </a:lnTo>
                </a:path>
                <a:path w="631189" h="474345">
                  <a:moveTo>
                    <a:pt x="52535" y="26342"/>
                  </a:moveTo>
                  <a:lnTo>
                    <a:pt x="105071" y="26342"/>
                  </a:lnTo>
                </a:path>
                <a:path w="631189" h="474345">
                  <a:moveTo>
                    <a:pt x="157855" y="27577"/>
                  </a:moveTo>
                  <a:lnTo>
                    <a:pt x="105320" y="27577"/>
                  </a:lnTo>
                </a:path>
                <a:path w="631189" h="474345">
                  <a:moveTo>
                    <a:pt x="157855" y="395286"/>
                  </a:moveTo>
                  <a:lnTo>
                    <a:pt x="157855" y="447764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36570" y="4189025"/>
              <a:ext cx="131445" cy="420370"/>
            </a:xfrm>
            <a:custGeom>
              <a:avLst/>
              <a:gdLst/>
              <a:ahLst/>
              <a:cxnLst/>
              <a:rect l="l" t="t" r="r" b="b"/>
              <a:pathLst>
                <a:path w="131445" h="420370">
                  <a:moveTo>
                    <a:pt x="26226" y="0"/>
                  </a:moveTo>
                  <a:lnTo>
                    <a:pt x="26226" y="104939"/>
                  </a:lnTo>
                  <a:lnTo>
                    <a:pt x="52369" y="117082"/>
                  </a:lnTo>
                  <a:lnTo>
                    <a:pt x="0" y="143623"/>
                  </a:lnTo>
                  <a:lnTo>
                    <a:pt x="52369" y="169759"/>
                  </a:lnTo>
                  <a:lnTo>
                    <a:pt x="0" y="196101"/>
                  </a:lnTo>
                  <a:lnTo>
                    <a:pt x="52369" y="222228"/>
                  </a:lnTo>
                  <a:lnTo>
                    <a:pt x="0" y="248571"/>
                  </a:lnTo>
                  <a:lnTo>
                    <a:pt x="26226" y="262355"/>
                  </a:lnTo>
                  <a:lnTo>
                    <a:pt x="26226" y="367303"/>
                  </a:lnTo>
                </a:path>
                <a:path w="131445" h="420370">
                  <a:moveTo>
                    <a:pt x="26226" y="420187"/>
                  </a:moveTo>
                  <a:lnTo>
                    <a:pt x="131297" y="42018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04940" y="4004039"/>
              <a:ext cx="841375" cy="605155"/>
            </a:xfrm>
            <a:custGeom>
              <a:avLst/>
              <a:gdLst/>
              <a:ahLst/>
              <a:cxnLst/>
              <a:rect l="l" t="t" r="r" b="b"/>
              <a:pathLst>
                <a:path w="841375" h="605154">
                  <a:moveTo>
                    <a:pt x="0" y="0"/>
                  </a:moveTo>
                  <a:lnTo>
                    <a:pt x="52535" y="0"/>
                  </a:lnTo>
                </a:path>
                <a:path w="841375" h="605154">
                  <a:moveTo>
                    <a:pt x="52535" y="0"/>
                  </a:moveTo>
                  <a:lnTo>
                    <a:pt x="52535" y="52469"/>
                  </a:lnTo>
                </a:path>
                <a:path w="841375" h="605154">
                  <a:moveTo>
                    <a:pt x="52535" y="52469"/>
                  </a:moveTo>
                  <a:lnTo>
                    <a:pt x="0" y="52469"/>
                  </a:lnTo>
                </a:path>
                <a:path w="841375" h="605154">
                  <a:moveTo>
                    <a:pt x="52535" y="26334"/>
                  </a:moveTo>
                  <a:lnTo>
                    <a:pt x="105071" y="26334"/>
                  </a:lnTo>
                </a:path>
                <a:path w="841375" h="605154">
                  <a:moveTo>
                    <a:pt x="157855" y="27569"/>
                  </a:moveTo>
                  <a:lnTo>
                    <a:pt x="105320" y="27569"/>
                  </a:lnTo>
                </a:path>
                <a:path w="841375" h="605154">
                  <a:moveTo>
                    <a:pt x="157855" y="27569"/>
                  </a:moveTo>
                  <a:lnTo>
                    <a:pt x="840819" y="27569"/>
                  </a:lnTo>
                </a:path>
                <a:path w="841375" h="605154">
                  <a:moveTo>
                    <a:pt x="841234" y="27569"/>
                  </a:moveTo>
                  <a:lnTo>
                    <a:pt x="841234" y="604758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36465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964"/>
                  </a:lnTo>
                  <a:lnTo>
                    <a:pt x="10125" y="12964"/>
                  </a:lnTo>
                  <a:lnTo>
                    <a:pt x="13196" y="9872"/>
                  </a:lnTo>
                  <a:lnTo>
                    <a:pt x="13196" y="2677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36465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677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677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964"/>
                  </a:lnTo>
                  <a:lnTo>
                    <a:pt x="6639" y="12964"/>
                  </a:lnTo>
                  <a:lnTo>
                    <a:pt x="3153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235783" y="460921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210391" y="0"/>
                  </a:moveTo>
                  <a:lnTo>
                    <a:pt x="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756"/>
                  </a:lnTo>
                  <a:lnTo>
                    <a:pt x="10125" y="12756"/>
                  </a:lnTo>
                  <a:lnTo>
                    <a:pt x="13196" y="9872"/>
                  </a:lnTo>
                  <a:lnTo>
                    <a:pt x="13196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76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756"/>
                  </a:lnTo>
                  <a:lnTo>
                    <a:pt x="6639" y="12756"/>
                  </a:lnTo>
                  <a:lnTo>
                    <a:pt x="3153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677" y="4231863"/>
              <a:ext cx="110023" cy="37982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8828" y="4241909"/>
              <a:ext cx="110014" cy="37117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133693" y="4609212"/>
              <a:ext cx="210185" cy="0"/>
            </a:xfrm>
            <a:custGeom>
              <a:avLst/>
              <a:gdLst/>
              <a:ahLst/>
              <a:cxnLst/>
              <a:rect l="l" t="t" r="r" b="b"/>
              <a:pathLst>
                <a:path w="210185" h="0">
                  <a:moveTo>
                    <a:pt x="0" y="0"/>
                  </a:moveTo>
                  <a:lnTo>
                    <a:pt x="210142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710" y="12756"/>
                  </a:lnTo>
                  <a:lnTo>
                    <a:pt x="12615" y="9872"/>
                  </a:lnTo>
                  <a:lnTo>
                    <a:pt x="12615" y="2876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876"/>
                  </a:lnTo>
                  <a:lnTo>
                    <a:pt x="12615" y="6374"/>
                  </a:lnTo>
                  <a:lnTo>
                    <a:pt x="12615" y="9872"/>
                  </a:lnTo>
                  <a:lnTo>
                    <a:pt x="9710" y="12756"/>
                  </a:lnTo>
                  <a:lnTo>
                    <a:pt x="6224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61688" y="4136556"/>
              <a:ext cx="78740" cy="117475"/>
            </a:xfrm>
            <a:custGeom>
              <a:avLst/>
              <a:gdLst/>
              <a:ahLst/>
              <a:cxnLst/>
              <a:rect l="l" t="t" r="r" b="b"/>
              <a:pathLst>
                <a:path w="78739" h="117475">
                  <a:moveTo>
                    <a:pt x="39754" y="0"/>
                  </a:moveTo>
                  <a:lnTo>
                    <a:pt x="39754" y="117082"/>
                  </a:lnTo>
                </a:path>
                <a:path w="78739" h="117475">
                  <a:moveTo>
                    <a:pt x="0" y="117082"/>
                  </a:moveTo>
                  <a:lnTo>
                    <a:pt x="78513" y="11708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1688" y="4277503"/>
              <a:ext cx="78513" cy="337985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43836" y="4609212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4" h="0">
                  <a:moveTo>
                    <a:pt x="0" y="0"/>
                  </a:moveTo>
                  <a:lnTo>
                    <a:pt x="157606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710" y="12756"/>
                  </a:lnTo>
                  <a:lnTo>
                    <a:pt x="12615" y="9872"/>
                  </a:lnTo>
                  <a:lnTo>
                    <a:pt x="12615" y="2876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876"/>
                  </a:lnTo>
                  <a:lnTo>
                    <a:pt x="12615" y="6374"/>
                  </a:lnTo>
                  <a:lnTo>
                    <a:pt x="12615" y="9872"/>
                  </a:lnTo>
                  <a:lnTo>
                    <a:pt x="9710" y="12756"/>
                  </a:lnTo>
                  <a:lnTo>
                    <a:pt x="6224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491981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876" y="12756"/>
                  </a:lnTo>
                  <a:lnTo>
                    <a:pt x="12947" y="9872"/>
                  </a:lnTo>
                  <a:lnTo>
                    <a:pt x="12947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491981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876"/>
                  </a:lnTo>
                  <a:lnTo>
                    <a:pt x="12947" y="6374"/>
                  </a:lnTo>
                  <a:lnTo>
                    <a:pt x="12947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501691" y="4609212"/>
              <a:ext cx="1261110" cy="0"/>
            </a:xfrm>
            <a:custGeom>
              <a:avLst/>
              <a:gdLst/>
              <a:ahLst/>
              <a:cxnLst/>
              <a:rect l="l" t="t" r="r" b="b"/>
              <a:pathLst>
                <a:path w="1261110" h="0">
                  <a:moveTo>
                    <a:pt x="1261104" y="0"/>
                  </a:moveTo>
                  <a:lnTo>
                    <a:pt x="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49214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10125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9214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10125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10125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075278" y="3821515"/>
              <a:ext cx="118745" cy="52705"/>
            </a:xfrm>
            <a:custGeom>
              <a:avLst/>
              <a:gdLst/>
              <a:ahLst/>
              <a:cxnLst/>
              <a:rect l="l" t="t" r="r" b="b"/>
              <a:pathLst>
                <a:path w="118745" h="52704">
                  <a:moveTo>
                    <a:pt x="0" y="52469"/>
                  </a:moveTo>
                  <a:lnTo>
                    <a:pt x="118682" y="52469"/>
                  </a:lnTo>
                  <a:lnTo>
                    <a:pt x="118682" y="0"/>
                  </a:lnTo>
                  <a:lnTo>
                    <a:pt x="105071" y="0"/>
                  </a:lnTo>
                </a:path>
              </a:pathLst>
            </a:custGeom>
            <a:ln w="4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0270" y="3661634"/>
              <a:ext cx="67623" cy="42450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7285421" y="4084078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w="0" h="525145">
                  <a:moveTo>
                    <a:pt x="0" y="0"/>
                  </a:moveTo>
                  <a:lnTo>
                    <a:pt x="0" y="524719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75960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964"/>
                  </a:lnTo>
                  <a:lnTo>
                    <a:pt x="9876" y="12964"/>
                  </a:lnTo>
                  <a:lnTo>
                    <a:pt x="12781" y="9872"/>
                  </a:lnTo>
                  <a:lnTo>
                    <a:pt x="12781" y="2677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275960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677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677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964"/>
                  </a:lnTo>
                  <a:lnTo>
                    <a:pt x="6390" y="12964"/>
                  </a:lnTo>
                  <a:lnTo>
                    <a:pt x="2821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446175" y="4609212"/>
              <a:ext cx="1839595" cy="0"/>
            </a:xfrm>
            <a:custGeom>
              <a:avLst/>
              <a:gdLst/>
              <a:ahLst/>
              <a:cxnLst/>
              <a:rect l="l" t="t" r="r" b="b"/>
              <a:pathLst>
                <a:path w="1839595" h="0">
                  <a:moveTo>
                    <a:pt x="0" y="0"/>
                  </a:moveTo>
                  <a:lnTo>
                    <a:pt x="1839246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756"/>
                  </a:lnTo>
                  <a:lnTo>
                    <a:pt x="10125" y="12756"/>
                  </a:lnTo>
                  <a:lnTo>
                    <a:pt x="13196" y="9872"/>
                  </a:lnTo>
                  <a:lnTo>
                    <a:pt x="13196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76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756"/>
                  </a:lnTo>
                  <a:lnTo>
                    <a:pt x="6639" y="12756"/>
                  </a:lnTo>
                  <a:lnTo>
                    <a:pt x="3153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604940" y="3846382"/>
              <a:ext cx="4493895" cy="185420"/>
            </a:xfrm>
            <a:custGeom>
              <a:avLst/>
              <a:gdLst/>
              <a:ahLst/>
              <a:cxnLst/>
              <a:rect l="l" t="t" r="r" b="b"/>
              <a:pathLst>
                <a:path w="4493895" h="185420">
                  <a:moveTo>
                    <a:pt x="0" y="0"/>
                  </a:moveTo>
                  <a:lnTo>
                    <a:pt x="52535" y="0"/>
                  </a:lnTo>
                </a:path>
                <a:path w="4493895" h="185420">
                  <a:moveTo>
                    <a:pt x="52535" y="0"/>
                  </a:moveTo>
                  <a:lnTo>
                    <a:pt x="52535" y="52718"/>
                  </a:lnTo>
                </a:path>
                <a:path w="4493895" h="185420">
                  <a:moveTo>
                    <a:pt x="52535" y="52718"/>
                  </a:moveTo>
                  <a:lnTo>
                    <a:pt x="0" y="52718"/>
                  </a:lnTo>
                </a:path>
                <a:path w="4493895" h="185420">
                  <a:moveTo>
                    <a:pt x="52535" y="26607"/>
                  </a:moveTo>
                  <a:lnTo>
                    <a:pt x="105071" y="26607"/>
                  </a:lnTo>
                </a:path>
                <a:path w="4493895" h="185420">
                  <a:moveTo>
                    <a:pt x="157855" y="27602"/>
                  </a:moveTo>
                  <a:lnTo>
                    <a:pt x="105320" y="27602"/>
                  </a:lnTo>
                </a:path>
                <a:path w="4493895" h="185420">
                  <a:moveTo>
                    <a:pt x="2470338" y="27602"/>
                  </a:moveTo>
                  <a:lnTo>
                    <a:pt x="158021" y="27602"/>
                  </a:lnTo>
                </a:path>
                <a:path w="4493895" h="185420">
                  <a:moveTo>
                    <a:pt x="4467191" y="185226"/>
                  </a:moveTo>
                  <a:lnTo>
                    <a:pt x="4467191" y="132541"/>
                  </a:lnTo>
                </a:path>
                <a:path w="4493895" h="185420">
                  <a:moveTo>
                    <a:pt x="4440964" y="119776"/>
                  </a:moveTo>
                  <a:lnTo>
                    <a:pt x="4493500" y="145886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72132" y="4031608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w="0" h="105410">
                  <a:moveTo>
                    <a:pt x="0" y="104947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19596" y="4136556"/>
              <a:ext cx="105410" cy="593090"/>
            </a:xfrm>
            <a:custGeom>
              <a:avLst/>
              <a:gdLst/>
              <a:ahLst/>
              <a:cxnLst/>
              <a:rect l="l" t="t" r="r" b="b"/>
              <a:pathLst>
                <a:path w="105409" h="593089">
                  <a:moveTo>
                    <a:pt x="52535" y="0"/>
                  </a:moveTo>
                  <a:lnTo>
                    <a:pt x="52535" y="52469"/>
                  </a:lnTo>
                </a:path>
                <a:path w="105409" h="593089">
                  <a:moveTo>
                    <a:pt x="52535" y="420178"/>
                  </a:moveTo>
                  <a:lnTo>
                    <a:pt x="52535" y="367502"/>
                  </a:lnTo>
                </a:path>
                <a:path w="105409" h="593089">
                  <a:moveTo>
                    <a:pt x="52535" y="472656"/>
                  </a:moveTo>
                  <a:lnTo>
                    <a:pt x="52535" y="525126"/>
                  </a:lnTo>
                </a:path>
                <a:path w="105409" h="593089">
                  <a:moveTo>
                    <a:pt x="0" y="525126"/>
                  </a:moveTo>
                  <a:lnTo>
                    <a:pt x="105071" y="525126"/>
                  </a:lnTo>
                </a:path>
                <a:path w="105409" h="593089">
                  <a:moveTo>
                    <a:pt x="21163" y="561548"/>
                  </a:moveTo>
                  <a:lnTo>
                    <a:pt x="83824" y="561548"/>
                  </a:lnTo>
                </a:path>
                <a:path w="105409" h="593089">
                  <a:moveTo>
                    <a:pt x="42410" y="593029"/>
                  </a:moveTo>
                  <a:lnTo>
                    <a:pt x="62827" y="593029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916766" y="4187591"/>
              <a:ext cx="330200" cy="421640"/>
            </a:xfrm>
            <a:custGeom>
              <a:avLst/>
              <a:gdLst/>
              <a:ahLst/>
              <a:cxnLst/>
              <a:rect l="l" t="t" r="r" b="b"/>
              <a:pathLst>
                <a:path w="330200" h="421639">
                  <a:moveTo>
                    <a:pt x="0" y="309064"/>
                  </a:moveTo>
                  <a:lnTo>
                    <a:pt x="329854" y="309064"/>
                  </a:lnTo>
                  <a:lnTo>
                    <a:pt x="329854" y="0"/>
                  </a:lnTo>
                  <a:lnTo>
                    <a:pt x="0" y="0"/>
                  </a:lnTo>
                  <a:lnTo>
                    <a:pt x="0" y="309064"/>
                  </a:lnTo>
                  <a:close/>
                </a:path>
                <a:path w="330200" h="421639">
                  <a:moveTo>
                    <a:pt x="155366" y="369143"/>
                  </a:moveTo>
                  <a:lnTo>
                    <a:pt x="155366" y="421621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401700" y="4346442"/>
              <a:ext cx="78740" cy="262255"/>
            </a:xfrm>
            <a:custGeom>
              <a:avLst/>
              <a:gdLst/>
              <a:ahLst/>
              <a:cxnLst/>
              <a:rect l="l" t="t" r="r" b="b"/>
              <a:pathLst>
                <a:path w="78740" h="262254">
                  <a:moveTo>
                    <a:pt x="39920" y="0"/>
                  </a:moveTo>
                  <a:lnTo>
                    <a:pt x="39920" y="117289"/>
                  </a:lnTo>
                </a:path>
                <a:path w="78740" h="262254">
                  <a:moveTo>
                    <a:pt x="0" y="117289"/>
                  </a:moveTo>
                  <a:lnTo>
                    <a:pt x="78513" y="117289"/>
                  </a:lnTo>
                </a:path>
                <a:path w="78740" h="262254">
                  <a:moveTo>
                    <a:pt x="78513" y="143623"/>
                  </a:moveTo>
                  <a:lnTo>
                    <a:pt x="0" y="143623"/>
                  </a:lnTo>
                </a:path>
                <a:path w="78740" h="262254">
                  <a:moveTo>
                    <a:pt x="39920" y="143623"/>
                  </a:moveTo>
                  <a:lnTo>
                    <a:pt x="39920" y="262148"/>
                  </a:lnTo>
                </a:path>
                <a:path w="78740" h="262254">
                  <a:moveTo>
                    <a:pt x="71292" y="88891"/>
                  </a:moveTo>
                  <a:lnTo>
                    <a:pt x="50211" y="88891"/>
                  </a:lnTo>
                </a:path>
                <a:path w="78740" h="262254">
                  <a:moveTo>
                    <a:pt x="60586" y="78604"/>
                  </a:moveTo>
                  <a:lnTo>
                    <a:pt x="60586" y="9938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431993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070" y="12964"/>
                  </a:lnTo>
                  <a:lnTo>
                    <a:pt x="10042" y="12964"/>
                  </a:lnTo>
                  <a:lnTo>
                    <a:pt x="13113" y="9872"/>
                  </a:lnTo>
                  <a:lnTo>
                    <a:pt x="13113" y="267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431993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67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677"/>
                  </a:lnTo>
                  <a:lnTo>
                    <a:pt x="13113" y="6374"/>
                  </a:lnTo>
                  <a:lnTo>
                    <a:pt x="13113" y="9872"/>
                  </a:lnTo>
                  <a:lnTo>
                    <a:pt x="10042" y="12964"/>
                  </a:lnTo>
                  <a:lnTo>
                    <a:pt x="6556" y="12964"/>
                  </a:lnTo>
                  <a:lnTo>
                    <a:pt x="3070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441621" y="4609212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 h="0">
                  <a:moveTo>
                    <a:pt x="630510" y="0"/>
                  </a:moveTo>
                  <a:lnTo>
                    <a:pt x="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31993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070" y="12756"/>
                  </a:lnTo>
                  <a:lnTo>
                    <a:pt x="10042" y="12756"/>
                  </a:lnTo>
                  <a:lnTo>
                    <a:pt x="13113" y="9872"/>
                  </a:lnTo>
                  <a:lnTo>
                    <a:pt x="13113" y="2876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431993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876"/>
                  </a:lnTo>
                  <a:lnTo>
                    <a:pt x="13113" y="6374"/>
                  </a:lnTo>
                  <a:lnTo>
                    <a:pt x="13113" y="9872"/>
                  </a:lnTo>
                  <a:lnTo>
                    <a:pt x="10042" y="12756"/>
                  </a:lnTo>
                  <a:lnTo>
                    <a:pt x="6556" y="12756"/>
                  </a:lnTo>
                  <a:lnTo>
                    <a:pt x="3070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441621" y="3244102"/>
              <a:ext cx="0" cy="788035"/>
            </a:xfrm>
            <a:custGeom>
              <a:avLst/>
              <a:gdLst/>
              <a:ahLst/>
              <a:cxnLst/>
              <a:rect l="l" t="t" r="r" b="b"/>
              <a:pathLst>
                <a:path w="0" h="788035">
                  <a:moveTo>
                    <a:pt x="0" y="787506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070" y="12765"/>
                  </a:lnTo>
                  <a:lnTo>
                    <a:pt x="10042" y="12765"/>
                  </a:lnTo>
                  <a:lnTo>
                    <a:pt x="13113" y="9863"/>
                  </a:lnTo>
                  <a:lnTo>
                    <a:pt x="13113" y="2901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01"/>
                  </a:lnTo>
                  <a:lnTo>
                    <a:pt x="13113" y="6382"/>
                  </a:lnTo>
                  <a:lnTo>
                    <a:pt x="13113" y="9863"/>
                  </a:lnTo>
                  <a:lnTo>
                    <a:pt x="10042" y="12765"/>
                  </a:lnTo>
                  <a:lnTo>
                    <a:pt x="6556" y="12765"/>
                  </a:lnTo>
                  <a:lnTo>
                    <a:pt x="3070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441621" y="4031608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 h="0">
                  <a:moveTo>
                    <a:pt x="0" y="0"/>
                  </a:moveTo>
                  <a:lnTo>
                    <a:pt x="63051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285421" y="4609212"/>
              <a:ext cx="1156335" cy="0"/>
            </a:xfrm>
            <a:custGeom>
              <a:avLst/>
              <a:gdLst/>
              <a:ahLst/>
              <a:cxnLst/>
              <a:rect l="l" t="t" r="r" b="b"/>
              <a:pathLst>
                <a:path w="1156334" h="0">
                  <a:moveTo>
                    <a:pt x="0" y="0"/>
                  </a:moveTo>
                  <a:lnTo>
                    <a:pt x="1156033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431993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431993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605189" y="2404341"/>
              <a:ext cx="368300" cy="1180465"/>
            </a:xfrm>
            <a:custGeom>
              <a:avLst/>
              <a:gdLst/>
              <a:ahLst/>
              <a:cxnLst/>
              <a:rect l="l" t="t" r="r" b="b"/>
              <a:pathLst>
                <a:path w="368300" h="1180464">
                  <a:moveTo>
                    <a:pt x="0" y="1127887"/>
                  </a:moveTo>
                  <a:lnTo>
                    <a:pt x="52535" y="1127887"/>
                  </a:lnTo>
                </a:path>
                <a:path w="368300" h="1180464">
                  <a:moveTo>
                    <a:pt x="52535" y="1127887"/>
                  </a:moveTo>
                  <a:lnTo>
                    <a:pt x="52535" y="1180356"/>
                  </a:lnTo>
                </a:path>
                <a:path w="368300" h="1180464">
                  <a:moveTo>
                    <a:pt x="52535" y="1180356"/>
                  </a:moveTo>
                  <a:lnTo>
                    <a:pt x="0" y="1180356"/>
                  </a:lnTo>
                </a:path>
                <a:path w="368300" h="1180464">
                  <a:moveTo>
                    <a:pt x="52535" y="1154163"/>
                  </a:moveTo>
                  <a:lnTo>
                    <a:pt x="105071" y="1154163"/>
                  </a:lnTo>
                </a:path>
                <a:path w="368300" h="1180464">
                  <a:moveTo>
                    <a:pt x="157606" y="1154826"/>
                  </a:moveTo>
                  <a:lnTo>
                    <a:pt x="105071" y="1154826"/>
                  </a:lnTo>
                </a:path>
                <a:path w="368300" h="1180464">
                  <a:moveTo>
                    <a:pt x="367749" y="1154826"/>
                  </a:moveTo>
                  <a:lnTo>
                    <a:pt x="367749" y="0"/>
                  </a:lnTo>
                </a:path>
                <a:path w="368300" h="1180464">
                  <a:moveTo>
                    <a:pt x="367749" y="1154826"/>
                  </a:moveTo>
                  <a:lnTo>
                    <a:pt x="157606" y="1154826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5379" y="3189162"/>
              <a:ext cx="377542" cy="109878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548843" y="3228104"/>
              <a:ext cx="736600" cy="242570"/>
            </a:xfrm>
            <a:custGeom>
              <a:avLst/>
              <a:gdLst/>
              <a:ahLst/>
              <a:cxnLst/>
              <a:rect l="l" t="t" r="r" b="b"/>
              <a:pathLst>
                <a:path w="736600" h="242570">
                  <a:moveTo>
                    <a:pt x="829" y="226124"/>
                  </a:moveTo>
                  <a:lnTo>
                    <a:pt x="829" y="173406"/>
                  </a:lnTo>
                </a:path>
                <a:path w="736600" h="242570">
                  <a:moveTo>
                    <a:pt x="0" y="173406"/>
                  </a:moveTo>
                  <a:lnTo>
                    <a:pt x="86563" y="173406"/>
                  </a:lnTo>
                </a:path>
                <a:path w="736600" h="242570">
                  <a:moveTo>
                    <a:pt x="127147" y="172826"/>
                  </a:moveTo>
                  <a:lnTo>
                    <a:pt x="127147" y="172162"/>
                  </a:lnTo>
                  <a:lnTo>
                    <a:pt x="127562" y="171168"/>
                  </a:lnTo>
                  <a:lnTo>
                    <a:pt x="127562" y="170588"/>
                  </a:lnTo>
                  <a:lnTo>
                    <a:pt x="125895" y="162546"/>
                  </a:lnTo>
                  <a:lnTo>
                    <a:pt x="121379" y="155926"/>
                  </a:lnTo>
                  <a:lnTo>
                    <a:pt x="114747" y="151436"/>
                  </a:lnTo>
                  <a:lnTo>
                    <a:pt x="106731" y="149782"/>
                  </a:lnTo>
                  <a:lnTo>
                    <a:pt x="98718" y="151436"/>
                  </a:lnTo>
                  <a:lnTo>
                    <a:pt x="92176" y="155926"/>
                  </a:lnTo>
                  <a:lnTo>
                    <a:pt x="87765" y="162546"/>
                  </a:lnTo>
                  <a:lnTo>
                    <a:pt x="86148" y="170588"/>
                  </a:lnTo>
                  <a:lnTo>
                    <a:pt x="86148" y="171582"/>
                  </a:lnTo>
                  <a:lnTo>
                    <a:pt x="86148" y="172577"/>
                  </a:lnTo>
                  <a:lnTo>
                    <a:pt x="86563" y="173406"/>
                  </a:lnTo>
                </a:path>
                <a:path w="736600" h="242570">
                  <a:moveTo>
                    <a:pt x="174703" y="172826"/>
                  </a:moveTo>
                  <a:lnTo>
                    <a:pt x="174703" y="172162"/>
                  </a:lnTo>
                  <a:lnTo>
                    <a:pt x="175118" y="171168"/>
                  </a:lnTo>
                  <a:lnTo>
                    <a:pt x="175118" y="170588"/>
                  </a:lnTo>
                  <a:lnTo>
                    <a:pt x="173460" y="162546"/>
                  </a:lnTo>
                  <a:lnTo>
                    <a:pt x="168946" y="155926"/>
                  </a:lnTo>
                  <a:lnTo>
                    <a:pt x="162268" y="151436"/>
                  </a:lnTo>
                  <a:lnTo>
                    <a:pt x="154121" y="149782"/>
                  </a:lnTo>
                  <a:lnTo>
                    <a:pt x="145999" y="151436"/>
                  </a:lnTo>
                  <a:lnTo>
                    <a:pt x="139379" y="155926"/>
                  </a:lnTo>
                  <a:lnTo>
                    <a:pt x="134922" y="162546"/>
                  </a:lnTo>
                  <a:lnTo>
                    <a:pt x="133289" y="170588"/>
                  </a:lnTo>
                  <a:lnTo>
                    <a:pt x="133289" y="171582"/>
                  </a:lnTo>
                  <a:lnTo>
                    <a:pt x="133289" y="172577"/>
                  </a:lnTo>
                  <a:lnTo>
                    <a:pt x="133538" y="173406"/>
                  </a:lnTo>
                </a:path>
                <a:path w="736600" h="242570">
                  <a:moveTo>
                    <a:pt x="221678" y="172826"/>
                  </a:moveTo>
                  <a:lnTo>
                    <a:pt x="221678" y="172162"/>
                  </a:lnTo>
                  <a:lnTo>
                    <a:pt x="221927" y="171168"/>
                  </a:lnTo>
                  <a:lnTo>
                    <a:pt x="221927" y="170588"/>
                  </a:lnTo>
                  <a:lnTo>
                    <a:pt x="220325" y="162546"/>
                  </a:lnTo>
                  <a:lnTo>
                    <a:pt x="215952" y="155926"/>
                  </a:lnTo>
                  <a:lnTo>
                    <a:pt x="209463" y="151436"/>
                  </a:lnTo>
                  <a:lnTo>
                    <a:pt x="201511" y="149782"/>
                  </a:lnTo>
                  <a:lnTo>
                    <a:pt x="193428" y="151436"/>
                  </a:lnTo>
                  <a:lnTo>
                    <a:pt x="186893" y="155926"/>
                  </a:lnTo>
                  <a:lnTo>
                    <a:pt x="182522" y="162546"/>
                  </a:lnTo>
                  <a:lnTo>
                    <a:pt x="180928" y="170588"/>
                  </a:lnTo>
                  <a:lnTo>
                    <a:pt x="180928" y="171416"/>
                  </a:lnTo>
                  <a:lnTo>
                    <a:pt x="180928" y="172577"/>
                  </a:lnTo>
                  <a:lnTo>
                    <a:pt x="181094" y="173406"/>
                  </a:lnTo>
                </a:path>
                <a:path w="736600" h="242570">
                  <a:moveTo>
                    <a:pt x="269317" y="172826"/>
                  </a:moveTo>
                  <a:lnTo>
                    <a:pt x="269317" y="172162"/>
                  </a:lnTo>
                  <a:lnTo>
                    <a:pt x="269483" y="171168"/>
                  </a:lnTo>
                  <a:lnTo>
                    <a:pt x="269483" y="170588"/>
                  </a:lnTo>
                  <a:lnTo>
                    <a:pt x="267827" y="162546"/>
                  </a:lnTo>
                  <a:lnTo>
                    <a:pt x="263331" y="155926"/>
                  </a:lnTo>
                  <a:lnTo>
                    <a:pt x="256703" y="151436"/>
                  </a:lnTo>
                  <a:lnTo>
                    <a:pt x="248652" y="149782"/>
                  </a:lnTo>
                  <a:lnTo>
                    <a:pt x="240783" y="151436"/>
                  </a:lnTo>
                  <a:lnTo>
                    <a:pt x="234314" y="155926"/>
                  </a:lnTo>
                  <a:lnTo>
                    <a:pt x="229931" y="162546"/>
                  </a:lnTo>
                  <a:lnTo>
                    <a:pt x="228318" y="170588"/>
                  </a:lnTo>
                  <a:lnTo>
                    <a:pt x="228318" y="171416"/>
                  </a:lnTo>
                  <a:lnTo>
                    <a:pt x="228318" y="172577"/>
                  </a:lnTo>
                  <a:lnTo>
                    <a:pt x="228484" y="173406"/>
                  </a:lnTo>
                </a:path>
                <a:path w="736600" h="242570">
                  <a:moveTo>
                    <a:pt x="275708" y="173406"/>
                  </a:moveTo>
                  <a:lnTo>
                    <a:pt x="367334" y="173406"/>
                  </a:lnTo>
                </a:path>
                <a:path w="736600" h="242570">
                  <a:moveTo>
                    <a:pt x="368828" y="173406"/>
                  </a:moveTo>
                  <a:lnTo>
                    <a:pt x="368828" y="226124"/>
                  </a:lnTo>
                </a:path>
                <a:path w="736600" h="242570">
                  <a:moveTo>
                    <a:pt x="92539" y="136188"/>
                  </a:moveTo>
                  <a:lnTo>
                    <a:pt x="276289" y="136188"/>
                  </a:lnTo>
                </a:path>
                <a:path w="736600" h="242570">
                  <a:moveTo>
                    <a:pt x="92539" y="108834"/>
                  </a:moveTo>
                  <a:lnTo>
                    <a:pt x="276289" y="108834"/>
                  </a:lnTo>
                </a:path>
                <a:path w="736600" h="242570">
                  <a:moveTo>
                    <a:pt x="59341" y="155087"/>
                  </a:moveTo>
                  <a:lnTo>
                    <a:pt x="58926" y="152849"/>
                  </a:lnTo>
                  <a:lnTo>
                    <a:pt x="57515" y="150777"/>
                  </a:lnTo>
                  <a:lnTo>
                    <a:pt x="55440" y="149368"/>
                  </a:lnTo>
                  <a:lnTo>
                    <a:pt x="53199" y="149119"/>
                  </a:lnTo>
                  <a:lnTo>
                    <a:pt x="50875" y="149368"/>
                  </a:lnTo>
                  <a:lnTo>
                    <a:pt x="48800" y="150777"/>
                  </a:lnTo>
                  <a:lnTo>
                    <a:pt x="47389" y="152849"/>
                  </a:lnTo>
                  <a:lnTo>
                    <a:pt x="47224" y="155087"/>
                  </a:lnTo>
                  <a:lnTo>
                    <a:pt x="47389" y="157408"/>
                  </a:lnTo>
                  <a:lnTo>
                    <a:pt x="48800" y="159480"/>
                  </a:lnTo>
                  <a:lnTo>
                    <a:pt x="50875" y="160889"/>
                  </a:lnTo>
                  <a:lnTo>
                    <a:pt x="53199" y="161304"/>
                  </a:lnTo>
                  <a:lnTo>
                    <a:pt x="55440" y="160889"/>
                  </a:lnTo>
                  <a:lnTo>
                    <a:pt x="57515" y="159480"/>
                  </a:lnTo>
                  <a:lnTo>
                    <a:pt x="58926" y="157408"/>
                  </a:lnTo>
                  <a:lnTo>
                    <a:pt x="59341" y="155087"/>
                  </a:lnTo>
                </a:path>
                <a:path w="736600" h="242570">
                  <a:moveTo>
                    <a:pt x="59341" y="89852"/>
                  </a:moveTo>
                  <a:lnTo>
                    <a:pt x="58926" y="87614"/>
                  </a:lnTo>
                  <a:lnTo>
                    <a:pt x="57515" y="85542"/>
                  </a:lnTo>
                  <a:lnTo>
                    <a:pt x="55440" y="84133"/>
                  </a:lnTo>
                  <a:lnTo>
                    <a:pt x="53199" y="83884"/>
                  </a:lnTo>
                  <a:lnTo>
                    <a:pt x="50875" y="84133"/>
                  </a:lnTo>
                  <a:lnTo>
                    <a:pt x="48800" y="85542"/>
                  </a:lnTo>
                  <a:lnTo>
                    <a:pt x="47389" y="87614"/>
                  </a:lnTo>
                  <a:lnTo>
                    <a:pt x="47224" y="89852"/>
                  </a:lnTo>
                  <a:lnTo>
                    <a:pt x="47389" y="92173"/>
                  </a:lnTo>
                  <a:lnTo>
                    <a:pt x="48800" y="94246"/>
                  </a:lnTo>
                  <a:lnTo>
                    <a:pt x="50875" y="95655"/>
                  </a:lnTo>
                  <a:lnTo>
                    <a:pt x="53199" y="96069"/>
                  </a:lnTo>
                  <a:lnTo>
                    <a:pt x="55440" y="95655"/>
                  </a:lnTo>
                  <a:lnTo>
                    <a:pt x="57515" y="94246"/>
                  </a:lnTo>
                  <a:lnTo>
                    <a:pt x="58926" y="92173"/>
                  </a:lnTo>
                  <a:lnTo>
                    <a:pt x="59341" y="89852"/>
                  </a:lnTo>
                </a:path>
                <a:path w="736600" h="242570">
                  <a:moveTo>
                    <a:pt x="368828" y="15997"/>
                  </a:moveTo>
                  <a:lnTo>
                    <a:pt x="368828" y="68467"/>
                  </a:lnTo>
                </a:path>
                <a:path w="736600" h="242570">
                  <a:moveTo>
                    <a:pt x="829" y="68467"/>
                  </a:moveTo>
                  <a:lnTo>
                    <a:pt x="87393" y="68467"/>
                  </a:lnTo>
                </a:path>
                <a:path w="736600" h="242570">
                  <a:moveTo>
                    <a:pt x="87808" y="68467"/>
                  </a:moveTo>
                  <a:lnTo>
                    <a:pt x="90265" y="75466"/>
                  </a:lnTo>
                  <a:lnTo>
                    <a:pt x="94894" y="81004"/>
                  </a:lnTo>
                  <a:lnTo>
                    <a:pt x="101125" y="84646"/>
                  </a:lnTo>
                  <a:lnTo>
                    <a:pt x="108391" y="85957"/>
                  </a:lnTo>
                  <a:lnTo>
                    <a:pt x="115743" y="84579"/>
                  </a:lnTo>
                  <a:lnTo>
                    <a:pt x="121960" y="80776"/>
                  </a:lnTo>
                  <a:lnTo>
                    <a:pt x="126434" y="75046"/>
                  </a:lnTo>
                  <a:lnTo>
                    <a:pt x="128558" y="67887"/>
                  </a:lnTo>
                </a:path>
                <a:path w="736600" h="242570">
                  <a:moveTo>
                    <a:pt x="134949" y="68467"/>
                  </a:moveTo>
                  <a:lnTo>
                    <a:pt x="137418" y="75466"/>
                  </a:lnTo>
                  <a:lnTo>
                    <a:pt x="142003" y="81004"/>
                  </a:lnTo>
                  <a:lnTo>
                    <a:pt x="148207" y="84646"/>
                  </a:lnTo>
                  <a:lnTo>
                    <a:pt x="155532" y="85957"/>
                  </a:lnTo>
                  <a:lnTo>
                    <a:pt x="162862" y="84579"/>
                  </a:lnTo>
                  <a:lnTo>
                    <a:pt x="169049" y="80776"/>
                  </a:lnTo>
                  <a:lnTo>
                    <a:pt x="173540" y="75046"/>
                  </a:lnTo>
                  <a:lnTo>
                    <a:pt x="175782" y="67887"/>
                  </a:lnTo>
                </a:path>
                <a:path w="736600" h="242570">
                  <a:moveTo>
                    <a:pt x="182339" y="68467"/>
                  </a:moveTo>
                  <a:lnTo>
                    <a:pt x="184673" y="75466"/>
                  </a:lnTo>
                  <a:lnTo>
                    <a:pt x="189186" y="81004"/>
                  </a:lnTo>
                  <a:lnTo>
                    <a:pt x="195317" y="84646"/>
                  </a:lnTo>
                  <a:lnTo>
                    <a:pt x="202507" y="85957"/>
                  </a:lnTo>
                  <a:lnTo>
                    <a:pt x="209968" y="84579"/>
                  </a:lnTo>
                  <a:lnTo>
                    <a:pt x="216201" y="80776"/>
                  </a:lnTo>
                  <a:lnTo>
                    <a:pt x="220690" y="75046"/>
                  </a:lnTo>
                  <a:lnTo>
                    <a:pt x="222923" y="67887"/>
                  </a:lnTo>
                </a:path>
                <a:path w="736600" h="242570">
                  <a:moveTo>
                    <a:pt x="229480" y="68467"/>
                  </a:moveTo>
                  <a:lnTo>
                    <a:pt x="231853" y="75466"/>
                  </a:lnTo>
                  <a:lnTo>
                    <a:pt x="236389" y="81004"/>
                  </a:lnTo>
                  <a:lnTo>
                    <a:pt x="242575" y="84646"/>
                  </a:lnTo>
                  <a:lnTo>
                    <a:pt x="249897" y="85957"/>
                  </a:lnTo>
                  <a:lnTo>
                    <a:pt x="257396" y="84579"/>
                  </a:lnTo>
                  <a:lnTo>
                    <a:pt x="263705" y="80776"/>
                  </a:lnTo>
                  <a:lnTo>
                    <a:pt x="268255" y="75046"/>
                  </a:lnTo>
                  <a:lnTo>
                    <a:pt x="270479" y="67887"/>
                  </a:lnTo>
                </a:path>
                <a:path w="736600" h="242570">
                  <a:moveTo>
                    <a:pt x="276455" y="68467"/>
                  </a:moveTo>
                  <a:lnTo>
                    <a:pt x="368413" y="68467"/>
                  </a:lnTo>
                </a:path>
                <a:path w="736600" h="242570">
                  <a:moveTo>
                    <a:pt x="829" y="68467"/>
                  </a:moveTo>
                  <a:lnTo>
                    <a:pt x="829" y="15997"/>
                  </a:lnTo>
                </a:path>
                <a:path w="736600" h="242570">
                  <a:moveTo>
                    <a:pt x="259192" y="9863"/>
                  </a:moveTo>
                  <a:lnTo>
                    <a:pt x="259192" y="4476"/>
                  </a:lnTo>
                  <a:lnTo>
                    <a:pt x="263757" y="0"/>
                  </a:lnTo>
                  <a:lnTo>
                    <a:pt x="269068" y="0"/>
                  </a:lnTo>
                  <a:lnTo>
                    <a:pt x="274629" y="0"/>
                  </a:lnTo>
                  <a:lnTo>
                    <a:pt x="279194" y="4476"/>
                  </a:lnTo>
                  <a:lnTo>
                    <a:pt x="279194" y="9863"/>
                  </a:lnTo>
                  <a:lnTo>
                    <a:pt x="279194" y="15417"/>
                  </a:lnTo>
                  <a:lnTo>
                    <a:pt x="274629" y="19893"/>
                  </a:lnTo>
                  <a:lnTo>
                    <a:pt x="269068" y="19893"/>
                  </a:lnTo>
                  <a:lnTo>
                    <a:pt x="263757" y="19893"/>
                  </a:lnTo>
                  <a:lnTo>
                    <a:pt x="259192" y="15417"/>
                  </a:lnTo>
                  <a:lnTo>
                    <a:pt x="259192" y="9863"/>
                  </a:lnTo>
                  <a:close/>
                </a:path>
                <a:path w="736600" h="242570">
                  <a:moveTo>
                    <a:pt x="74363" y="232672"/>
                  </a:moveTo>
                  <a:lnTo>
                    <a:pt x="74363" y="227119"/>
                  </a:lnTo>
                  <a:lnTo>
                    <a:pt x="78927" y="222808"/>
                  </a:lnTo>
                  <a:lnTo>
                    <a:pt x="84239" y="222808"/>
                  </a:lnTo>
                  <a:lnTo>
                    <a:pt x="90049" y="222808"/>
                  </a:lnTo>
                  <a:lnTo>
                    <a:pt x="94365" y="227119"/>
                  </a:lnTo>
                  <a:lnTo>
                    <a:pt x="94365" y="232672"/>
                  </a:lnTo>
                  <a:lnTo>
                    <a:pt x="94365" y="238060"/>
                  </a:lnTo>
                  <a:lnTo>
                    <a:pt x="90049" y="242536"/>
                  </a:lnTo>
                  <a:lnTo>
                    <a:pt x="84239" y="242536"/>
                  </a:lnTo>
                  <a:lnTo>
                    <a:pt x="78927" y="242536"/>
                  </a:lnTo>
                  <a:lnTo>
                    <a:pt x="74363" y="238060"/>
                  </a:lnTo>
                  <a:lnTo>
                    <a:pt x="74363" y="232672"/>
                  </a:lnTo>
                  <a:close/>
                </a:path>
                <a:path w="736600" h="242570">
                  <a:moveTo>
                    <a:pt x="368828" y="15997"/>
                  </a:moveTo>
                  <a:lnTo>
                    <a:pt x="736578" y="1599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865136" y="3454228"/>
              <a:ext cx="105410" cy="120650"/>
            </a:xfrm>
            <a:custGeom>
              <a:avLst/>
              <a:gdLst/>
              <a:ahLst/>
              <a:cxnLst/>
              <a:rect l="l" t="t" r="r" b="b"/>
              <a:pathLst>
                <a:path w="105409" h="120650">
                  <a:moveTo>
                    <a:pt x="52535" y="0"/>
                  </a:moveTo>
                  <a:lnTo>
                    <a:pt x="52535" y="52469"/>
                  </a:lnTo>
                </a:path>
                <a:path w="105409" h="120650">
                  <a:moveTo>
                    <a:pt x="0" y="52469"/>
                  </a:moveTo>
                  <a:lnTo>
                    <a:pt x="105071" y="52469"/>
                  </a:lnTo>
                </a:path>
                <a:path w="105409" h="120650">
                  <a:moveTo>
                    <a:pt x="20997" y="88858"/>
                  </a:moveTo>
                  <a:lnTo>
                    <a:pt x="83824" y="88858"/>
                  </a:lnTo>
                </a:path>
                <a:path w="105409" h="120650">
                  <a:moveTo>
                    <a:pt x="42161" y="120356"/>
                  </a:moveTo>
                  <a:lnTo>
                    <a:pt x="62827" y="120356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974934" y="3230010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414" y="20390"/>
                  </a:lnTo>
                  <a:lnTo>
                    <a:pt x="0" y="40947"/>
                  </a:lnTo>
                  <a:lnTo>
                    <a:pt x="82828" y="2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974934" y="3230010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828" y="20390"/>
                  </a:moveTo>
                  <a:lnTo>
                    <a:pt x="0" y="40947"/>
                  </a:lnTo>
                  <a:lnTo>
                    <a:pt x="41414" y="20390"/>
                  </a:lnTo>
                  <a:lnTo>
                    <a:pt x="0" y="0"/>
                  </a:lnTo>
                  <a:lnTo>
                    <a:pt x="82828" y="20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446341" y="3244102"/>
              <a:ext cx="1839595" cy="420370"/>
            </a:xfrm>
            <a:custGeom>
              <a:avLst/>
              <a:gdLst/>
              <a:ahLst/>
              <a:cxnLst/>
              <a:rect l="l" t="t" r="r" b="b"/>
              <a:pathLst>
                <a:path w="1839595" h="420370">
                  <a:moveTo>
                    <a:pt x="503363" y="3315"/>
                  </a:moveTo>
                  <a:lnTo>
                    <a:pt x="608434" y="3315"/>
                  </a:lnTo>
                </a:path>
                <a:path w="1839595" h="420370">
                  <a:moveTo>
                    <a:pt x="1103331" y="0"/>
                  </a:moveTo>
                  <a:lnTo>
                    <a:pt x="0" y="0"/>
                  </a:lnTo>
                </a:path>
                <a:path w="1839595" h="420370">
                  <a:moveTo>
                    <a:pt x="1839080" y="0"/>
                  </a:moveTo>
                  <a:lnTo>
                    <a:pt x="1839080" y="420004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367742" y="201931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580" y="20308"/>
                  </a:lnTo>
                  <a:lnTo>
                    <a:pt x="0" y="40947"/>
                  </a:lnTo>
                  <a:lnTo>
                    <a:pt x="82828" y="20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367742" y="201931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828" y="20308"/>
                  </a:moveTo>
                  <a:lnTo>
                    <a:pt x="0" y="40947"/>
                  </a:lnTo>
                  <a:lnTo>
                    <a:pt x="41580" y="20308"/>
                  </a:lnTo>
                  <a:lnTo>
                    <a:pt x="0" y="0"/>
                  </a:lnTo>
                  <a:lnTo>
                    <a:pt x="82828" y="203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501691" y="2036640"/>
              <a:ext cx="1945005" cy="0"/>
            </a:xfrm>
            <a:custGeom>
              <a:avLst/>
              <a:gdLst/>
              <a:ahLst/>
              <a:cxnLst/>
              <a:rect l="l" t="t" r="r" b="b"/>
              <a:pathLst>
                <a:path w="1945004" h="0">
                  <a:moveTo>
                    <a:pt x="683129" y="0"/>
                  </a:moveTo>
                  <a:lnTo>
                    <a:pt x="945890" y="0"/>
                  </a:lnTo>
                </a:path>
                <a:path w="1945004" h="0">
                  <a:moveTo>
                    <a:pt x="1944483" y="0"/>
                  </a:moveTo>
                  <a:lnTo>
                    <a:pt x="0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765"/>
                  </a:lnTo>
                  <a:lnTo>
                    <a:pt x="10125" y="12765"/>
                  </a:lnTo>
                  <a:lnTo>
                    <a:pt x="13196" y="9863"/>
                  </a:lnTo>
                  <a:lnTo>
                    <a:pt x="13196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901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765"/>
                  </a:lnTo>
                  <a:lnTo>
                    <a:pt x="6639" y="12765"/>
                  </a:lnTo>
                  <a:lnTo>
                    <a:pt x="3153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492147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10125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492147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10125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10125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5379" y="1824292"/>
              <a:ext cx="377542" cy="109878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6548843" y="1863233"/>
              <a:ext cx="736600" cy="242570"/>
            </a:xfrm>
            <a:custGeom>
              <a:avLst/>
              <a:gdLst/>
              <a:ahLst/>
              <a:cxnLst/>
              <a:rect l="l" t="t" r="r" b="b"/>
              <a:pathLst>
                <a:path w="736600" h="242569">
                  <a:moveTo>
                    <a:pt x="829" y="225875"/>
                  </a:moveTo>
                  <a:lnTo>
                    <a:pt x="829" y="173406"/>
                  </a:lnTo>
                </a:path>
                <a:path w="736600" h="242569">
                  <a:moveTo>
                    <a:pt x="0" y="173406"/>
                  </a:moveTo>
                  <a:lnTo>
                    <a:pt x="86563" y="173406"/>
                  </a:lnTo>
                </a:path>
                <a:path w="736600" h="242569">
                  <a:moveTo>
                    <a:pt x="127147" y="172826"/>
                  </a:moveTo>
                  <a:lnTo>
                    <a:pt x="127147" y="171997"/>
                  </a:lnTo>
                  <a:lnTo>
                    <a:pt x="127562" y="171334"/>
                  </a:lnTo>
                  <a:lnTo>
                    <a:pt x="127562" y="170339"/>
                  </a:lnTo>
                  <a:lnTo>
                    <a:pt x="125895" y="162397"/>
                  </a:lnTo>
                  <a:lnTo>
                    <a:pt x="121379" y="155916"/>
                  </a:lnTo>
                  <a:lnTo>
                    <a:pt x="114747" y="151549"/>
                  </a:lnTo>
                  <a:lnTo>
                    <a:pt x="106731" y="149948"/>
                  </a:lnTo>
                  <a:lnTo>
                    <a:pt x="98718" y="151549"/>
                  </a:lnTo>
                  <a:lnTo>
                    <a:pt x="92176" y="155916"/>
                  </a:lnTo>
                  <a:lnTo>
                    <a:pt x="87765" y="162397"/>
                  </a:lnTo>
                  <a:lnTo>
                    <a:pt x="86148" y="170339"/>
                  </a:lnTo>
                  <a:lnTo>
                    <a:pt x="86148" y="171582"/>
                  </a:lnTo>
                  <a:lnTo>
                    <a:pt x="86148" y="172411"/>
                  </a:lnTo>
                  <a:lnTo>
                    <a:pt x="86148" y="173655"/>
                  </a:lnTo>
                </a:path>
                <a:path w="736600" h="242569">
                  <a:moveTo>
                    <a:pt x="174703" y="172991"/>
                  </a:moveTo>
                  <a:lnTo>
                    <a:pt x="174703" y="171997"/>
                  </a:lnTo>
                  <a:lnTo>
                    <a:pt x="175118" y="171334"/>
                  </a:lnTo>
                  <a:lnTo>
                    <a:pt x="175118" y="170339"/>
                  </a:lnTo>
                  <a:lnTo>
                    <a:pt x="173460" y="162397"/>
                  </a:lnTo>
                  <a:lnTo>
                    <a:pt x="168946" y="155916"/>
                  </a:lnTo>
                  <a:lnTo>
                    <a:pt x="162268" y="151549"/>
                  </a:lnTo>
                  <a:lnTo>
                    <a:pt x="154121" y="149948"/>
                  </a:lnTo>
                  <a:lnTo>
                    <a:pt x="145999" y="151549"/>
                  </a:lnTo>
                  <a:lnTo>
                    <a:pt x="139379" y="155916"/>
                  </a:lnTo>
                  <a:lnTo>
                    <a:pt x="134922" y="162397"/>
                  </a:lnTo>
                  <a:lnTo>
                    <a:pt x="133289" y="170339"/>
                  </a:lnTo>
                  <a:lnTo>
                    <a:pt x="133289" y="171582"/>
                  </a:lnTo>
                  <a:lnTo>
                    <a:pt x="133289" y="172411"/>
                  </a:lnTo>
                  <a:lnTo>
                    <a:pt x="133289" y="173655"/>
                  </a:lnTo>
                </a:path>
                <a:path w="736600" h="242569">
                  <a:moveTo>
                    <a:pt x="221678" y="172826"/>
                  </a:moveTo>
                  <a:lnTo>
                    <a:pt x="221678" y="171997"/>
                  </a:lnTo>
                  <a:lnTo>
                    <a:pt x="221927" y="171334"/>
                  </a:lnTo>
                  <a:lnTo>
                    <a:pt x="221927" y="170339"/>
                  </a:lnTo>
                  <a:lnTo>
                    <a:pt x="220325" y="162397"/>
                  </a:lnTo>
                  <a:lnTo>
                    <a:pt x="215952" y="155916"/>
                  </a:lnTo>
                  <a:lnTo>
                    <a:pt x="209463" y="151549"/>
                  </a:lnTo>
                  <a:lnTo>
                    <a:pt x="201511" y="149948"/>
                  </a:lnTo>
                  <a:lnTo>
                    <a:pt x="193428" y="151549"/>
                  </a:lnTo>
                  <a:lnTo>
                    <a:pt x="186893" y="155916"/>
                  </a:lnTo>
                  <a:lnTo>
                    <a:pt x="182522" y="162397"/>
                  </a:lnTo>
                  <a:lnTo>
                    <a:pt x="180928" y="170339"/>
                  </a:lnTo>
                  <a:lnTo>
                    <a:pt x="180928" y="171582"/>
                  </a:lnTo>
                  <a:lnTo>
                    <a:pt x="180928" y="172411"/>
                  </a:lnTo>
                  <a:lnTo>
                    <a:pt x="180928" y="173406"/>
                  </a:lnTo>
                </a:path>
                <a:path w="736600" h="242569">
                  <a:moveTo>
                    <a:pt x="269317" y="172826"/>
                  </a:moveTo>
                  <a:lnTo>
                    <a:pt x="269317" y="171997"/>
                  </a:lnTo>
                  <a:lnTo>
                    <a:pt x="269483" y="171334"/>
                  </a:lnTo>
                  <a:lnTo>
                    <a:pt x="269483" y="170339"/>
                  </a:lnTo>
                  <a:lnTo>
                    <a:pt x="267827" y="162397"/>
                  </a:lnTo>
                  <a:lnTo>
                    <a:pt x="263331" y="155916"/>
                  </a:lnTo>
                  <a:lnTo>
                    <a:pt x="256703" y="151549"/>
                  </a:lnTo>
                  <a:lnTo>
                    <a:pt x="248652" y="149948"/>
                  </a:lnTo>
                  <a:lnTo>
                    <a:pt x="240783" y="151549"/>
                  </a:lnTo>
                  <a:lnTo>
                    <a:pt x="234314" y="155916"/>
                  </a:lnTo>
                  <a:lnTo>
                    <a:pt x="229931" y="162397"/>
                  </a:lnTo>
                  <a:lnTo>
                    <a:pt x="228318" y="170339"/>
                  </a:lnTo>
                  <a:lnTo>
                    <a:pt x="228318" y="171582"/>
                  </a:lnTo>
                  <a:lnTo>
                    <a:pt x="228318" y="172411"/>
                  </a:lnTo>
                  <a:lnTo>
                    <a:pt x="228318" y="173406"/>
                  </a:lnTo>
                </a:path>
                <a:path w="736600" h="242569">
                  <a:moveTo>
                    <a:pt x="275708" y="173406"/>
                  </a:moveTo>
                  <a:lnTo>
                    <a:pt x="367334" y="173406"/>
                  </a:lnTo>
                </a:path>
                <a:path w="736600" h="242569">
                  <a:moveTo>
                    <a:pt x="368828" y="173406"/>
                  </a:moveTo>
                  <a:lnTo>
                    <a:pt x="368828" y="225875"/>
                  </a:lnTo>
                </a:path>
                <a:path w="736600" h="242569">
                  <a:moveTo>
                    <a:pt x="92539" y="135939"/>
                  </a:moveTo>
                  <a:lnTo>
                    <a:pt x="276289" y="135939"/>
                  </a:lnTo>
                </a:path>
                <a:path w="736600" h="242569">
                  <a:moveTo>
                    <a:pt x="92539" y="108586"/>
                  </a:moveTo>
                  <a:lnTo>
                    <a:pt x="276289" y="108586"/>
                  </a:lnTo>
                </a:path>
                <a:path w="736600" h="242569">
                  <a:moveTo>
                    <a:pt x="59341" y="155087"/>
                  </a:moveTo>
                  <a:lnTo>
                    <a:pt x="58926" y="152683"/>
                  </a:lnTo>
                  <a:lnTo>
                    <a:pt x="57515" y="150611"/>
                  </a:lnTo>
                  <a:lnTo>
                    <a:pt x="55440" y="149119"/>
                  </a:lnTo>
                  <a:lnTo>
                    <a:pt x="53199" y="148953"/>
                  </a:lnTo>
                  <a:lnTo>
                    <a:pt x="50875" y="149119"/>
                  </a:lnTo>
                  <a:lnTo>
                    <a:pt x="48800" y="150611"/>
                  </a:lnTo>
                  <a:lnTo>
                    <a:pt x="47389" y="152683"/>
                  </a:lnTo>
                  <a:lnTo>
                    <a:pt x="47224" y="155087"/>
                  </a:lnTo>
                  <a:lnTo>
                    <a:pt x="47389" y="157159"/>
                  </a:lnTo>
                  <a:lnTo>
                    <a:pt x="48800" y="159232"/>
                  </a:lnTo>
                  <a:lnTo>
                    <a:pt x="50875" y="160641"/>
                  </a:lnTo>
                  <a:lnTo>
                    <a:pt x="53199" y="161304"/>
                  </a:lnTo>
                  <a:lnTo>
                    <a:pt x="55440" y="160641"/>
                  </a:lnTo>
                  <a:lnTo>
                    <a:pt x="57515" y="159232"/>
                  </a:lnTo>
                  <a:lnTo>
                    <a:pt x="58926" y="157159"/>
                  </a:lnTo>
                  <a:lnTo>
                    <a:pt x="59341" y="155087"/>
                  </a:lnTo>
                </a:path>
                <a:path w="736600" h="242569">
                  <a:moveTo>
                    <a:pt x="59341" y="89852"/>
                  </a:moveTo>
                  <a:lnTo>
                    <a:pt x="58926" y="87614"/>
                  </a:lnTo>
                  <a:lnTo>
                    <a:pt x="57515" y="85376"/>
                  </a:lnTo>
                  <a:lnTo>
                    <a:pt x="55440" y="83884"/>
                  </a:lnTo>
                  <a:lnTo>
                    <a:pt x="53199" y="83719"/>
                  </a:lnTo>
                  <a:lnTo>
                    <a:pt x="50875" y="83884"/>
                  </a:lnTo>
                  <a:lnTo>
                    <a:pt x="48800" y="85376"/>
                  </a:lnTo>
                  <a:lnTo>
                    <a:pt x="47389" y="87614"/>
                  </a:lnTo>
                  <a:lnTo>
                    <a:pt x="47224" y="89852"/>
                  </a:lnTo>
                  <a:lnTo>
                    <a:pt x="47389" y="91925"/>
                  </a:lnTo>
                  <a:lnTo>
                    <a:pt x="48800" y="94246"/>
                  </a:lnTo>
                  <a:lnTo>
                    <a:pt x="50875" y="95406"/>
                  </a:lnTo>
                  <a:lnTo>
                    <a:pt x="53199" y="96069"/>
                  </a:lnTo>
                  <a:lnTo>
                    <a:pt x="55440" y="95406"/>
                  </a:lnTo>
                  <a:lnTo>
                    <a:pt x="57515" y="94246"/>
                  </a:lnTo>
                  <a:lnTo>
                    <a:pt x="58926" y="91925"/>
                  </a:lnTo>
                  <a:lnTo>
                    <a:pt x="59341" y="89852"/>
                  </a:lnTo>
                </a:path>
                <a:path w="736600" h="242569">
                  <a:moveTo>
                    <a:pt x="368828" y="15997"/>
                  </a:moveTo>
                  <a:lnTo>
                    <a:pt x="368828" y="68467"/>
                  </a:lnTo>
                </a:path>
                <a:path w="736600" h="242569">
                  <a:moveTo>
                    <a:pt x="829" y="68467"/>
                  </a:moveTo>
                  <a:lnTo>
                    <a:pt x="87393" y="68467"/>
                  </a:lnTo>
                </a:path>
                <a:path w="736600" h="242569">
                  <a:moveTo>
                    <a:pt x="87808" y="68467"/>
                  </a:moveTo>
                  <a:lnTo>
                    <a:pt x="90265" y="75466"/>
                  </a:lnTo>
                  <a:lnTo>
                    <a:pt x="94894" y="81004"/>
                  </a:lnTo>
                  <a:lnTo>
                    <a:pt x="101125" y="84646"/>
                  </a:lnTo>
                  <a:lnTo>
                    <a:pt x="108391" y="85957"/>
                  </a:lnTo>
                  <a:lnTo>
                    <a:pt x="115743" y="84575"/>
                  </a:lnTo>
                  <a:lnTo>
                    <a:pt x="121960" y="80745"/>
                  </a:lnTo>
                  <a:lnTo>
                    <a:pt x="126434" y="74941"/>
                  </a:lnTo>
                  <a:lnTo>
                    <a:pt x="128558" y="67638"/>
                  </a:lnTo>
                </a:path>
                <a:path w="736600" h="242569">
                  <a:moveTo>
                    <a:pt x="134949" y="68467"/>
                  </a:moveTo>
                  <a:lnTo>
                    <a:pt x="137418" y="75466"/>
                  </a:lnTo>
                  <a:lnTo>
                    <a:pt x="142003" y="81004"/>
                  </a:lnTo>
                  <a:lnTo>
                    <a:pt x="148207" y="84646"/>
                  </a:lnTo>
                  <a:lnTo>
                    <a:pt x="155532" y="85957"/>
                  </a:lnTo>
                  <a:lnTo>
                    <a:pt x="162862" y="84575"/>
                  </a:lnTo>
                  <a:lnTo>
                    <a:pt x="169049" y="80745"/>
                  </a:lnTo>
                  <a:lnTo>
                    <a:pt x="173540" y="74941"/>
                  </a:lnTo>
                  <a:lnTo>
                    <a:pt x="175782" y="67638"/>
                  </a:lnTo>
                </a:path>
                <a:path w="736600" h="242569">
                  <a:moveTo>
                    <a:pt x="182339" y="68467"/>
                  </a:moveTo>
                  <a:lnTo>
                    <a:pt x="184673" y="75466"/>
                  </a:lnTo>
                  <a:lnTo>
                    <a:pt x="189186" y="81004"/>
                  </a:lnTo>
                  <a:lnTo>
                    <a:pt x="195317" y="84646"/>
                  </a:lnTo>
                  <a:lnTo>
                    <a:pt x="202507" y="85957"/>
                  </a:lnTo>
                  <a:lnTo>
                    <a:pt x="209968" y="84575"/>
                  </a:lnTo>
                  <a:lnTo>
                    <a:pt x="216201" y="80745"/>
                  </a:lnTo>
                  <a:lnTo>
                    <a:pt x="220690" y="74941"/>
                  </a:lnTo>
                  <a:lnTo>
                    <a:pt x="222923" y="67638"/>
                  </a:lnTo>
                </a:path>
                <a:path w="736600" h="242569">
                  <a:moveTo>
                    <a:pt x="229480" y="68467"/>
                  </a:moveTo>
                  <a:lnTo>
                    <a:pt x="231853" y="75466"/>
                  </a:lnTo>
                  <a:lnTo>
                    <a:pt x="236389" y="81004"/>
                  </a:lnTo>
                  <a:lnTo>
                    <a:pt x="242575" y="84646"/>
                  </a:lnTo>
                  <a:lnTo>
                    <a:pt x="249897" y="85957"/>
                  </a:lnTo>
                  <a:lnTo>
                    <a:pt x="257396" y="84575"/>
                  </a:lnTo>
                  <a:lnTo>
                    <a:pt x="263705" y="80745"/>
                  </a:lnTo>
                  <a:lnTo>
                    <a:pt x="268255" y="74941"/>
                  </a:lnTo>
                  <a:lnTo>
                    <a:pt x="270479" y="67638"/>
                  </a:lnTo>
                </a:path>
                <a:path w="736600" h="242569">
                  <a:moveTo>
                    <a:pt x="276455" y="68467"/>
                  </a:moveTo>
                  <a:lnTo>
                    <a:pt x="368413" y="68467"/>
                  </a:lnTo>
                </a:path>
                <a:path w="736600" h="242569">
                  <a:moveTo>
                    <a:pt x="829" y="68467"/>
                  </a:moveTo>
                  <a:lnTo>
                    <a:pt x="829" y="15997"/>
                  </a:lnTo>
                </a:path>
                <a:path w="736600" h="242569">
                  <a:moveTo>
                    <a:pt x="259192" y="9863"/>
                  </a:moveTo>
                  <a:lnTo>
                    <a:pt x="259192" y="4476"/>
                  </a:lnTo>
                  <a:lnTo>
                    <a:pt x="263757" y="0"/>
                  </a:lnTo>
                  <a:lnTo>
                    <a:pt x="269068" y="0"/>
                  </a:lnTo>
                  <a:lnTo>
                    <a:pt x="274629" y="0"/>
                  </a:lnTo>
                  <a:lnTo>
                    <a:pt x="279194" y="4476"/>
                  </a:lnTo>
                  <a:lnTo>
                    <a:pt x="279194" y="9863"/>
                  </a:lnTo>
                  <a:lnTo>
                    <a:pt x="279194" y="15168"/>
                  </a:lnTo>
                  <a:lnTo>
                    <a:pt x="274629" y="19727"/>
                  </a:lnTo>
                  <a:lnTo>
                    <a:pt x="269068" y="19727"/>
                  </a:lnTo>
                  <a:lnTo>
                    <a:pt x="263757" y="19727"/>
                  </a:lnTo>
                  <a:lnTo>
                    <a:pt x="259192" y="15168"/>
                  </a:lnTo>
                  <a:lnTo>
                    <a:pt x="259192" y="9863"/>
                  </a:lnTo>
                  <a:close/>
                </a:path>
                <a:path w="736600" h="242569">
                  <a:moveTo>
                    <a:pt x="74363" y="232507"/>
                  </a:moveTo>
                  <a:lnTo>
                    <a:pt x="74363" y="227119"/>
                  </a:lnTo>
                  <a:lnTo>
                    <a:pt x="78927" y="222643"/>
                  </a:lnTo>
                  <a:lnTo>
                    <a:pt x="84239" y="222643"/>
                  </a:lnTo>
                  <a:lnTo>
                    <a:pt x="90049" y="222643"/>
                  </a:lnTo>
                  <a:lnTo>
                    <a:pt x="94365" y="227119"/>
                  </a:lnTo>
                  <a:lnTo>
                    <a:pt x="94365" y="232507"/>
                  </a:lnTo>
                  <a:lnTo>
                    <a:pt x="94365" y="237812"/>
                  </a:lnTo>
                  <a:lnTo>
                    <a:pt x="90049" y="242371"/>
                  </a:lnTo>
                  <a:lnTo>
                    <a:pt x="84239" y="242371"/>
                  </a:lnTo>
                  <a:lnTo>
                    <a:pt x="78927" y="242371"/>
                  </a:lnTo>
                  <a:lnTo>
                    <a:pt x="74363" y="237812"/>
                  </a:lnTo>
                  <a:lnTo>
                    <a:pt x="74363" y="232507"/>
                  </a:lnTo>
                  <a:close/>
                </a:path>
                <a:path w="736600" h="242569">
                  <a:moveTo>
                    <a:pt x="368828" y="15997"/>
                  </a:moveTo>
                  <a:lnTo>
                    <a:pt x="736578" y="1599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946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946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946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946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865136" y="2089109"/>
              <a:ext cx="105410" cy="120650"/>
            </a:xfrm>
            <a:custGeom>
              <a:avLst/>
              <a:gdLst/>
              <a:ahLst/>
              <a:cxnLst/>
              <a:rect l="l" t="t" r="r" b="b"/>
              <a:pathLst>
                <a:path w="105409" h="120650">
                  <a:moveTo>
                    <a:pt x="52535" y="0"/>
                  </a:moveTo>
                  <a:lnTo>
                    <a:pt x="52535" y="52469"/>
                  </a:lnTo>
                </a:path>
                <a:path w="105409" h="120650">
                  <a:moveTo>
                    <a:pt x="0" y="52469"/>
                  </a:moveTo>
                  <a:lnTo>
                    <a:pt x="105071" y="52469"/>
                  </a:lnTo>
                </a:path>
                <a:path w="105409" h="120650">
                  <a:moveTo>
                    <a:pt x="20997" y="89106"/>
                  </a:moveTo>
                  <a:lnTo>
                    <a:pt x="83824" y="89106"/>
                  </a:lnTo>
                </a:path>
                <a:path w="105409" h="120650">
                  <a:moveTo>
                    <a:pt x="42161" y="120605"/>
                  </a:moveTo>
                  <a:lnTo>
                    <a:pt x="62827" y="12060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963232" y="1864974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414" y="20556"/>
                  </a:lnTo>
                  <a:lnTo>
                    <a:pt x="0" y="40947"/>
                  </a:lnTo>
                  <a:lnTo>
                    <a:pt x="82579" y="20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963232" y="1864974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579" y="20556"/>
                  </a:moveTo>
                  <a:lnTo>
                    <a:pt x="0" y="40947"/>
                  </a:lnTo>
                  <a:lnTo>
                    <a:pt x="41414" y="20556"/>
                  </a:lnTo>
                  <a:lnTo>
                    <a:pt x="0" y="0"/>
                  </a:lnTo>
                  <a:lnTo>
                    <a:pt x="82579" y="20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446175" y="1879231"/>
              <a:ext cx="1103630" cy="1365250"/>
            </a:xfrm>
            <a:custGeom>
              <a:avLst/>
              <a:gdLst/>
              <a:ahLst/>
              <a:cxnLst/>
              <a:rect l="l" t="t" r="r" b="b"/>
              <a:pathLst>
                <a:path w="1103629" h="1365250">
                  <a:moveTo>
                    <a:pt x="491577" y="3315"/>
                  </a:moveTo>
                  <a:lnTo>
                    <a:pt x="596649" y="3315"/>
                  </a:lnTo>
                </a:path>
                <a:path w="1103629" h="1365250">
                  <a:moveTo>
                    <a:pt x="1103497" y="0"/>
                  </a:moveTo>
                  <a:lnTo>
                    <a:pt x="165" y="0"/>
                  </a:lnTo>
                </a:path>
                <a:path w="1103629" h="1365250">
                  <a:moveTo>
                    <a:pt x="0" y="1364870"/>
                  </a:moveTo>
                  <a:lnTo>
                    <a:pt x="0" y="15765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436465" y="202743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0125" y="0"/>
                  </a:moveTo>
                  <a:lnTo>
                    <a:pt x="3153" y="0"/>
                  </a:lnTo>
                  <a:lnTo>
                    <a:pt x="0" y="2818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682"/>
                  </a:lnTo>
                  <a:lnTo>
                    <a:pt x="10125" y="12682"/>
                  </a:lnTo>
                  <a:lnTo>
                    <a:pt x="13196" y="9863"/>
                  </a:lnTo>
                  <a:lnTo>
                    <a:pt x="13196" y="2818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436465" y="202743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0" y="6382"/>
                  </a:moveTo>
                  <a:lnTo>
                    <a:pt x="0" y="2818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18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682"/>
                  </a:lnTo>
                  <a:lnTo>
                    <a:pt x="6639" y="12682"/>
                  </a:lnTo>
                  <a:lnTo>
                    <a:pt x="3153" y="12682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475299" y="1971239"/>
              <a:ext cx="52705" cy="65405"/>
            </a:xfrm>
            <a:custGeom>
              <a:avLst/>
              <a:gdLst/>
              <a:ahLst/>
              <a:cxnLst/>
              <a:rect l="l" t="t" r="r" b="b"/>
              <a:pathLst>
                <a:path w="52704" h="65405">
                  <a:moveTo>
                    <a:pt x="26143" y="65400"/>
                  </a:moveTo>
                  <a:lnTo>
                    <a:pt x="26143" y="12930"/>
                  </a:lnTo>
                </a:path>
                <a:path w="52704" h="65405">
                  <a:moveTo>
                    <a:pt x="0" y="0"/>
                  </a:moveTo>
                  <a:lnTo>
                    <a:pt x="52535" y="2611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501443" y="3664106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w="0" h="473075">
                  <a:moveTo>
                    <a:pt x="0" y="157408"/>
                  </a:moveTo>
                  <a:lnTo>
                    <a:pt x="0" y="472449"/>
                  </a:lnTo>
                </a:path>
                <a:path w="0" h="473075">
                  <a:moveTo>
                    <a:pt x="0" y="157408"/>
                  </a:moveTo>
                  <a:lnTo>
                    <a:pt x="0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501443" y="2036640"/>
              <a:ext cx="0" cy="1627505"/>
            </a:xfrm>
            <a:custGeom>
              <a:avLst/>
              <a:gdLst/>
              <a:ahLst/>
              <a:cxnLst/>
              <a:rect l="l" t="t" r="r" b="b"/>
              <a:pathLst>
                <a:path w="0" h="1627504">
                  <a:moveTo>
                    <a:pt x="0" y="0"/>
                  </a:moveTo>
                  <a:lnTo>
                    <a:pt x="0" y="1627466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446175" y="1879231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w="0" h="157480">
                  <a:moveTo>
                    <a:pt x="0" y="157408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765"/>
                  </a:lnTo>
                  <a:lnTo>
                    <a:pt x="10125" y="12765"/>
                  </a:lnTo>
                  <a:lnTo>
                    <a:pt x="13196" y="9863"/>
                  </a:lnTo>
                  <a:lnTo>
                    <a:pt x="13196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901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765"/>
                  </a:lnTo>
                  <a:lnTo>
                    <a:pt x="6639" y="12765"/>
                  </a:lnTo>
                  <a:lnTo>
                    <a:pt x="3153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010546" y="186389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0"/>
                  </a:moveTo>
                  <a:lnTo>
                    <a:pt x="41414" y="20390"/>
                  </a:lnTo>
                  <a:lnTo>
                    <a:pt x="0" y="40947"/>
                  </a:lnTo>
                  <a:lnTo>
                    <a:pt x="82579" y="2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010546" y="186389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82579" y="20390"/>
                  </a:moveTo>
                  <a:lnTo>
                    <a:pt x="0" y="40947"/>
                  </a:lnTo>
                  <a:lnTo>
                    <a:pt x="41414" y="20390"/>
                  </a:lnTo>
                  <a:lnTo>
                    <a:pt x="0" y="0"/>
                  </a:lnTo>
                  <a:lnTo>
                    <a:pt x="82579" y="20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7985067" y="1881303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 h="0">
                  <a:moveTo>
                    <a:pt x="0" y="0"/>
                  </a:moveTo>
                  <a:lnTo>
                    <a:pt x="105071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022497" y="3228767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0"/>
                  </a:moveTo>
                  <a:lnTo>
                    <a:pt x="41580" y="20639"/>
                  </a:lnTo>
                  <a:lnTo>
                    <a:pt x="0" y="40947"/>
                  </a:lnTo>
                  <a:lnTo>
                    <a:pt x="82828" y="20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022497" y="3228767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82828" y="20639"/>
                  </a:moveTo>
                  <a:lnTo>
                    <a:pt x="0" y="40947"/>
                  </a:lnTo>
                  <a:lnTo>
                    <a:pt x="41580" y="20639"/>
                  </a:lnTo>
                  <a:lnTo>
                    <a:pt x="0" y="0"/>
                  </a:lnTo>
                  <a:lnTo>
                    <a:pt x="82828" y="20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075278" y="2351705"/>
              <a:ext cx="1027430" cy="894715"/>
            </a:xfrm>
            <a:custGeom>
              <a:avLst/>
              <a:gdLst/>
              <a:ahLst/>
              <a:cxnLst/>
              <a:rect l="l" t="t" r="r" b="b"/>
              <a:pathLst>
                <a:path w="1027429" h="894714">
                  <a:moveTo>
                    <a:pt x="921988" y="894717"/>
                  </a:moveTo>
                  <a:lnTo>
                    <a:pt x="1027059" y="894717"/>
                  </a:lnTo>
                </a:path>
                <a:path w="1027429" h="894714">
                  <a:moveTo>
                    <a:pt x="0" y="52469"/>
                  </a:moveTo>
                  <a:lnTo>
                    <a:pt x="118682" y="52469"/>
                  </a:lnTo>
                  <a:lnTo>
                    <a:pt x="118682" y="0"/>
                  </a:lnTo>
                  <a:lnTo>
                    <a:pt x="105071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0270" y="2191576"/>
              <a:ext cx="67623" cy="424783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7232886" y="1879231"/>
              <a:ext cx="105410" cy="855980"/>
            </a:xfrm>
            <a:custGeom>
              <a:avLst/>
              <a:gdLst/>
              <a:ahLst/>
              <a:cxnLst/>
              <a:rect l="l" t="t" r="r" b="b"/>
              <a:pathLst>
                <a:path w="105409" h="855980">
                  <a:moveTo>
                    <a:pt x="52535" y="734821"/>
                  </a:moveTo>
                  <a:lnTo>
                    <a:pt x="52535" y="787291"/>
                  </a:lnTo>
                </a:path>
                <a:path w="105409" h="855980">
                  <a:moveTo>
                    <a:pt x="0" y="787291"/>
                  </a:moveTo>
                  <a:lnTo>
                    <a:pt x="105071" y="787291"/>
                  </a:lnTo>
                </a:path>
                <a:path w="105409" h="855980">
                  <a:moveTo>
                    <a:pt x="21163" y="823680"/>
                  </a:moveTo>
                  <a:lnTo>
                    <a:pt x="83824" y="823680"/>
                  </a:lnTo>
                </a:path>
                <a:path w="105409" h="855980">
                  <a:moveTo>
                    <a:pt x="42410" y="855427"/>
                  </a:moveTo>
                  <a:lnTo>
                    <a:pt x="62827" y="855427"/>
                  </a:lnTo>
                </a:path>
                <a:path w="105409" h="855980">
                  <a:moveTo>
                    <a:pt x="52535" y="0"/>
                  </a:moveTo>
                  <a:lnTo>
                    <a:pt x="52535" y="31481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946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946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946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946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653171" y="1879231"/>
              <a:ext cx="788670" cy="1365250"/>
            </a:xfrm>
            <a:custGeom>
              <a:avLst/>
              <a:gdLst/>
              <a:ahLst/>
              <a:cxnLst/>
              <a:rect l="l" t="t" r="r" b="b"/>
              <a:pathLst>
                <a:path w="788670" h="1365250">
                  <a:moveTo>
                    <a:pt x="0" y="0"/>
                  </a:moveTo>
                  <a:lnTo>
                    <a:pt x="788283" y="0"/>
                  </a:lnTo>
                </a:path>
                <a:path w="788670" h="1365250">
                  <a:moveTo>
                    <a:pt x="0" y="1364870"/>
                  </a:moveTo>
                  <a:lnTo>
                    <a:pt x="788283" y="136487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441621" y="1879480"/>
              <a:ext cx="0" cy="1365250"/>
            </a:xfrm>
            <a:custGeom>
              <a:avLst/>
              <a:gdLst/>
              <a:ahLst/>
              <a:cxnLst/>
              <a:rect l="l" t="t" r="r" b="b"/>
              <a:pathLst>
                <a:path w="0" h="1365250">
                  <a:moveTo>
                    <a:pt x="0" y="1364621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070" y="12765"/>
                  </a:lnTo>
                  <a:lnTo>
                    <a:pt x="10042" y="12765"/>
                  </a:lnTo>
                  <a:lnTo>
                    <a:pt x="13113" y="9863"/>
                  </a:lnTo>
                  <a:lnTo>
                    <a:pt x="13113" y="2901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431993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01"/>
                  </a:lnTo>
                  <a:lnTo>
                    <a:pt x="13113" y="6382"/>
                  </a:lnTo>
                  <a:lnTo>
                    <a:pt x="13113" y="9863"/>
                  </a:lnTo>
                  <a:lnTo>
                    <a:pt x="10042" y="12765"/>
                  </a:lnTo>
                  <a:lnTo>
                    <a:pt x="6556" y="12765"/>
                  </a:lnTo>
                  <a:lnTo>
                    <a:pt x="3070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441621" y="4031608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w="0" h="314960">
                  <a:moveTo>
                    <a:pt x="0" y="314833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431993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8421951" y="3658635"/>
              <a:ext cx="41275" cy="83185"/>
            </a:xfrm>
            <a:custGeom>
              <a:avLst/>
              <a:gdLst/>
              <a:ahLst/>
              <a:cxnLst/>
              <a:rect l="l" t="t" r="r" b="b"/>
              <a:pathLst>
                <a:path w="41275" h="83185">
                  <a:moveTo>
                    <a:pt x="40999" y="0"/>
                  </a:moveTo>
                  <a:lnTo>
                    <a:pt x="20416" y="41362"/>
                  </a:lnTo>
                  <a:lnTo>
                    <a:pt x="0" y="0"/>
                  </a:lnTo>
                  <a:lnTo>
                    <a:pt x="20416" y="82558"/>
                  </a:lnTo>
                  <a:lnTo>
                    <a:pt x="4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8421951" y="3658635"/>
              <a:ext cx="41275" cy="83185"/>
            </a:xfrm>
            <a:custGeom>
              <a:avLst/>
              <a:gdLst/>
              <a:ahLst/>
              <a:cxnLst/>
              <a:rect l="l" t="t" r="r" b="b"/>
              <a:pathLst>
                <a:path w="41275" h="83185">
                  <a:moveTo>
                    <a:pt x="20416" y="82558"/>
                  </a:moveTo>
                  <a:lnTo>
                    <a:pt x="0" y="0"/>
                  </a:lnTo>
                  <a:lnTo>
                    <a:pt x="20416" y="41362"/>
                  </a:lnTo>
                  <a:lnTo>
                    <a:pt x="40999" y="0"/>
                  </a:lnTo>
                  <a:lnTo>
                    <a:pt x="20416" y="825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972939" y="2089109"/>
              <a:ext cx="3466465" cy="1649095"/>
            </a:xfrm>
            <a:custGeom>
              <a:avLst/>
              <a:gdLst/>
              <a:ahLst/>
              <a:cxnLst/>
              <a:rect l="l" t="t" r="r" b="b"/>
              <a:pathLst>
                <a:path w="3466465" h="1649095">
                  <a:moveTo>
                    <a:pt x="3466440" y="1544161"/>
                  </a:moveTo>
                  <a:lnTo>
                    <a:pt x="3466440" y="1649100"/>
                  </a:lnTo>
                </a:path>
                <a:path w="3466465" h="1649095">
                  <a:moveTo>
                    <a:pt x="1576733" y="0"/>
                  </a:moveTo>
                  <a:lnTo>
                    <a:pt x="1576733" y="104939"/>
                  </a:lnTo>
                </a:path>
                <a:path w="3466465" h="1649095">
                  <a:moveTo>
                    <a:pt x="1576484" y="209297"/>
                  </a:moveTo>
                  <a:lnTo>
                    <a:pt x="1594411" y="104358"/>
                  </a:lnTo>
                </a:path>
                <a:path w="3466465" h="1649095">
                  <a:moveTo>
                    <a:pt x="1576152" y="208717"/>
                  </a:moveTo>
                  <a:lnTo>
                    <a:pt x="1556732" y="104939"/>
                  </a:lnTo>
                </a:path>
                <a:path w="3466465" h="1649095">
                  <a:moveTo>
                    <a:pt x="1594245" y="104939"/>
                  </a:moveTo>
                  <a:lnTo>
                    <a:pt x="1556566" y="104939"/>
                  </a:lnTo>
                </a:path>
                <a:path w="3466465" h="1649095">
                  <a:moveTo>
                    <a:pt x="1576733" y="1365119"/>
                  </a:moveTo>
                  <a:lnTo>
                    <a:pt x="1576733" y="1470058"/>
                  </a:lnTo>
                </a:path>
                <a:path w="3466465" h="1649095">
                  <a:moveTo>
                    <a:pt x="1576484" y="1574168"/>
                  </a:moveTo>
                  <a:lnTo>
                    <a:pt x="1594411" y="1469229"/>
                  </a:lnTo>
                </a:path>
                <a:path w="3466465" h="1649095">
                  <a:moveTo>
                    <a:pt x="1576152" y="1573587"/>
                  </a:moveTo>
                  <a:lnTo>
                    <a:pt x="1556732" y="1470058"/>
                  </a:lnTo>
                </a:path>
                <a:path w="3466465" h="1649095">
                  <a:moveTo>
                    <a:pt x="1594245" y="1470058"/>
                  </a:moveTo>
                  <a:lnTo>
                    <a:pt x="1556566" y="1470058"/>
                  </a:lnTo>
                </a:path>
                <a:path w="3466465" h="1649095">
                  <a:moveTo>
                    <a:pt x="0" y="315065"/>
                  </a:moveTo>
                  <a:lnTo>
                    <a:pt x="2102090" y="31506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204991" y="1672589"/>
              <a:ext cx="1527810" cy="2493010"/>
            </a:xfrm>
            <a:custGeom>
              <a:avLst/>
              <a:gdLst/>
              <a:ahLst/>
              <a:cxnLst/>
              <a:rect l="l" t="t" r="r" b="b"/>
              <a:pathLst>
                <a:path w="1527809" h="2493010">
                  <a:moveTo>
                    <a:pt x="1491526" y="1412354"/>
                  </a:moveTo>
                  <a:lnTo>
                    <a:pt x="1482483" y="1412354"/>
                  </a:lnTo>
                  <a:lnTo>
                    <a:pt x="1482483" y="2448369"/>
                  </a:lnTo>
                  <a:lnTo>
                    <a:pt x="1491526" y="2448369"/>
                  </a:lnTo>
                  <a:lnTo>
                    <a:pt x="1491526" y="1412354"/>
                  </a:lnTo>
                  <a:close/>
                </a:path>
                <a:path w="1527809" h="2493010">
                  <a:moveTo>
                    <a:pt x="1491526" y="1403350"/>
                  </a:moveTo>
                  <a:lnTo>
                    <a:pt x="36182" y="1403350"/>
                  </a:lnTo>
                  <a:lnTo>
                    <a:pt x="36182" y="1412240"/>
                  </a:lnTo>
                  <a:lnTo>
                    <a:pt x="36182" y="2448560"/>
                  </a:lnTo>
                  <a:lnTo>
                    <a:pt x="36182" y="2457450"/>
                  </a:lnTo>
                  <a:lnTo>
                    <a:pt x="1491526" y="2457450"/>
                  </a:lnTo>
                  <a:lnTo>
                    <a:pt x="1491526" y="2448560"/>
                  </a:lnTo>
                  <a:lnTo>
                    <a:pt x="45224" y="2448560"/>
                  </a:lnTo>
                  <a:lnTo>
                    <a:pt x="45224" y="1412240"/>
                  </a:lnTo>
                  <a:lnTo>
                    <a:pt x="1491526" y="1412240"/>
                  </a:lnTo>
                  <a:lnTo>
                    <a:pt x="1491526" y="1403350"/>
                  </a:lnTo>
                  <a:close/>
                </a:path>
                <a:path w="1527809" h="2493010">
                  <a:moveTo>
                    <a:pt x="1491526" y="35560"/>
                  </a:moveTo>
                  <a:lnTo>
                    <a:pt x="36182" y="35560"/>
                  </a:lnTo>
                  <a:lnTo>
                    <a:pt x="36182" y="44450"/>
                  </a:lnTo>
                  <a:lnTo>
                    <a:pt x="36182" y="1080770"/>
                  </a:lnTo>
                  <a:lnTo>
                    <a:pt x="36182" y="1089660"/>
                  </a:lnTo>
                  <a:lnTo>
                    <a:pt x="1491526" y="1089660"/>
                  </a:lnTo>
                  <a:lnTo>
                    <a:pt x="1491526" y="1080833"/>
                  </a:lnTo>
                  <a:lnTo>
                    <a:pt x="1491526" y="44767"/>
                  </a:lnTo>
                  <a:lnTo>
                    <a:pt x="1482483" y="44767"/>
                  </a:lnTo>
                  <a:lnTo>
                    <a:pt x="1482483" y="1080770"/>
                  </a:lnTo>
                  <a:lnTo>
                    <a:pt x="45224" y="1080770"/>
                  </a:lnTo>
                  <a:lnTo>
                    <a:pt x="45224" y="44450"/>
                  </a:lnTo>
                  <a:lnTo>
                    <a:pt x="1491526" y="44450"/>
                  </a:lnTo>
                  <a:lnTo>
                    <a:pt x="1491526" y="35560"/>
                  </a:lnTo>
                  <a:close/>
                </a:path>
                <a:path w="1527809" h="2493010">
                  <a:moveTo>
                    <a:pt x="1527708" y="1366520"/>
                  </a:moveTo>
                  <a:lnTo>
                    <a:pt x="1500479" y="1366520"/>
                  </a:lnTo>
                  <a:lnTo>
                    <a:pt x="1500479" y="1394460"/>
                  </a:lnTo>
                  <a:lnTo>
                    <a:pt x="1500479" y="2466340"/>
                  </a:lnTo>
                  <a:lnTo>
                    <a:pt x="27139" y="2466340"/>
                  </a:lnTo>
                  <a:lnTo>
                    <a:pt x="27139" y="1394460"/>
                  </a:lnTo>
                  <a:lnTo>
                    <a:pt x="1500479" y="1394460"/>
                  </a:lnTo>
                  <a:lnTo>
                    <a:pt x="1500479" y="1366520"/>
                  </a:lnTo>
                  <a:lnTo>
                    <a:pt x="0" y="1366520"/>
                  </a:lnTo>
                  <a:lnTo>
                    <a:pt x="0" y="1394460"/>
                  </a:lnTo>
                  <a:lnTo>
                    <a:pt x="0" y="2466340"/>
                  </a:lnTo>
                  <a:lnTo>
                    <a:pt x="0" y="2493010"/>
                  </a:lnTo>
                  <a:lnTo>
                    <a:pt x="1527708" y="2493010"/>
                  </a:lnTo>
                  <a:lnTo>
                    <a:pt x="1527708" y="2466441"/>
                  </a:lnTo>
                  <a:lnTo>
                    <a:pt x="1527708" y="1394460"/>
                  </a:lnTo>
                  <a:lnTo>
                    <a:pt x="1527708" y="1394269"/>
                  </a:lnTo>
                  <a:lnTo>
                    <a:pt x="1527708" y="1366520"/>
                  </a:lnTo>
                  <a:close/>
                </a:path>
                <a:path w="1527809" h="2493010">
                  <a:moveTo>
                    <a:pt x="1527708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098550"/>
                  </a:lnTo>
                  <a:lnTo>
                    <a:pt x="0" y="1126490"/>
                  </a:lnTo>
                  <a:lnTo>
                    <a:pt x="1527708" y="1126490"/>
                  </a:lnTo>
                  <a:lnTo>
                    <a:pt x="1527708" y="1098918"/>
                  </a:lnTo>
                  <a:lnTo>
                    <a:pt x="1527708" y="1098550"/>
                  </a:lnTo>
                  <a:lnTo>
                    <a:pt x="1527708" y="26695"/>
                  </a:lnTo>
                  <a:lnTo>
                    <a:pt x="1500479" y="26695"/>
                  </a:lnTo>
                  <a:lnTo>
                    <a:pt x="1500479" y="1098550"/>
                  </a:lnTo>
                  <a:lnTo>
                    <a:pt x="27139" y="1098550"/>
                  </a:lnTo>
                  <a:lnTo>
                    <a:pt x="27139" y="26670"/>
                  </a:lnTo>
                  <a:lnTo>
                    <a:pt x="1527708" y="26670"/>
                  </a:lnTo>
                  <a:lnTo>
                    <a:pt x="152770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124422" y="423202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84" y="0"/>
                  </a:moveTo>
                  <a:lnTo>
                    <a:pt x="2879" y="0"/>
                  </a:lnTo>
                  <a:lnTo>
                    <a:pt x="0" y="2884"/>
                  </a:lnTo>
                  <a:lnTo>
                    <a:pt x="0" y="6382"/>
                  </a:lnTo>
                  <a:lnTo>
                    <a:pt x="0" y="9880"/>
                  </a:lnTo>
                  <a:lnTo>
                    <a:pt x="2879" y="12756"/>
                  </a:lnTo>
                  <a:lnTo>
                    <a:pt x="9884" y="12756"/>
                  </a:lnTo>
                  <a:lnTo>
                    <a:pt x="12772" y="9880"/>
                  </a:lnTo>
                  <a:lnTo>
                    <a:pt x="12772" y="2884"/>
                  </a:lnTo>
                  <a:lnTo>
                    <a:pt x="9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124422" y="423202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884"/>
                  </a:lnTo>
                  <a:lnTo>
                    <a:pt x="2879" y="0"/>
                  </a:lnTo>
                  <a:lnTo>
                    <a:pt x="6382" y="0"/>
                  </a:lnTo>
                  <a:lnTo>
                    <a:pt x="9884" y="0"/>
                  </a:lnTo>
                  <a:lnTo>
                    <a:pt x="12772" y="2884"/>
                  </a:lnTo>
                  <a:lnTo>
                    <a:pt x="12772" y="6382"/>
                  </a:lnTo>
                  <a:lnTo>
                    <a:pt x="12772" y="9880"/>
                  </a:lnTo>
                  <a:lnTo>
                    <a:pt x="9884" y="12756"/>
                  </a:lnTo>
                  <a:lnTo>
                    <a:pt x="6382" y="12756"/>
                  </a:lnTo>
                  <a:lnTo>
                    <a:pt x="2879" y="12756"/>
                  </a:lnTo>
                  <a:lnTo>
                    <a:pt x="0" y="9880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124422" y="423202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84" y="0"/>
                  </a:moveTo>
                  <a:lnTo>
                    <a:pt x="2879" y="0"/>
                  </a:lnTo>
                  <a:lnTo>
                    <a:pt x="0" y="2884"/>
                  </a:lnTo>
                  <a:lnTo>
                    <a:pt x="0" y="6382"/>
                  </a:lnTo>
                  <a:lnTo>
                    <a:pt x="0" y="9880"/>
                  </a:lnTo>
                  <a:lnTo>
                    <a:pt x="2879" y="12756"/>
                  </a:lnTo>
                  <a:lnTo>
                    <a:pt x="9884" y="12756"/>
                  </a:lnTo>
                  <a:lnTo>
                    <a:pt x="12772" y="9880"/>
                  </a:lnTo>
                  <a:lnTo>
                    <a:pt x="12772" y="2884"/>
                  </a:lnTo>
                  <a:lnTo>
                    <a:pt x="9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124422" y="423202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884"/>
                  </a:lnTo>
                  <a:lnTo>
                    <a:pt x="2879" y="0"/>
                  </a:lnTo>
                  <a:lnTo>
                    <a:pt x="6382" y="0"/>
                  </a:lnTo>
                  <a:lnTo>
                    <a:pt x="9884" y="0"/>
                  </a:lnTo>
                  <a:lnTo>
                    <a:pt x="12772" y="2884"/>
                  </a:lnTo>
                  <a:lnTo>
                    <a:pt x="12772" y="6382"/>
                  </a:lnTo>
                  <a:lnTo>
                    <a:pt x="12772" y="9880"/>
                  </a:lnTo>
                  <a:lnTo>
                    <a:pt x="9884" y="12756"/>
                  </a:lnTo>
                  <a:lnTo>
                    <a:pt x="6382" y="12756"/>
                  </a:lnTo>
                  <a:lnTo>
                    <a:pt x="2879" y="12756"/>
                  </a:lnTo>
                  <a:lnTo>
                    <a:pt x="0" y="9880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184821" y="3007118"/>
              <a:ext cx="643890" cy="1207135"/>
            </a:xfrm>
            <a:custGeom>
              <a:avLst/>
              <a:gdLst/>
              <a:ahLst/>
              <a:cxnLst/>
              <a:rect l="l" t="t" r="r" b="b"/>
              <a:pathLst>
                <a:path w="643889" h="1207135">
                  <a:moveTo>
                    <a:pt x="105071" y="52801"/>
                  </a:moveTo>
                  <a:lnTo>
                    <a:pt x="52535" y="52801"/>
                  </a:lnTo>
                </a:path>
                <a:path w="643889" h="1207135">
                  <a:moveTo>
                    <a:pt x="52535" y="52801"/>
                  </a:moveTo>
                  <a:lnTo>
                    <a:pt x="52535" y="105353"/>
                  </a:lnTo>
                </a:path>
                <a:path w="643889" h="1207135">
                  <a:moveTo>
                    <a:pt x="52535" y="105353"/>
                  </a:moveTo>
                  <a:lnTo>
                    <a:pt x="105071" y="105353"/>
                  </a:lnTo>
                </a:path>
                <a:path w="643889" h="1207135">
                  <a:moveTo>
                    <a:pt x="52535" y="80237"/>
                  </a:moveTo>
                  <a:lnTo>
                    <a:pt x="0" y="80237"/>
                  </a:lnTo>
                </a:path>
                <a:path w="643889" h="1207135">
                  <a:moveTo>
                    <a:pt x="105071" y="210292"/>
                  </a:moveTo>
                  <a:lnTo>
                    <a:pt x="52535" y="210292"/>
                  </a:lnTo>
                </a:path>
                <a:path w="643889" h="1207135">
                  <a:moveTo>
                    <a:pt x="52535" y="210292"/>
                  </a:moveTo>
                  <a:lnTo>
                    <a:pt x="52535" y="262762"/>
                  </a:lnTo>
                </a:path>
                <a:path w="643889" h="1207135">
                  <a:moveTo>
                    <a:pt x="52535" y="262762"/>
                  </a:moveTo>
                  <a:lnTo>
                    <a:pt x="105071" y="262762"/>
                  </a:lnTo>
                </a:path>
                <a:path w="643889" h="1207135">
                  <a:moveTo>
                    <a:pt x="52535" y="236568"/>
                  </a:moveTo>
                  <a:lnTo>
                    <a:pt x="0" y="236568"/>
                  </a:lnTo>
                </a:path>
                <a:path w="643889" h="1207135">
                  <a:moveTo>
                    <a:pt x="105071" y="367701"/>
                  </a:moveTo>
                  <a:lnTo>
                    <a:pt x="52535" y="367701"/>
                  </a:lnTo>
                </a:path>
                <a:path w="643889" h="1207135">
                  <a:moveTo>
                    <a:pt x="52535" y="367701"/>
                  </a:moveTo>
                  <a:lnTo>
                    <a:pt x="52535" y="420170"/>
                  </a:lnTo>
                </a:path>
                <a:path w="643889" h="1207135">
                  <a:moveTo>
                    <a:pt x="52535" y="420170"/>
                  </a:moveTo>
                  <a:lnTo>
                    <a:pt x="105071" y="420170"/>
                  </a:lnTo>
                </a:path>
                <a:path w="643889" h="1207135">
                  <a:moveTo>
                    <a:pt x="52535" y="393977"/>
                  </a:moveTo>
                  <a:lnTo>
                    <a:pt x="0" y="393977"/>
                  </a:lnTo>
                </a:path>
                <a:path w="643889" h="1207135">
                  <a:moveTo>
                    <a:pt x="105071" y="525109"/>
                  </a:moveTo>
                  <a:lnTo>
                    <a:pt x="52535" y="525109"/>
                  </a:lnTo>
                </a:path>
                <a:path w="643889" h="1207135">
                  <a:moveTo>
                    <a:pt x="52535" y="525109"/>
                  </a:moveTo>
                  <a:lnTo>
                    <a:pt x="52535" y="577579"/>
                  </a:lnTo>
                </a:path>
                <a:path w="643889" h="1207135">
                  <a:moveTo>
                    <a:pt x="52535" y="577579"/>
                  </a:moveTo>
                  <a:lnTo>
                    <a:pt x="105071" y="577579"/>
                  </a:lnTo>
                </a:path>
                <a:path w="643889" h="1207135">
                  <a:moveTo>
                    <a:pt x="52535" y="550391"/>
                  </a:moveTo>
                  <a:lnTo>
                    <a:pt x="0" y="550391"/>
                  </a:lnTo>
                </a:path>
                <a:path w="643889" h="1207135">
                  <a:moveTo>
                    <a:pt x="420368" y="52801"/>
                  </a:moveTo>
                  <a:lnTo>
                    <a:pt x="472903" y="52801"/>
                  </a:lnTo>
                </a:path>
                <a:path w="643889" h="1207135">
                  <a:moveTo>
                    <a:pt x="472903" y="52801"/>
                  </a:moveTo>
                  <a:lnTo>
                    <a:pt x="472903" y="105353"/>
                  </a:lnTo>
                </a:path>
                <a:path w="643889" h="1207135">
                  <a:moveTo>
                    <a:pt x="472903" y="105353"/>
                  </a:moveTo>
                  <a:lnTo>
                    <a:pt x="420368" y="105353"/>
                  </a:lnTo>
                </a:path>
                <a:path w="643889" h="1207135">
                  <a:moveTo>
                    <a:pt x="472903" y="79160"/>
                  </a:moveTo>
                  <a:lnTo>
                    <a:pt x="525439" y="79160"/>
                  </a:lnTo>
                </a:path>
                <a:path w="643889" h="1207135">
                  <a:moveTo>
                    <a:pt x="420368" y="210292"/>
                  </a:moveTo>
                  <a:lnTo>
                    <a:pt x="472903" y="210292"/>
                  </a:lnTo>
                </a:path>
                <a:path w="643889" h="1207135">
                  <a:moveTo>
                    <a:pt x="472903" y="210292"/>
                  </a:moveTo>
                  <a:lnTo>
                    <a:pt x="472903" y="262762"/>
                  </a:lnTo>
                </a:path>
                <a:path w="643889" h="1207135">
                  <a:moveTo>
                    <a:pt x="472903" y="262762"/>
                  </a:moveTo>
                  <a:lnTo>
                    <a:pt x="420368" y="262762"/>
                  </a:lnTo>
                </a:path>
                <a:path w="643889" h="1207135">
                  <a:moveTo>
                    <a:pt x="472903" y="236568"/>
                  </a:moveTo>
                  <a:lnTo>
                    <a:pt x="525439" y="236568"/>
                  </a:lnTo>
                </a:path>
                <a:path w="643889" h="1207135">
                  <a:moveTo>
                    <a:pt x="472903" y="367701"/>
                  </a:moveTo>
                  <a:lnTo>
                    <a:pt x="472903" y="420170"/>
                  </a:lnTo>
                </a:path>
                <a:path w="643889" h="1207135">
                  <a:moveTo>
                    <a:pt x="472903" y="420170"/>
                  </a:moveTo>
                  <a:lnTo>
                    <a:pt x="420368" y="420170"/>
                  </a:lnTo>
                </a:path>
                <a:path w="643889" h="1207135">
                  <a:moveTo>
                    <a:pt x="225662" y="580"/>
                  </a:moveTo>
                  <a:lnTo>
                    <a:pt x="232040" y="16635"/>
                  </a:lnTo>
                  <a:lnTo>
                    <a:pt x="246307" y="29488"/>
                  </a:lnTo>
                  <a:lnTo>
                    <a:pt x="266581" y="38020"/>
                  </a:lnTo>
                  <a:lnTo>
                    <a:pt x="290979" y="41113"/>
                  </a:lnTo>
                  <a:lnTo>
                    <a:pt x="315326" y="37988"/>
                  </a:lnTo>
                  <a:lnTo>
                    <a:pt x="335558" y="29353"/>
                  </a:lnTo>
                  <a:lnTo>
                    <a:pt x="349767" y="16320"/>
                  </a:lnTo>
                  <a:lnTo>
                    <a:pt x="356047" y="0"/>
                  </a:lnTo>
                </a:path>
                <a:path w="643889" h="1207135">
                  <a:moveTo>
                    <a:pt x="105071" y="681854"/>
                  </a:moveTo>
                  <a:lnTo>
                    <a:pt x="52535" y="681854"/>
                  </a:lnTo>
                </a:path>
                <a:path w="643889" h="1207135">
                  <a:moveTo>
                    <a:pt x="52369" y="681854"/>
                  </a:moveTo>
                  <a:lnTo>
                    <a:pt x="52369" y="734324"/>
                  </a:lnTo>
                </a:path>
                <a:path w="643889" h="1207135">
                  <a:moveTo>
                    <a:pt x="52369" y="734324"/>
                  </a:moveTo>
                  <a:lnTo>
                    <a:pt x="104905" y="734324"/>
                  </a:lnTo>
                </a:path>
                <a:path w="643889" h="1207135">
                  <a:moveTo>
                    <a:pt x="52535" y="706390"/>
                  </a:moveTo>
                  <a:lnTo>
                    <a:pt x="0" y="706390"/>
                  </a:lnTo>
                </a:path>
                <a:path w="643889" h="1207135">
                  <a:moveTo>
                    <a:pt x="105071" y="839263"/>
                  </a:moveTo>
                  <a:lnTo>
                    <a:pt x="52535" y="839263"/>
                  </a:lnTo>
                </a:path>
                <a:path w="643889" h="1207135">
                  <a:moveTo>
                    <a:pt x="52369" y="839263"/>
                  </a:moveTo>
                  <a:lnTo>
                    <a:pt x="52369" y="891981"/>
                  </a:lnTo>
                </a:path>
                <a:path w="643889" h="1207135">
                  <a:moveTo>
                    <a:pt x="52369" y="891981"/>
                  </a:moveTo>
                  <a:lnTo>
                    <a:pt x="104905" y="891981"/>
                  </a:lnTo>
                </a:path>
                <a:path w="643889" h="1207135">
                  <a:moveTo>
                    <a:pt x="52535" y="863798"/>
                  </a:moveTo>
                  <a:lnTo>
                    <a:pt x="0" y="863798"/>
                  </a:lnTo>
                </a:path>
                <a:path w="643889" h="1207135">
                  <a:moveTo>
                    <a:pt x="105071" y="996920"/>
                  </a:moveTo>
                  <a:lnTo>
                    <a:pt x="52535" y="996920"/>
                  </a:lnTo>
                </a:path>
                <a:path w="643889" h="1207135">
                  <a:moveTo>
                    <a:pt x="52369" y="996920"/>
                  </a:moveTo>
                  <a:lnTo>
                    <a:pt x="52369" y="1049390"/>
                  </a:lnTo>
                </a:path>
                <a:path w="643889" h="1207135">
                  <a:moveTo>
                    <a:pt x="52369" y="1049390"/>
                  </a:moveTo>
                  <a:lnTo>
                    <a:pt x="104905" y="1049390"/>
                  </a:lnTo>
                </a:path>
                <a:path w="643889" h="1207135">
                  <a:moveTo>
                    <a:pt x="52535" y="1023669"/>
                  </a:moveTo>
                  <a:lnTo>
                    <a:pt x="0" y="1023669"/>
                  </a:lnTo>
                </a:path>
                <a:path w="643889" h="1207135">
                  <a:moveTo>
                    <a:pt x="105071" y="1154329"/>
                  </a:moveTo>
                  <a:lnTo>
                    <a:pt x="52535" y="1154329"/>
                  </a:lnTo>
                </a:path>
                <a:path w="643889" h="1207135">
                  <a:moveTo>
                    <a:pt x="52369" y="1154329"/>
                  </a:moveTo>
                  <a:lnTo>
                    <a:pt x="52369" y="1206807"/>
                  </a:lnTo>
                </a:path>
                <a:path w="643889" h="1207135">
                  <a:moveTo>
                    <a:pt x="52369" y="1206807"/>
                  </a:moveTo>
                  <a:lnTo>
                    <a:pt x="104905" y="1206807"/>
                  </a:lnTo>
                </a:path>
                <a:path w="643889" h="1207135">
                  <a:moveTo>
                    <a:pt x="52535" y="1180058"/>
                  </a:moveTo>
                  <a:lnTo>
                    <a:pt x="0" y="1180058"/>
                  </a:lnTo>
                </a:path>
                <a:path w="643889" h="1207135">
                  <a:moveTo>
                    <a:pt x="420119" y="681854"/>
                  </a:moveTo>
                  <a:lnTo>
                    <a:pt x="472654" y="681854"/>
                  </a:lnTo>
                </a:path>
                <a:path w="643889" h="1207135">
                  <a:moveTo>
                    <a:pt x="472654" y="681854"/>
                  </a:moveTo>
                  <a:lnTo>
                    <a:pt x="472654" y="734324"/>
                  </a:lnTo>
                </a:path>
                <a:path w="643889" h="1207135">
                  <a:moveTo>
                    <a:pt x="472654" y="734324"/>
                  </a:moveTo>
                  <a:lnTo>
                    <a:pt x="420119" y="734324"/>
                  </a:lnTo>
                </a:path>
                <a:path w="643889" h="1207135">
                  <a:moveTo>
                    <a:pt x="472654" y="708048"/>
                  </a:moveTo>
                  <a:lnTo>
                    <a:pt x="525190" y="708048"/>
                  </a:lnTo>
                </a:path>
                <a:path w="643889" h="1207135">
                  <a:moveTo>
                    <a:pt x="577975" y="709457"/>
                  </a:moveTo>
                  <a:lnTo>
                    <a:pt x="525439" y="709457"/>
                  </a:lnTo>
                </a:path>
                <a:path w="643889" h="1207135">
                  <a:moveTo>
                    <a:pt x="577975" y="709457"/>
                  </a:moveTo>
                  <a:lnTo>
                    <a:pt x="630510" y="709457"/>
                  </a:lnTo>
                </a:path>
                <a:path w="643889" h="1207135">
                  <a:moveTo>
                    <a:pt x="643458" y="683346"/>
                  </a:moveTo>
                  <a:lnTo>
                    <a:pt x="617314" y="735816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2" name="object 152" descr=""/>
          <p:cNvGrpSpPr/>
          <p:nvPr/>
        </p:nvGrpSpPr>
        <p:grpSpPr>
          <a:xfrm>
            <a:off x="2588674" y="2735765"/>
            <a:ext cx="382270" cy="1653539"/>
            <a:chOff x="2588674" y="2735765"/>
            <a:chExt cx="382270" cy="1653539"/>
          </a:xfrm>
        </p:grpSpPr>
        <p:sp>
          <p:nvSpPr>
            <p:cNvPr id="153" name="object 153" descr=""/>
            <p:cNvSpPr/>
            <p:nvPr/>
          </p:nvSpPr>
          <p:spPr>
            <a:xfrm>
              <a:off x="2591214" y="2738305"/>
              <a:ext cx="377190" cy="1648460"/>
            </a:xfrm>
            <a:custGeom>
              <a:avLst/>
              <a:gdLst/>
              <a:ahLst/>
              <a:cxnLst/>
              <a:rect l="l" t="t" r="r" b="b"/>
              <a:pathLst>
                <a:path w="377189" h="1648460">
                  <a:moveTo>
                    <a:pt x="122176" y="85625"/>
                  </a:moveTo>
                  <a:lnTo>
                    <a:pt x="122176" y="33156"/>
                  </a:lnTo>
                </a:path>
                <a:path w="377189" h="1648460">
                  <a:moveTo>
                    <a:pt x="104457" y="14422"/>
                  </a:moveTo>
                  <a:lnTo>
                    <a:pt x="104457" y="6382"/>
                  </a:lnTo>
                  <a:lnTo>
                    <a:pt x="110640" y="0"/>
                  </a:lnTo>
                  <a:lnTo>
                    <a:pt x="118051" y="0"/>
                  </a:lnTo>
                  <a:lnTo>
                    <a:pt x="125886" y="0"/>
                  </a:lnTo>
                  <a:lnTo>
                    <a:pt x="132061" y="6382"/>
                  </a:lnTo>
                  <a:lnTo>
                    <a:pt x="132061" y="14422"/>
                  </a:lnTo>
                  <a:lnTo>
                    <a:pt x="132061" y="22463"/>
                  </a:lnTo>
                  <a:lnTo>
                    <a:pt x="125886" y="28845"/>
                  </a:lnTo>
                  <a:lnTo>
                    <a:pt x="118051" y="28845"/>
                  </a:lnTo>
                  <a:lnTo>
                    <a:pt x="110640" y="28845"/>
                  </a:lnTo>
                  <a:lnTo>
                    <a:pt x="104457" y="22463"/>
                  </a:lnTo>
                  <a:lnTo>
                    <a:pt x="104457" y="14422"/>
                  </a:lnTo>
                  <a:close/>
                </a:path>
                <a:path w="377189" h="1648460">
                  <a:moveTo>
                    <a:pt x="279783" y="1240617"/>
                  </a:moveTo>
                  <a:lnTo>
                    <a:pt x="279783" y="1293302"/>
                  </a:lnTo>
                </a:path>
                <a:path w="377189" h="1648460">
                  <a:moveTo>
                    <a:pt x="122176" y="1240617"/>
                  </a:moveTo>
                  <a:lnTo>
                    <a:pt x="122176" y="1293302"/>
                  </a:lnTo>
                </a:path>
                <a:path w="377189" h="1648460">
                  <a:moveTo>
                    <a:pt x="0" y="1648255"/>
                  </a:moveTo>
                  <a:lnTo>
                    <a:pt x="376621" y="1648255"/>
                  </a:lnTo>
                  <a:lnTo>
                    <a:pt x="376621" y="1287127"/>
                  </a:lnTo>
                  <a:lnTo>
                    <a:pt x="0" y="1287127"/>
                  </a:lnTo>
                  <a:lnTo>
                    <a:pt x="0" y="1648255"/>
                  </a:lnTo>
                  <a:close/>
                </a:path>
                <a:path w="377189" h="1648460">
                  <a:moveTo>
                    <a:pt x="122176" y="85625"/>
                  </a:moveTo>
                  <a:lnTo>
                    <a:pt x="122176" y="1240452"/>
                  </a:lnTo>
                </a:path>
                <a:path w="377189" h="1648460">
                  <a:moveTo>
                    <a:pt x="279783" y="85625"/>
                  </a:moveTo>
                  <a:lnTo>
                    <a:pt x="279783" y="33156"/>
                  </a:lnTo>
                </a:path>
                <a:path w="377189" h="1648460">
                  <a:moveTo>
                    <a:pt x="261864" y="14422"/>
                  </a:moveTo>
                  <a:lnTo>
                    <a:pt x="261864" y="6382"/>
                  </a:lnTo>
                  <a:lnTo>
                    <a:pt x="268039" y="0"/>
                  </a:lnTo>
                  <a:lnTo>
                    <a:pt x="275666" y="0"/>
                  </a:lnTo>
                  <a:lnTo>
                    <a:pt x="283493" y="0"/>
                  </a:lnTo>
                  <a:lnTo>
                    <a:pt x="289883" y="6382"/>
                  </a:lnTo>
                  <a:lnTo>
                    <a:pt x="289883" y="14422"/>
                  </a:lnTo>
                  <a:lnTo>
                    <a:pt x="289883" y="22463"/>
                  </a:lnTo>
                  <a:lnTo>
                    <a:pt x="283493" y="28845"/>
                  </a:lnTo>
                  <a:lnTo>
                    <a:pt x="275666" y="28845"/>
                  </a:lnTo>
                  <a:lnTo>
                    <a:pt x="268039" y="28845"/>
                  </a:lnTo>
                  <a:lnTo>
                    <a:pt x="261864" y="22463"/>
                  </a:lnTo>
                  <a:lnTo>
                    <a:pt x="261864" y="14422"/>
                  </a:lnTo>
                  <a:close/>
                </a:path>
                <a:path w="377189" h="1648460">
                  <a:moveTo>
                    <a:pt x="279783" y="85625"/>
                  </a:moveTo>
                  <a:lnTo>
                    <a:pt x="279783" y="124045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853386" y="316461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41275" h="82550">
                  <a:moveTo>
                    <a:pt x="40999" y="0"/>
                  </a:moveTo>
                  <a:lnTo>
                    <a:pt x="20599" y="41362"/>
                  </a:lnTo>
                  <a:lnTo>
                    <a:pt x="0" y="0"/>
                  </a:lnTo>
                  <a:lnTo>
                    <a:pt x="20599" y="82475"/>
                  </a:lnTo>
                  <a:lnTo>
                    <a:pt x="4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853386" y="316461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41275" h="82550">
                  <a:moveTo>
                    <a:pt x="20599" y="82475"/>
                  </a:moveTo>
                  <a:lnTo>
                    <a:pt x="0" y="0"/>
                  </a:lnTo>
                  <a:lnTo>
                    <a:pt x="20599" y="41362"/>
                  </a:lnTo>
                  <a:lnTo>
                    <a:pt x="40999" y="0"/>
                  </a:lnTo>
                  <a:lnTo>
                    <a:pt x="20599" y="82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870998" y="2981754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347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" name="object 157" descr=""/>
          <p:cNvSpPr txBox="1"/>
          <p:nvPr/>
        </p:nvSpPr>
        <p:spPr>
          <a:xfrm>
            <a:off x="4370559" y="3276953"/>
            <a:ext cx="179705" cy="695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1395"/>
              </a:lnSpc>
            </a:pPr>
            <a:r>
              <a:rPr dirty="0" sz="1250" spc="-10">
                <a:latin typeface="Arial"/>
                <a:cs typeface="Arial"/>
              </a:rPr>
              <a:t>NCP1631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58" name="object 158" descr=""/>
          <p:cNvGrpSpPr/>
          <p:nvPr/>
        </p:nvGrpSpPr>
        <p:grpSpPr>
          <a:xfrm>
            <a:off x="3078677" y="3664272"/>
            <a:ext cx="110489" cy="370205"/>
            <a:chOff x="3078677" y="3664272"/>
            <a:chExt cx="110489" cy="370205"/>
          </a:xfrm>
        </p:grpSpPr>
        <p:pic>
          <p:nvPicPr>
            <p:cNvPr id="159" name="object 15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677" y="3664272"/>
              <a:ext cx="110023" cy="369808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677" y="3664272"/>
              <a:ext cx="110023" cy="369808"/>
            </a:xfrm>
            <a:prstGeom prst="rect">
              <a:avLst/>
            </a:prstGeom>
          </p:spPr>
        </p:pic>
      </p:grpSp>
      <p:grpSp>
        <p:nvGrpSpPr>
          <p:cNvPr id="161" name="object 161" descr=""/>
          <p:cNvGrpSpPr/>
          <p:nvPr/>
        </p:nvGrpSpPr>
        <p:grpSpPr>
          <a:xfrm>
            <a:off x="3078677" y="3818975"/>
            <a:ext cx="2159635" cy="819150"/>
            <a:chOff x="3078677" y="3818975"/>
            <a:chExt cx="2159635" cy="819150"/>
          </a:xfrm>
        </p:grpSpPr>
        <p:sp>
          <p:nvSpPr>
            <p:cNvPr id="162" name="object 162" descr=""/>
            <p:cNvSpPr/>
            <p:nvPr/>
          </p:nvSpPr>
          <p:spPr>
            <a:xfrm>
              <a:off x="4867868" y="4583077"/>
              <a:ext cx="368300" cy="52705"/>
            </a:xfrm>
            <a:custGeom>
              <a:avLst/>
              <a:gdLst/>
              <a:ahLst/>
              <a:cxnLst/>
              <a:rect l="l" t="t" r="r" b="b"/>
              <a:pathLst>
                <a:path w="368300" h="52704">
                  <a:moveTo>
                    <a:pt x="0" y="26135"/>
                  </a:moveTo>
                  <a:lnTo>
                    <a:pt x="105071" y="26135"/>
                  </a:lnTo>
                  <a:lnTo>
                    <a:pt x="117437" y="0"/>
                  </a:lnTo>
                  <a:lnTo>
                    <a:pt x="143746" y="52262"/>
                  </a:lnTo>
                  <a:lnTo>
                    <a:pt x="169973" y="0"/>
                  </a:lnTo>
                  <a:lnTo>
                    <a:pt x="196365" y="52262"/>
                  </a:lnTo>
                  <a:lnTo>
                    <a:pt x="222508" y="0"/>
                  </a:lnTo>
                  <a:lnTo>
                    <a:pt x="248901" y="52262"/>
                  </a:lnTo>
                  <a:lnTo>
                    <a:pt x="262678" y="26135"/>
                  </a:lnTo>
                  <a:lnTo>
                    <a:pt x="367749" y="26135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677" y="4231863"/>
              <a:ext cx="110023" cy="379821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8828" y="4241909"/>
              <a:ext cx="110014" cy="371174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3461688" y="4136556"/>
              <a:ext cx="78740" cy="117475"/>
            </a:xfrm>
            <a:custGeom>
              <a:avLst/>
              <a:gdLst/>
              <a:ahLst/>
              <a:cxnLst/>
              <a:rect l="l" t="t" r="r" b="b"/>
              <a:pathLst>
                <a:path w="78739" h="117475">
                  <a:moveTo>
                    <a:pt x="39754" y="0"/>
                  </a:moveTo>
                  <a:lnTo>
                    <a:pt x="39754" y="117082"/>
                  </a:lnTo>
                </a:path>
                <a:path w="78739" h="117475">
                  <a:moveTo>
                    <a:pt x="0" y="117082"/>
                  </a:moveTo>
                  <a:lnTo>
                    <a:pt x="78513" y="11708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1688" y="4277503"/>
              <a:ext cx="78513" cy="337985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3501443" y="3821515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w="0" h="315595">
                  <a:moveTo>
                    <a:pt x="0" y="0"/>
                  </a:moveTo>
                  <a:lnTo>
                    <a:pt x="0" y="31504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8" name="object 168" descr=""/>
          <p:cNvGrpSpPr/>
          <p:nvPr/>
        </p:nvGrpSpPr>
        <p:grpSpPr>
          <a:xfrm>
            <a:off x="3288828" y="3651837"/>
            <a:ext cx="110489" cy="382270"/>
            <a:chOff x="3288828" y="3651837"/>
            <a:chExt cx="110489" cy="382270"/>
          </a:xfrm>
        </p:grpSpPr>
        <p:pic>
          <p:nvPicPr>
            <p:cNvPr id="169" name="object 16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8828" y="3654242"/>
              <a:ext cx="110014" cy="379838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710" y="12765"/>
                  </a:lnTo>
                  <a:lnTo>
                    <a:pt x="12615" y="9863"/>
                  </a:lnTo>
                  <a:lnTo>
                    <a:pt x="12615" y="2901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901"/>
                  </a:lnTo>
                  <a:lnTo>
                    <a:pt x="12615" y="6382"/>
                  </a:lnTo>
                  <a:lnTo>
                    <a:pt x="12615" y="9863"/>
                  </a:lnTo>
                  <a:lnTo>
                    <a:pt x="9710" y="12765"/>
                  </a:lnTo>
                  <a:lnTo>
                    <a:pt x="6224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710" y="12765"/>
                  </a:lnTo>
                  <a:lnTo>
                    <a:pt x="12615" y="9863"/>
                  </a:lnTo>
                  <a:lnTo>
                    <a:pt x="12615" y="2901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901"/>
                  </a:lnTo>
                  <a:lnTo>
                    <a:pt x="12615" y="6382"/>
                  </a:lnTo>
                  <a:lnTo>
                    <a:pt x="12615" y="9863"/>
                  </a:lnTo>
                  <a:lnTo>
                    <a:pt x="9710" y="12765"/>
                  </a:lnTo>
                  <a:lnTo>
                    <a:pt x="6224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8828" y="3654242"/>
              <a:ext cx="110014" cy="379838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710" y="12765"/>
                  </a:lnTo>
                  <a:lnTo>
                    <a:pt x="12615" y="9863"/>
                  </a:lnTo>
                  <a:lnTo>
                    <a:pt x="12615" y="2901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901"/>
                  </a:lnTo>
                  <a:lnTo>
                    <a:pt x="12615" y="6382"/>
                  </a:lnTo>
                  <a:lnTo>
                    <a:pt x="12615" y="9863"/>
                  </a:lnTo>
                  <a:lnTo>
                    <a:pt x="9710" y="12765"/>
                  </a:lnTo>
                  <a:lnTo>
                    <a:pt x="6224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710" y="12765"/>
                  </a:lnTo>
                  <a:lnTo>
                    <a:pt x="12615" y="9863"/>
                  </a:lnTo>
                  <a:lnTo>
                    <a:pt x="12615" y="2901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334540" y="36548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901"/>
                  </a:lnTo>
                  <a:lnTo>
                    <a:pt x="12615" y="6382"/>
                  </a:lnTo>
                  <a:lnTo>
                    <a:pt x="12615" y="9863"/>
                  </a:lnTo>
                  <a:lnTo>
                    <a:pt x="9710" y="12765"/>
                  </a:lnTo>
                  <a:lnTo>
                    <a:pt x="6224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9" name="object 179" descr=""/>
          <p:cNvGraphicFramePr>
            <a:graphicFrameLocks noGrp="1"/>
          </p:cNvGraphicFramePr>
          <p:nvPr/>
        </p:nvGraphicFramePr>
        <p:xfrm>
          <a:off x="2973605" y="4029139"/>
          <a:ext cx="37274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"/>
                <a:gridCol w="210185"/>
              </a:tblGrid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80" name="object 180" descr=""/>
          <p:cNvSpPr txBox="1"/>
          <p:nvPr/>
        </p:nvSpPr>
        <p:spPr>
          <a:xfrm>
            <a:off x="2668962" y="4087230"/>
            <a:ext cx="227965" cy="21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60"/>
              </a:lnSpc>
              <a:spcBef>
                <a:spcPts val="100"/>
              </a:spcBef>
            </a:pPr>
            <a:r>
              <a:rPr dirty="0" sz="650" spc="-25" b="1">
                <a:latin typeface="Arial"/>
                <a:cs typeface="Arial"/>
              </a:rPr>
              <a:t>EMI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60"/>
              </a:lnSpc>
            </a:pPr>
            <a:r>
              <a:rPr dirty="0" sz="650" spc="-10" b="1">
                <a:latin typeface="Arial"/>
                <a:cs typeface="Arial"/>
              </a:rPr>
              <a:t>Filter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81" name="object 181" descr=""/>
          <p:cNvGrpSpPr/>
          <p:nvPr/>
        </p:nvGrpSpPr>
        <p:grpSpPr>
          <a:xfrm>
            <a:off x="2588744" y="2735835"/>
            <a:ext cx="381635" cy="1653539"/>
            <a:chOff x="2588744" y="2735835"/>
            <a:chExt cx="381635" cy="1653539"/>
          </a:xfrm>
        </p:grpSpPr>
        <p:sp>
          <p:nvSpPr>
            <p:cNvPr id="182" name="object 182" descr=""/>
            <p:cNvSpPr/>
            <p:nvPr/>
          </p:nvSpPr>
          <p:spPr>
            <a:xfrm>
              <a:off x="2713391" y="277146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52469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695672" y="2738306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1429" y="0"/>
                  </a:moveTo>
                  <a:lnTo>
                    <a:pt x="6183" y="0"/>
                  </a:lnTo>
                  <a:lnTo>
                    <a:pt x="0" y="6382"/>
                  </a:lnTo>
                  <a:lnTo>
                    <a:pt x="0" y="14422"/>
                  </a:lnTo>
                  <a:lnTo>
                    <a:pt x="0" y="22463"/>
                  </a:lnTo>
                  <a:lnTo>
                    <a:pt x="6183" y="28845"/>
                  </a:lnTo>
                  <a:lnTo>
                    <a:pt x="21429" y="28845"/>
                  </a:lnTo>
                  <a:lnTo>
                    <a:pt x="27604" y="22463"/>
                  </a:lnTo>
                  <a:lnTo>
                    <a:pt x="27604" y="6382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695672" y="2738306"/>
              <a:ext cx="175895" cy="85725"/>
            </a:xfrm>
            <a:custGeom>
              <a:avLst/>
              <a:gdLst/>
              <a:ahLst/>
              <a:cxnLst/>
              <a:rect l="l" t="t" r="r" b="b"/>
              <a:pathLst>
                <a:path w="175894" h="85725">
                  <a:moveTo>
                    <a:pt x="0" y="14422"/>
                  </a:moveTo>
                  <a:lnTo>
                    <a:pt x="0" y="6382"/>
                  </a:lnTo>
                  <a:lnTo>
                    <a:pt x="6183" y="0"/>
                  </a:lnTo>
                  <a:lnTo>
                    <a:pt x="13594" y="0"/>
                  </a:lnTo>
                  <a:lnTo>
                    <a:pt x="21429" y="0"/>
                  </a:lnTo>
                  <a:lnTo>
                    <a:pt x="27604" y="6382"/>
                  </a:lnTo>
                  <a:lnTo>
                    <a:pt x="27604" y="14422"/>
                  </a:lnTo>
                  <a:lnTo>
                    <a:pt x="27604" y="22463"/>
                  </a:lnTo>
                  <a:lnTo>
                    <a:pt x="21429" y="28845"/>
                  </a:lnTo>
                  <a:lnTo>
                    <a:pt x="13594" y="28845"/>
                  </a:lnTo>
                  <a:lnTo>
                    <a:pt x="6183" y="28845"/>
                  </a:lnTo>
                  <a:lnTo>
                    <a:pt x="0" y="22463"/>
                  </a:lnTo>
                  <a:lnTo>
                    <a:pt x="0" y="14422"/>
                  </a:lnTo>
                  <a:close/>
                </a:path>
                <a:path w="175894" h="85725">
                  <a:moveTo>
                    <a:pt x="175326" y="85625"/>
                  </a:moveTo>
                  <a:lnTo>
                    <a:pt x="175326" y="33156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853080" y="273830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1628" y="0"/>
                  </a:moveTo>
                  <a:lnTo>
                    <a:pt x="6174" y="0"/>
                  </a:lnTo>
                  <a:lnTo>
                    <a:pt x="0" y="6382"/>
                  </a:lnTo>
                  <a:lnTo>
                    <a:pt x="0" y="14422"/>
                  </a:lnTo>
                  <a:lnTo>
                    <a:pt x="0" y="22463"/>
                  </a:lnTo>
                  <a:lnTo>
                    <a:pt x="6174" y="28845"/>
                  </a:lnTo>
                  <a:lnTo>
                    <a:pt x="21628" y="28845"/>
                  </a:lnTo>
                  <a:lnTo>
                    <a:pt x="28019" y="22463"/>
                  </a:lnTo>
                  <a:lnTo>
                    <a:pt x="28019" y="6382"/>
                  </a:lnTo>
                  <a:lnTo>
                    <a:pt x="21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591215" y="2738306"/>
              <a:ext cx="377190" cy="1648460"/>
            </a:xfrm>
            <a:custGeom>
              <a:avLst/>
              <a:gdLst/>
              <a:ahLst/>
              <a:cxnLst/>
              <a:rect l="l" t="t" r="r" b="b"/>
              <a:pathLst>
                <a:path w="377189" h="1648460">
                  <a:moveTo>
                    <a:pt x="261864" y="14422"/>
                  </a:moveTo>
                  <a:lnTo>
                    <a:pt x="261864" y="6382"/>
                  </a:lnTo>
                  <a:lnTo>
                    <a:pt x="268039" y="0"/>
                  </a:lnTo>
                  <a:lnTo>
                    <a:pt x="275666" y="0"/>
                  </a:lnTo>
                  <a:lnTo>
                    <a:pt x="283493" y="0"/>
                  </a:lnTo>
                  <a:lnTo>
                    <a:pt x="289883" y="6382"/>
                  </a:lnTo>
                  <a:lnTo>
                    <a:pt x="289883" y="14422"/>
                  </a:lnTo>
                  <a:lnTo>
                    <a:pt x="289883" y="22463"/>
                  </a:lnTo>
                  <a:lnTo>
                    <a:pt x="283493" y="28845"/>
                  </a:lnTo>
                  <a:lnTo>
                    <a:pt x="275666" y="28845"/>
                  </a:lnTo>
                  <a:lnTo>
                    <a:pt x="268039" y="28845"/>
                  </a:lnTo>
                  <a:lnTo>
                    <a:pt x="261864" y="22463"/>
                  </a:lnTo>
                  <a:lnTo>
                    <a:pt x="261864" y="14422"/>
                  </a:lnTo>
                  <a:close/>
                </a:path>
                <a:path w="377189" h="1648460">
                  <a:moveTo>
                    <a:pt x="279783" y="1240617"/>
                  </a:moveTo>
                  <a:lnTo>
                    <a:pt x="279783" y="1293302"/>
                  </a:lnTo>
                </a:path>
                <a:path w="377189" h="1648460">
                  <a:moveTo>
                    <a:pt x="122176" y="1240617"/>
                  </a:moveTo>
                  <a:lnTo>
                    <a:pt x="122176" y="1293302"/>
                  </a:lnTo>
                </a:path>
                <a:path w="377189" h="1648460">
                  <a:moveTo>
                    <a:pt x="0" y="1648255"/>
                  </a:moveTo>
                  <a:lnTo>
                    <a:pt x="376621" y="1648255"/>
                  </a:lnTo>
                  <a:lnTo>
                    <a:pt x="376621" y="1287127"/>
                  </a:lnTo>
                  <a:lnTo>
                    <a:pt x="0" y="1287127"/>
                  </a:lnTo>
                  <a:lnTo>
                    <a:pt x="0" y="1648255"/>
                  </a:lnTo>
                  <a:close/>
                </a:path>
                <a:path w="377189" h="1648460">
                  <a:moveTo>
                    <a:pt x="122176" y="85625"/>
                  </a:moveTo>
                  <a:lnTo>
                    <a:pt x="122176" y="1240452"/>
                  </a:lnTo>
                </a:path>
                <a:path w="377189" h="1648460">
                  <a:moveTo>
                    <a:pt x="279783" y="85625"/>
                  </a:moveTo>
                  <a:lnTo>
                    <a:pt x="279783" y="124045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853387" y="316461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41275" h="82550">
                  <a:moveTo>
                    <a:pt x="40999" y="0"/>
                  </a:moveTo>
                  <a:lnTo>
                    <a:pt x="20599" y="41362"/>
                  </a:lnTo>
                  <a:lnTo>
                    <a:pt x="0" y="0"/>
                  </a:lnTo>
                  <a:lnTo>
                    <a:pt x="20599" y="82475"/>
                  </a:lnTo>
                  <a:lnTo>
                    <a:pt x="4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853387" y="316461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41275" h="82550">
                  <a:moveTo>
                    <a:pt x="20599" y="82475"/>
                  </a:moveTo>
                  <a:lnTo>
                    <a:pt x="0" y="0"/>
                  </a:lnTo>
                  <a:lnTo>
                    <a:pt x="20599" y="41362"/>
                  </a:lnTo>
                  <a:lnTo>
                    <a:pt x="40999" y="0"/>
                  </a:lnTo>
                  <a:lnTo>
                    <a:pt x="20599" y="82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870998" y="2981754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347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0" name="object 190" descr=""/>
          <p:cNvSpPr txBox="1"/>
          <p:nvPr/>
        </p:nvSpPr>
        <p:spPr>
          <a:xfrm>
            <a:off x="8954361" y="4273857"/>
            <a:ext cx="25971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0" b="1">
                <a:latin typeface="Arial"/>
                <a:cs typeface="Arial"/>
              </a:rPr>
              <a:t>LOAD</a:t>
            </a:r>
            <a:endParaRPr sz="650">
              <a:latin typeface="Arial"/>
              <a:cs typeface="Arial"/>
            </a:endParaRPr>
          </a:p>
        </p:txBody>
      </p:sp>
      <p:sp>
        <p:nvSpPr>
          <p:cNvPr id="191" name="object 191" descr=""/>
          <p:cNvSpPr/>
          <p:nvPr/>
        </p:nvSpPr>
        <p:spPr>
          <a:xfrm>
            <a:off x="4605189" y="337481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535" y="0"/>
                </a:moveTo>
                <a:lnTo>
                  <a:pt x="52535" y="52469"/>
                </a:lnTo>
              </a:path>
              <a:path w="52704" h="52704">
                <a:moveTo>
                  <a:pt x="52535" y="52469"/>
                </a:moveTo>
                <a:lnTo>
                  <a:pt x="0" y="52469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4605189" y="3217411"/>
            <a:ext cx="105410" cy="52705"/>
          </a:xfrm>
          <a:custGeom>
            <a:avLst/>
            <a:gdLst/>
            <a:ahLst/>
            <a:cxnLst/>
            <a:rect l="l" t="t" r="r" b="b"/>
            <a:pathLst>
              <a:path w="105410" h="52704">
                <a:moveTo>
                  <a:pt x="0" y="0"/>
                </a:moveTo>
                <a:lnTo>
                  <a:pt x="52535" y="0"/>
                </a:lnTo>
              </a:path>
              <a:path w="105410" h="52704">
                <a:moveTo>
                  <a:pt x="52535" y="0"/>
                </a:moveTo>
                <a:lnTo>
                  <a:pt x="52535" y="52469"/>
                </a:lnTo>
              </a:path>
              <a:path w="105410" h="52704">
                <a:moveTo>
                  <a:pt x="52535" y="52469"/>
                </a:moveTo>
                <a:lnTo>
                  <a:pt x="0" y="52469"/>
                </a:lnTo>
              </a:path>
              <a:path w="105410" h="52704">
                <a:moveTo>
                  <a:pt x="52535" y="26276"/>
                </a:moveTo>
                <a:lnTo>
                  <a:pt x="105071" y="26276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4184821" y="3243687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 h="0">
                <a:moveTo>
                  <a:pt x="52535" y="0"/>
                </a:moveTo>
                <a:lnTo>
                  <a:pt x="0" y="0"/>
                </a:lnTo>
              </a:path>
            </a:pathLst>
          </a:custGeom>
          <a:ln w="4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4" name="object 194" descr=""/>
          <p:cNvGrpSpPr/>
          <p:nvPr/>
        </p:nvGrpSpPr>
        <p:grpSpPr>
          <a:xfrm>
            <a:off x="3131153" y="2018681"/>
            <a:ext cx="5970270" cy="2597150"/>
            <a:chOff x="3131153" y="2018681"/>
            <a:chExt cx="5970270" cy="2597150"/>
          </a:xfrm>
        </p:grpSpPr>
        <p:sp>
          <p:nvSpPr>
            <p:cNvPr id="195" name="object 195" descr=""/>
            <p:cNvSpPr/>
            <p:nvPr/>
          </p:nvSpPr>
          <p:spPr>
            <a:xfrm>
              <a:off x="9045905" y="3966158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4" h="66039">
                  <a:moveTo>
                    <a:pt x="26226" y="65450"/>
                  </a:moveTo>
                  <a:lnTo>
                    <a:pt x="26226" y="12765"/>
                  </a:lnTo>
                </a:path>
                <a:path w="52704" h="66039">
                  <a:moveTo>
                    <a:pt x="0" y="0"/>
                  </a:moveTo>
                  <a:lnTo>
                    <a:pt x="52535" y="2611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367742" y="201931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580" y="20308"/>
                  </a:lnTo>
                  <a:lnTo>
                    <a:pt x="0" y="40947"/>
                  </a:lnTo>
                  <a:lnTo>
                    <a:pt x="82828" y="20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367742" y="201931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828" y="20308"/>
                  </a:moveTo>
                  <a:lnTo>
                    <a:pt x="0" y="40947"/>
                  </a:lnTo>
                  <a:lnTo>
                    <a:pt x="41580" y="20308"/>
                  </a:lnTo>
                  <a:lnTo>
                    <a:pt x="0" y="0"/>
                  </a:lnTo>
                  <a:lnTo>
                    <a:pt x="82828" y="203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133693" y="2036640"/>
              <a:ext cx="1314450" cy="2573020"/>
            </a:xfrm>
            <a:custGeom>
              <a:avLst/>
              <a:gdLst/>
              <a:ahLst/>
              <a:cxnLst/>
              <a:rect l="l" t="t" r="r" b="b"/>
              <a:pathLst>
                <a:path w="1314450" h="2573020">
                  <a:moveTo>
                    <a:pt x="1051128" y="0"/>
                  </a:moveTo>
                  <a:lnTo>
                    <a:pt x="1313889" y="0"/>
                  </a:lnTo>
                </a:path>
                <a:path w="1314450" h="2573020">
                  <a:moveTo>
                    <a:pt x="0" y="2572572"/>
                  </a:moveTo>
                  <a:lnTo>
                    <a:pt x="210142" y="257257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710" y="12756"/>
                  </a:lnTo>
                  <a:lnTo>
                    <a:pt x="12615" y="9872"/>
                  </a:lnTo>
                  <a:lnTo>
                    <a:pt x="12615" y="2876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876"/>
                  </a:lnTo>
                  <a:lnTo>
                    <a:pt x="12615" y="6374"/>
                  </a:lnTo>
                  <a:lnTo>
                    <a:pt x="12615" y="9872"/>
                  </a:lnTo>
                  <a:lnTo>
                    <a:pt x="9710" y="12756"/>
                  </a:lnTo>
                  <a:lnTo>
                    <a:pt x="6224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072132" y="450405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52676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289892" y="3007284"/>
              <a:ext cx="309245" cy="1254125"/>
            </a:xfrm>
            <a:custGeom>
              <a:avLst/>
              <a:gdLst/>
              <a:ahLst/>
              <a:cxnLst/>
              <a:rect l="l" t="t" r="r" b="b"/>
              <a:pathLst>
                <a:path w="309245" h="1254125">
                  <a:moveTo>
                    <a:pt x="309047" y="0"/>
                  </a:moveTo>
                  <a:lnTo>
                    <a:pt x="0" y="0"/>
                  </a:lnTo>
                  <a:lnTo>
                    <a:pt x="0" y="1253963"/>
                  </a:lnTo>
                  <a:lnTo>
                    <a:pt x="309047" y="1253963"/>
                  </a:lnTo>
                  <a:lnTo>
                    <a:pt x="309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237357" y="3007284"/>
              <a:ext cx="420370" cy="1254125"/>
            </a:xfrm>
            <a:custGeom>
              <a:avLst/>
              <a:gdLst/>
              <a:ahLst/>
              <a:cxnLst/>
              <a:rect l="l" t="t" r="r" b="b"/>
              <a:pathLst>
                <a:path w="420370" h="1254125">
                  <a:moveTo>
                    <a:pt x="52535" y="1253963"/>
                  </a:moveTo>
                  <a:lnTo>
                    <a:pt x="361583" y="1253963"/>
                  </a:lnTo>
                  <a:lnTo>
                    <a:pt x="361583" y="0"/>
                  </a:lnTo>
                  <a:lnTo>
                    <a:pt x="52535" y="0"/>
                  </a:lnTo>
                  <a:lnTo>
                    <a:pt x="52535" y="1253963"/>
                  </a:lnTo>
                  <a:close/>
                </a:path>
                <a:path w="420370" h="1254125">
                  <a:moveTo>
                    <a:pt x="52535" y="52635"/>
                  </a:moveTo>
                  <a:lnTo>
                    <a:pt x="0" y="52635"/>
                  </a:lnTo>
                </a:path>
                <a:path w="420370" h="1254125">
                  <a:moveTo>
                    <a:pt x="0" y="52635"/>
                  </a:moveTo>
                  <a:lnTo>
                    <a:pt x="0" y="105187"/>
                  </a:lnTo>
                </a:path>
                <a:path w="420370" h="1254125">
                  <a:moveTo>
                    <a:pt x="367832" y="52635"/>
                  </a:moveTo>
                  <a:lnTo>
                    <a:pt x="420368" y="52635"/>
                  </a:lnTo>
                </a:path>
                <a:path w="420370" h="1254125">
                  <a:moveTo>
                    <a:pt x="420368" y="52635"/>
                  </a:moveTo>
                  <a:lnTo>
                    <a:pt x="420368" y="105187"/>
                  </a:lnTo>
                </a:path>
                <a:path w="420370" h="1254125">
                  <a:moveTo>
                    <a:pt x="0" y="105187"/>
                  </a:moveTo>
                  <a:lnTo>
                    <a:pt x="52535" y="105187"/>
                  </a:lnTo>
                </a:path>
                <a:path w="420370" h="1254125">
                  <a:moveTo>
                    <a:pt x="52535" y="210126"/>
                  </a:moveTo>
                  <a:lnTo>
                    <a:pt x="0" y="210126"/>
                  </a:lnTo>
                </a:path>
                <a:path w="420370" h="1254125">
                  <a:moveTo>
                    <a:pt x="0" y="210126"/>
                  </a:moveTo>
                  <a:lnTo>
                    <a:pt x="0" y="262596"/>
                  </a:lnTo>
                </a:path>
                <a:path w="420370" h="1254125">
                  <a:moveTo>
                    <a:pt x="0" y="262596"/>
                  </a:moveTo>
                  <a:lnTo>
                    <a:pt x="52535" y="262596"/>
                  </a:lnTo>
                </a:path>
                <a:path w="420370" h="1254125">
                  <a:moveTo>
                    <a:pt x="52535" y="367535"/>
                  </a:moveTo>
                  <a:lnTo>
                    <a:pt x="0" y="367535"/>
                  </a:lnTo>
                </a:path>
                <a:path w="420370" h="1254125">
                  <a:moveTo>
                    <a:pt x="0" y="367535"/>
                  </a:moveTo>
                  <a:lnTo>
                    <a:pt x="0" y="420004"/>
                  </a:lnTo>
                </a:path>
                <a:path w="420370" h="1254125">
                  <a:moveTo>
                    <a:pt x="0" y="420004"/>
                  </a:moveTo>
                  <a:lnTo>
                    <a:pt x="52535" y="420004"/>
                  </a:lnTo>
                </a:path>
                <a:path w="420370" h="1254125">
                  <a:moveTo>
                    <a:pt x="52535" y="524943"/>
                  </a:moveTo>
                  <a:lnTo>
                    <a:pt x="0" y="524943"/>
                  </a:lnTo>
                </a:path>
                <a:path w="420370" h="1254125">
                  <a:moveTo>
                    <a:pt x="0" y="524943"/>
                  </a:moveTo>
                  <a:lnTo>
                    <a:pt x="0" y="577413"/>
                  </a:lnTo>
                </a:path>
                <a:path w="420370" h="1254125">
                  <a:moveTo>
                    <a:pt x="0" y="577413"/>
                  </a:moveTo>
                  <a:lnTo>
                    <a:pt x="52535" y="577413"/>
                  </a:lnTo>
                </a:path>
                <a:path w="420370" h="1254125">
                  <a:moveTo>
                    <a:pt x="84073" y="0"/>
                  </a:moveTo>
                  <a:lnTo>
                    <a:pt x="84073" y="630048"/>
                  </a:lnTo>
                </a:path>
                <a:path w="420370" h="1254125">
                  <a:moveTo>
                    <a:pt x="105071" y="0"/>
                  </a:moveTo>
                  <a:lnTo>
                    <a:pt x="105071" y="630048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1038" y="3004649"/>
              <a:ext cx="182300" cy="67688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4604941" y="3086279"/>
              <a:ext cx="105410" cy="1127760"/>
            </a:xfrm>
            <a:custGeom>
              <a:avLst/>
              <a:gdLst/>
              <a:ahLst/>
              <a:cxnLst/>
              <a:rect l="l" t="t" r="r" b="b"/>
              <a:pathLst>
                <a:path w="105410" h="1127760">
                  <a:moveTo>
                    <a:pt x="52784" y="26193"/>
                  </a:moveTo>
                  <a:lnTo>
                    <a:pt x="248" y="26193"/>
                  </a:lnTo>
                </a:path>
                <a:path w="105410" h="1127760">
                  <a:moveTo>
                    <a:pt x="52784" y="0"/>
                  </a:moveTo>
                  <a:lnTo>
                    <a:pt x="105320" y="0"/>
                  </a:lnTo>
                </a:path>
                <a:path w="105410" h="1127760">
                  <a:moveTo>
                    <a:pt x="0" y="602694"/>
                  </a:moveTo>
                  <a:lnTo>
                    <a:pt x="52535" y="602694"/>
                  </a:lnTo>
                </a:path>
                <a:path w="105410" h="1127760">
                  <a:moveTo>
                    <a:pt x="52535" y="602694"/>
                  </a:moveTo>
                  <a:lnTo>
                    <a:pt x="52535" y="655164"/>
                  </a:lnTo>
                </a:path>
                <a:path w="105410" h="1127760">
                  <a:moveTo>
                    <a:pt x="52535" y="655164"/>
                  </a:moveTo>
                  <a:lnTo>
                    <a:pt x="0" y="655164"/>
                  </a:lnTo>
                </a:path>
                <a:path w="105410" h="1127760">
                  <a:moveTo>
                    <a:pt x="0" y="760103"/>
                  </a:moveTo>
                  <a:lnTo>
                    <a:pt x="52535" y="760103"/>
                  </a:lnTo>
                </a:path>
                <a:path w="105410" h="1127760">
                  <a:moveTo>
                    <a:pt x="52535" y="760103"/>
                  </a:moveTo>
                  <a:lnTo>
                    <a:pt x="52535" y="812821"/>
                  </a:lnTo>
                </a:path>
                <a:path w="105410" h="1127760">
                  <a:moveTo>
                    <a:pt x="52535" y="812821"/>
                  </a:moveTo>
                  <a:lnTo>
                    <a:pt x="0" y="812821"/>
                  </a:lnTo>
                </a:path>
                <a:path w="105410" h="1127760">
                  <a:moveTo>
                    <a:pt x="0" y="1075169"/>
                  </a:moveTo>
                  <a:lnTo>
                    <a:pt x="52535" y="1075169"/>
                  </a:lnTo>
                </a:path>
                <a:path w="105410" h="1127760">
                  <a:moveTo>
                    <a:pt x="52535" y="1075169"/>
                  </a:moveTo>
                  <a:lnTo>
                    <a:pt x="52535" y="1127646"/>
                  </a:lnTo>
                </a:path>
                <a:path w="105410" h="1127760">
                  <a:moveTo>
                    <a:pt x="52535" y="1127646"/>
                  </a:moveTo>
                  <a:lnTo>
                    <a:pt x="0" y="1127646"/>
                  </a:lnTo>
                </a:path>
                <a:path w="105410" h="1127760">
                  <a:moveTo>
                    <a:pt x="248" y="445949"/>
                  </a:moveTo>
                  <a:lnTo>
                    <a:pt x="52784" y="445949"/>
                  </a:lnTo>
                </a:path>
                <a:path w="105410" h="1127760">
                  <a:moveTo>
                    <a:pt x="52784" y="445949"/>
                  </a:moveTo>
                  <a:lnTo>
                    <a:pt x="52784" y="498418"/>
                  </a:lnTo>
                </a:path>
                <a:path w="105410" h="1127760">
                  <a:moveTo>
                    <a:pt x="52784" y="498418"/>
                  </a:moveTo>
                  <a:lnTo>
                    <a:pt x="248" y="498418"/>
                  </a:lnTo>
                </a:path>
                <a:path w="105410" h="1127760">
                  <a:moveTo>
                    <a:pt x="52784" y="472225"/>
                  </a:moveTo>
                  <a:lnTo>
                    <a:pt x="105320" y="472225"/>
                  </a:lnTo>
                </a:path>
                <a:path w="105410" h="1127760">
                  <a:moveTo>
                    <a:pt x="0" y="917760"/>
                  </a:moveTo>
                  <a:lnTo>
                    <a:pt x="52535" y="917760"/>
                  </a:lnTo>
                </a:path>
                <a:path w="105410" h="1127760">
                  <a:moveTo>
                    <a:pt x="52535" y="917760"/>
                  </a:moveTo>
                  <a:lnTo>
                    <a:pt x="52535" y="970230"/>
                  </a:lnTo>
                </a:path>
                <a:path w="105410" h="1127760">
                  <a:moveTo>
                    <a:pt x="52535" y="970230"/>
                  </a:moveTo>
                  <a:lnTo>
                    <a:pt x="0" y="97023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8" name="object 208" descr=""/>
          <p:cNvSpPr/>
          <p:nvPr/>
        </p:nvSpPr>
        <p:spPr>
          <a:xfrm>
            <a:off x="4237191" y="3636753"/>
            <a:ext cx="105410" cy="629920"/>
          </a:xfrm>
          <a:custGeom>
            <a:avLst/>
            <a:gdLst/>
            <a:ahLst/>
            <a:cxnLst/>
            <a:rect l="l" t="t" r="r" b="b"/>
            <a:pathLst>
              <a:path w="105410" h="629920">
                <a:moveTo>
                  <a:pt x="52701" y="52220"/>
                </a:moveTo>
                <a:lnTo>
                  <a:pt x="165" y="52220"/>
                </a:lnTo>
              </a:path>
              <a:path w="105410" h="629920">
                <a:moveTo>
                  <a:pt x="0" y="52220"/>
                </a:moveTo>
                <a:lnTo>
                  <a:pt x="0" y="104690"/>
                </a:lnTo>
              </a:path>
              <a:path w="105410" h="629920">
                <a:moveTo>
                  <a:pt x="0" y="104690"/>
                </a:moveTo>
                <a:lnTo>
                  <a:pt x="52535" y="104690"/>
                </a:lnTo>
              </a:path>
              <a:path w="105410" h="629920">
                <a:moveTo>
                  <a:pt x="52701" y="209629"/>
                </a:moveTo>
                <a:lnTo>
                  <a:pt x="165" y="209629"/>
                </a:lnTo>
              </a:path>
              <a:path w="105410" h="629920">
                <a:moveTo>
                  <a:pt x="0" y="209629"/>
                </a:moveTo>
                <a:lnTo>
                  <a:pt x="0" y="262347"/>
                </a:lnTo>
              </a:path>
              <a:path w="105410" h="629920">
                <a:moveTo>
                  <a:pt x="0" y="262347"/>
                </a:moveTo>
                <a:lnTo>
                  <a:pt x="52535" y="262347"/>
                </a:lnTo>
              </a:path>
              <a:path w="105410" h="629920">
                <a:moveTo>
                  <a:pt x="52701" y="367286"/>
                </a:moveTo>
                <a:lnTo>
                  <a:pt x="165" y="367286"/>
                </a:lnTo>
              </a:path>
              <a:path w="105410" h="629920">
                <a:moveTo>
                  <a:pt x="0" y="367286"/>
                </a:moveTo>
                <a:lnTo>
                  <a:pt x="0" y="419756"/>
                </a:lnTo>
              </a:path>
              <a:path w="105410" h="629920">
                <a:moveTo>
                  <a:pt x="0" y="419756"/>
                </a:moveTo>
                <a:lnTo>
                  <a:pt x="52535" y="419756"/>
                </a:lnTo>
              </a:path>
              <a:path w="105410" h="629920">
                <a:moveTo>
                  <a:pt x="52701" y="524695"/>
                </a:moveTo>
                <a:lnTo>
                  <a:pt x="165" y="524695"/>
                </a:lnTo>
              </a:path>
              <a:path w="105410" h="629920">
                <a:moveTo>
                  <a:pt x="0" y="524695"/>
                </a:moveTo>
                <a:lnTo>
                  <a:pt x="0" y="577172"/>
                </a:lnTo>
              </a:path>
              <a:path w="105410" h="629920">
                <a:moveTo>
                  <a:pt x="0" y="577172"/>
                </a:moveTo>
                <a:lnTo>
                  <a:pt x="52535" y="577172"/>
                </a:lnTo>
              </a:path>
              <a:path w="105410" h="629920">
                <a:moveTo>
                  <a:pt x="84073" y="0"/>
                </a:moveTo>
                <a:lnTo>
                  <a:pt x="84073" y="629849"/>
                </a:lnTo>
              </a:path>
              <a:path w="105410" h="629920">
                <a:moveTo>
                  <a:pt x="105237" y="0"/>
                </a:moveTo>
                <a:lnTo>
                  <a:pt x="105237" y="629849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 txBox="1"/>
          <p:nvPr/>
        </p:nvSpPr>
        <p:spPr>
          <a:xfrm>
            <a:off x="4241422" y="3990101"/>
            <a:ext cx="50800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4590830" y="3989695"/>
            <a:ext cx="7556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5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211" name="object 211" descr=""/>
          <p:cNvSpPr/>
          <p:nvPr/>
        </p:nvSpPr>
        <p:spPr>
          <a:xfrm>
            <a:off x="4184821" y="340109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 h="0">
                <a:moveTo>
                  <a:pt x="52535" y="0"/>
                </a:moveTo>
                <a:lnTo>
                  <a:pt x="0" y="0"/>
                </a:lnTo>
              </a:path>
            </a:pathLst>
          </a:custGeom>
          <a:ln w="4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4184821" y="3557509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 h="0">
                <a:moveTo>
                  <a:pt x="52535" y="0"/>
                </a:moveTo>
                <a:lnTo>
                  <a:pt x="0" y="0"/>
                </a:lnTo>
              </a:path>
            </a:pathLst>
          </a:custGeom>
          <a:ln w="4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4184821" y="3713509"/>
            <a:ext cx="52705" cy="473709"/>
          </a:xfrm>
          <a:custGeom>
            <a:avLst/>
            <a:gdLst/>
            <a:ahLst/>
            <a:cxnLst/>
            <a:rect l="l" t="t" r="r" b="b"/>
            <a:pathLst>
              <a:path w="52704" h="473710">
                <a:moveTo>
                  <a:pt x="52535" y="317278"/>
                </a:moveTo>
                <a:lnTo>
                  <a:pt x="0" y="317278"/>
                </a:lnTo>
              </a:path>
              <a:path w="52704" h="473710">
                <a:moveTo>
                  <a:pt x="52535" y="0"/>
                </a:moveTo>
                <a:lnTo>
                  <a:pt x="0" y="0"/>
                </a:lnTo>
              </a:path>
              <a:path w="52704" h="473710">
                <a:moveTo>
                  <a:pt x="52535" y="157408"/>
                </a:moveTo>
                <a:lnTo>
                  <a:pt x="0" y="157408"/>
                </a:lnTo>
              </a:path>
              <a:path w="52704" h="473710">
                <a:moveTo>
                  <a:pt x="52535" y="473667"/>
                </a:moveTo>
                <a:lnTo>
                  <a:pt x="0" y="473667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4" name="object 214" descr=""/>
          <p:cNvGrpSpPr/>
          <p:nvPr/>
        </p:nvGrpSpPr>
        <p:grpSpPr>
          <a:xfrm>
            <a:off x="3331555" y="1672589"/>
            <a:ext cx="5917565" cy="3060065"/>
            <a:chOff x="3331555" y="1672589"/>
            <a:chExt cx="5917565" cy="3060065"/>
          </a:xfrm>
        </p:grpSpPr>
        <p:sp>
          <p:nvSpPr>
            <p:cNvPr id="215" name="object 215" descr=""/>
            <p:cNvSpPr/>
            <p:nvPr/>
          </p:nvSpPr>
          <p:spPr>
            <a:xfrm>
              <a:off x="4184821" y="3087356"/>
              <a:ext cx="4887595" cy="1049655"/>
            </a:xfrm>
            <a:custGeom>
              <a:avLst/>
              <a:gdLst/>
              <a:ahLst/>
              <a:cxnLst/>
              <a:rect l="l" t="t" r="r" b="b"/>
              <a:pathLst>
                <a:path w="4887595" h="1049654">
                  <a:moveTo>
                    <a:pt x="52535" y="0"/>
                  </a:moveTo>
                  <a:lnTo>
                    <a:pt x="0" y="0"/>
                  </a:lnTo>
                </a:path>
                <a:path w="4887595" h="1049654">
                  <a:moveTo>
                    <a:pt x="4887310" y="1049199"/>
                  </a:moveTo>
                  <a:lnTo>
                    <a:pt x="4887310" y="94425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657476" y="3715167"/>
              <a:ext cx="4415155" cy="893444"/>
            </a:xfrm>
            <a:custGeom>
              <a:avLst/>
              <a:gdLst/>
              <a:ahLst/>
              <a:cxnLst/>
              <a:rect l="l" t="t" r="r" b="b"/>
              <a:pathLst>
                <a:path w="4415155" h="893445">
                  <a:moveTo>
                    <a:pt x="4414655" y="421389"/>
                  </a:moveTo>
                  <a:lnTo>
                    <a:pt x="4414655" y="473858"/>
                  </a:lnTo>
                </a:path>
                <a:path w="4415155" h="893445">
                  <a:moveTo>
                    <a:pt x="0" y="0"/>
                  </a:moveTo>
                  <a:lnTo>
                    <a:pt x="52535" y="0"/>
                  </a:lnTo>
                </a:path>
                <a:path w="4415155" h="893445">
                  <a:moveTo>
                    <a:pt x="105320" y="1409"/>
                  </a:moveTo>
                  <a:lnTo>
                    <a:pt x="52784" y="1409"/>
                  </a:lnTo>
                </a:path>
                <a:path w="4415155" h="893445">
                  <a:moveTo>
                    <a:pt x="0" y="157822"/>
                  </a:moveTo>
                  <a:lnTo>
                    <a:pt x="52535" y="157822"/>
                  </a:lnTo>
                </a:path>
                <a:path w="4415155" h="893445">
                  <a:moveTo>
                    <a:pt x="105320" y="158817"/>
                  </a:moveTo>
                  <a:lnTo>
                    <a:pt x="52784" y="158817"/>
                  </a:lnTo>
                </a:path>
                <a:path w="4415155" h="893445">
                  <a:moveTo>
                    <a:pt x="0" y="472623"/>
                  </a:moveTo>
                  <a:lnTo>
                    <a:pt x="52535" y="472623"/>
                  </a:lnTo>
                </a:path>
                <a:path w="4415155" h="893445">
                  <a:moveTo>
                    <a:pt x="105320" y="473858"/>
                  </a:moveTo>
                  <a:lnTo>
                    <a:pt x="52784" y="473858"/>
                  </a:lnTo>
                </a:path>
                <a:path w="4415155" h="893445">
                  <a:moveTo>
                    <a:pt x="3784144" y="631275"/>
                  </a:moveTo>
                  <a:lnTo>
                    <a:pt x="3784144" y="748565"/>
                  </a:lnTo>
                </a:path>
                <a:path w="4415155" h="893445">
                  <a:moveTo>
                    <a:pt x="3744224" y="748565"/>
                  </a:moveTo>
                  <a:lnTo>
                    <a:pt x="3822737" y="748565"/>
                  </a:lnTo>
                </a:path>
                <a:path w="4415155" h="893445">
                  <a:moveTo>
                    <a:pt x="3822737" y="774899"/>
                  </a:moveTo>
                  <a:lnTo>
                    <a:pt x="3744224" y="774899"/>
                  </a:lnTo>
                </a:path>
                <a:path w="4415155" h="893445">
                  <a:moveTo>
                    <a:pt x="3784144" y="774899"/>
                  </a:moveTo>
                  <a:lnTo>
                    <a:pt x="3784144" y="893423"/>
                  </a:lnTo>
                </a:path>
                <a:path w="4415155" h="893445">
                  <a:moveTo>
                    <a:pt x="3815516" y="720166"/>
                  </a:moveTo>
                  <a:lnTo>
                    <a:pt x="3794436" y="720166"/>
                  </a:lnTo>
                </a:path>
                <a:path w="4415155" h="893445">
                  <a:moveTo>
                    <a:pt x="3804810" y="709880"/>
                  </a:moveTo>
                  <a:lnTo>
                    <a:pt x="3804810" y="73066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8431994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070" y="12964"/>
                  </a:lnTo>
                  <a:lnTo>
                    <a:pt x="10042" y="12964"/>
                  </a:lnTo>
                  <a:lnTo>
                    <a:pt x="13113" y="9872"/>
                  </a:lnTo>
                  <a:lnTo>
                    <a:pt x="13113" y="267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8431994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67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677"/>
                  </a:lnTo>
                  <a:lnTo>
                    <a:pt x="13113" y="6374"/>
                  </a:lnTo>
                  <a:lnTo>
                    <a:pt x="13113" y="9872"/>
                  </a:lnTo>
                  <a:lnTo>
                    <a:pt x="10042" y="12964"/>
                  </a:lnTo>
                  <a:lnTo>
                    <a:pt x="6556" y="12964"/>
                  </a:lnTo>
                  <a:lnTo>
                    <a:pt x="3070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710261" y="3559167"/>
              <a:ext cx="118110" cy="1050290"/>
            </a:xfrm>
            <a:custGeom>
              <a:avLst/>
              <a:gdLst/>
              <a:ahLst/>
              <a:cxnLst/>
              <a:rect l="l" t="t" r="r" b="b"/>
              <a:pathLst>
                <a:path w="118110" h="1050289">
                  <a:moveTo>
                    <a:pt x="52535" y="157408"/>
                  </a:moveTo>
                  <a:lnTo>
                    <a:pt x="105071" y="157408"/>
                  </a:lnTo>
                </a:path>
                <a:path w="118110" h="1050289">
                  <a:moveTo>
                    <a:pt x="118018" y="131298"/>
                  </a:moveTo>
                  <a:lnTo>
                    <a:pt x="91875" y="183767"/>
                  </a:lnTo>
                </a:path>
                <a:path w="118110" h="1050289">
                  <a:moveTo>
                    <a:pt x="52535" y="0"/>
                  </a:moveTo>
                  <a:lnTo>
                    <a:pt x="0" y="0"/>
                  </a:lnTo>
                </a:path>
                <a:path w="118110" h="1050289">
                  <a:moveTo>
                    <a:pt x="52535" y="997567"/>
                  </a:moveTo>
                  <a:lnTo>
                    <a:pt x="52535" y="105004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5379" y="1824292"/>
              <a:ext cx="377542" cy="109878"/>
            </a:xfrm>
            <a:prstGeom prst="rect">
              <a:avLst/>
            </a:prstGeom>
          </p:spPr>
        </p:pic>
        <p:sp>
          <p:nvSpPr>
            <p:cNvPr id="225" name="object 225" descr=""/>
            <p:cNvSpPr/>
            <p:nvPr/>
          </p:nvSpPr>
          <p:spPr>
            <a:xfrm>
              <a:off x="6548843" y="1879231"/>
              <a:ext cx="368935" cy="210185"/>
            </a:xfrm>
            <a:custGeom>
              <a:avLst/>
              <a:gdLst/>
              <a:ahLst/>
              <a:cxnLst/>
              <a:rect l="l" t="t" r="r" b="b"/>
              <a:pathLst>
                <a:path w="368934" h="210185">
                  <a:moveTo>
                    <a:pt x="829" y="209878"/>
                  </a:moveTo>
                  <a:lnTo>
                    <a:pt x="829" y="157408"/>
                  </a:lnTo>
                </a:path>
                <a:path w="368934" h="210185">
                  <a:moveTo>
                    <a:pt x="0" y="157408"/>
                  </a:moveTo>
                  <a:lnTo>
                    <a:pt x="86563" y="157408"/>
                  </a:lnTo>
                </a:path>
                <a:path w="368934" h="210185">
                  <a:moveTo>
                    <a:pt x="127147" y="156828"/>
                  </a:moveTo>
                  <a:lnTo>
                    <a:pt x="127147" y="155999"/>
                  </a:lnTo>
                  <a:lnTo>
                    <a:pt x="127562" y="155336"/>
                  </a:lnTo>
                  <a:lnTo>
                    <a:pt x="127562" y="154341"/>
                  </a:lnTo>
                  <a:lnTo>
                    <a:pt x="125895" y="146399"/>
                  </a:lnTo>
                  <a:lnTo>
                    <a:pt x="121379" y="139918"/>
                  </a:lnTo>
                  <a:lnTo>
                    <a:pt x="114747" y="135551"/>
                  </a:lnTo>
                  <a:lnTo>
                    <a:pt x="106731" y="133950"/>
                  </a:lnTo>
                  <a:lnTo>
                    <a:pt x="98718" y="135551"/>
                  </a:lnTo>
                  <a:lnTo>
                    <a:pt x="92176" y="139918"/>
                  </a:lnTo>
                  <a:lnTo>
                    <a:pt x="87765" y="146399"/>
                  </a:lnTo>
                  <a:lnTo>
                    <a:pt x="86148" y="154341"/>
                  </a:lnTo>
                  <a:lnTo>
                    <a:pt x="86148" y="155584"/>
                  </a:lnTo>
                  <a:lnTo>
                    <a:pt x="86148" y="156413"/>
                  </a:lnTo>
                  <a:lnTo>
                    <a:pt x="86148" y="157657"/>
                  </a:lnTo>
                </a:path>
                <a:path w="368934" h="210185">
                  <a:moveTo>
                    <a:pt x="174703" y="156994"/>
                  </a:moveTo>
                  <a:lnTo>
                    <a:pt x="174703" y="155999"/>
                  </a:lnTo>
                  <a:lnTo>
                    <a:pt x="175118" y="155336"/>
                  </a:lnTo>
                  <a:lnTo>
                    <a:pt x="175118" y="154341"/>
                  </a:lnTo>
                  <a:lnTo>
                    <a:pt x="173460" y="146399"/>
                  </a:lnTo>
                  <a:lnTo>
                    <a:pt x="168946" y="139918"/>
                  </a:lnTo>
                  <a:lnTo>
                    <a:pt x="162268" y="135551"/>
                  </a:lnTo>
                  <a:lnTo>
                    <a:pt x="154121" y="133950"/>
                  </a:lnTo>
                  <a:lnTo>
                    <a:pt x="145999" y="135551"/>
                  </a:lnTo>
                  <a:lnTo>
                    <a:pt x="139379" y="139918"/>
                  </a:lnTo>
                  <a:lnTo>
                    <a:pt x="134922" y="146399"/>
                  </a:lnTo>
                  <a:lnTo>
                    <a:pt x="133289" y="154341"/>
                  </a:lnTo>
                  <a:lnTo>
                    <a:pt x="133289" y="155584"/>
                  </a:lnTo>
                  <a:lnTo>
                    <a:pt x="133289" y="156413"/>
                  </a:lnTo>
                  <a:lnTo>
                    <a:pt x="133289" y="157657"/>
                  </a:lnTo>
                </a:path>
                <a:path w="368934" h="210185">
                  <a:moveTo>
                    <a:pt x="221678" y="156828"/>
                  </a:moveTo>
                  <a:lnTo>
                    <a:pt x="221678" y="155999"/>
                  </a:lnTo>
                  <a:lnTo>
                    <a:pt x="221927" y="155336"/>
                  </a:lnTo>
                  <a:lnTo>
                    <a:pt x="221927" y="154341"/>
                  </a:lnTo>
                  <a:lnTo>
                    <a:pt x="220325" y="146399"/>
                  </a:lnTo>
                  <a:lnTo>
                    <a:pt x="215952" y="139918"/>
                  </a:lnTo>
                  <a:lnTo>
                    <a:pt x="209463" y="135551"/>
                  </a:lnTo>
                  <a:lnTo>
                    <a:pt x="201511" y="133950"/>
                  </a:lnTo>
                  <a:lnTo>
                    <a:pt x="193428" y="135551"/>
                  </a:lnTo>
                  <a:lnTo>
                    <a:pt x="186893" y="139918"/>
                  </a:lnTo>
                  <a:lnTo>
                    <a:pt x="182522" y="146399"/>
                  </a:lnTo>
                  <a:lnTo>
                    <a:pt x="180928" y="154341"/>
                  </a:lnTo>
                  <a:lnTo>
                    <a:pt x="180928" y="155584"/>
                  </a:lnTo>
                  <a:lnTo>
                    <a:pt x="180928" y="156413"/>
                  </a:lnTo>
                  <a:lnTo>
                    <a:pt x="180928" y="157408"/>
                  </a:lnTo>
                </a:path>
                <a:path w="368934" h="210185">
                  <a:moveTo>
                    <a:pt x="269317" y="156828"/>
                  </a:moveTo>
                  <a:lnTo>
                    <a:pt x="269317" y="155999"/>
                  </a:lnTo>
                  <a:lnTo>
                    <a:pt x="269483" y="155336"/>
                  </a:lnTo>
                  <a:lnTo>
                    <a:pt x="269483" y="154341"/>
                  </a:lnTo>
                  <a:lnTo>
                    <a:pt x="267827" y="146399"/>
                  </a:lnTo>
                  <a:lnTo>
                    <a:pt x="263331" y="139918"/>
                  </a:lnTo>
                  <a:lnTo>
                    <a:pt x="256703" y="135551"/>
                  </a:lnTo>
                  <a:lnTo>
                    <a:pt x="248652" y="133950"/>
                  </a:lnTo>
                  <a:lnTo>
                    <a:pt x="240783" y="135551"/>
                  </a:lnTo>
                  <a:lnTo>
                    <a:pt x="234314" y="139918"/>
                  </a:lnTo>
                  <a:lnTo>
                    <a:pt x="229931" y="146399"/>
                  </a:lnTo>
                  <a:lnTo>
                    <a:pt x="228318" y="154341"/>
                  </a:lnTo>
                  <a:lnTo>
                    <a:pt x="228318" y="155584"/>
                  </a:lnTo>
                  <a:lnTo>
                    <a:pt x="228318" y="156413"/>
                  </a:lnTo>
                  <a:lnTo>
                    <a:pt x="228318" y="157408"/>
                  </a:lnTo>
                </a:path>
                <a:path w="368934" h="210185">
                  <a:moveTo>
                    <a:pt x="275708" y="157408"/>
                  </a:moveTo>
                  <a:lnTo>
                    <a:pt x="367334" y="157408"/>
                  </a:lnTo>
                </a:path>
                <a:path w="368934" h="210185">
                  <a:moveTo>
                    <a:pt x="368828" y="157408"/>
                  </a:moveTo>
                  <a:lnTo>
                    <a:pt x="368828" y="209878"/>
                  </a:lnTo>
                </a:path>
                <a:path w="368934" h="210185">
                  <a:moveTo>
                    <a:pt x="92539" y="119942"/>
                  </a:moveTo>
                  <a:lnTo>
                    <a:pt x="276289" y="119942"/>
                  </a:lnTo>
                </a:path>
                <a:path w="368934" h="210185">
                  <a:moveTo>
                    <a:pt x="92539" y="92588"/>
                  </a:moveTo>
                  <a:lnTo>
                    <a:pt x="276289" y="92588"/>
                  </a:lnTo>
                </a:path>
                <a:path w="368934" h="210185">
                  <a:moveTo>
                    <a:pt x="59341" y="139089"/>
                  </a:moveTo>
                  <a:lnTo>
                    <a:pt x="58926" y="136685"/>
                  </a:lnTo>
                  <a:lnTo>
                    <a:pt x="57515" y="134613"/>
                  </a:lnTo>
                  <a:lnTo>
                    <a:pt x="55440" y="133121"/>
                  </a:lnTo>
                  <a:lnTo>
                    <a:pt x="53199" y="132955"/>
                  </a:lnTo>
                  <a:lnTo>
                    <a:pt x="50875" y="133121"/>
                  </a:lnTo>
                  <a:lnTo>
                    <a:pt x="48800" y="134613"/>
                  </a:lnTo>
                  <a:lnTo>
                    <a:pt x="47389" y="136685"/>
                  </a:lnTo>
                  <a:lnTo>
                    <a:pt x="47224" y="139089"/>
                  </a:lnTo>
                  <a:lnTo>
                    <a:pt x="47389" y="141162"/>
                  </a:lnTo>
                  <a:lnTo>
                    <a:pt x="48800" y="143234"/>
                  </a:lnTo>
                  <a:lnTo>
                    <a:pt x="50875" y="144643"/>
                  </a:lnTo>
                  <a:lnTo>
                    <a:pt x="53199" y="145306"/>
                  </a:lnTo>
                  <a:lnTo>
                    <a:pt x="55440" y="144643"/>
                  </a:lnTo>
                  <a:lnTo>
                    <a:pt x="57515" y="143234"/>
                  </a:lnTo>
                  <a:lnTo>
                    <a:pt x="58926" y="141162"/>
                  </a:lnTo>
                  <a:lnTo>
                    <a:pt x="59341" y="139089"/>
                  </a:lnTo>
                </a:path>
                <a:path w="368934" h="210185">
                  <a:moveTo>
                    <a:pt x="59341" y="73855"/>
                  </a:moveTo>
                  <a:lnTo>
                    <a:pt x="58926" y="71617"/>
                  </a:lnTo>
                  <a:lnTo>
                    <a:pt x="57515" y="69379"/>
                  </a:lnTo>
                  <a:lnTo>
                    <a:pt x="55440" y="67887"/>
                  </a:lnTo>
                  <a:lnTo>
                    <a:pt x="53199" y="67721"/>
                  </a:lnTo>
                  <a:lnTo>
                    <a:pt x="50875" y="67887"/>
                  </a:lnTo>
                  <a:lnTo>
                    <a:pt x="48800" y="69379"/>
                  </a:lnTo>
                  <a:lnTo>
                    <a:pt x="47389" y="71617"/>
                  </a:lnTo>
                  <a:lnTo>
                    <a:pt x="47224" y="73855"/>
                  </a:lnTo>
                  <a:lnTo>
                    <a:pt x="47389" y="75927"/>
                  </a:lnTo>
                  <a:lnTo>
                    <a:pt x="48800" y="78248"/>
                  </a:lnTo>
                  <a:lnTo>
                    <a:pt x="50875" y="79408"/>
                  </a:lnTo>
                  <a:lnTo>
                    <a:pt x="53199" y="80071"/>
                  </a:lnTo>
                  <a:lnTo>
                    <a:pt x="55440" y="79408"/>
                  </a:lnTo>
                  <a:lnTo>
                    <a:pt x="57515" y="78248"/>
                  </a:lnTo>
                  <a:lnTo>
                    <a:pt x="58926" y="75927"/>
                  </a:lnTo>
                  <a:lnTo>
                    <a:pt x="59341" y="73855"/>
                  </a:lnTo>
                </a:path>
                <a:path w="368934" h="210185">
                  <a:moveTo>
                    <a:pt x="368828" y="0"/>
                  </a:moveTo>
                  <a:lnTo>
                    <a:pt x="368828" y="52469"/>
                  </a:lnTo>
                </a:path>
                <a:path w="368934" h="210185">
                  <a:moveTo>
                    <a:pt x="829" y="52469"/>
                  </a:moveTo>
                  <a:lnTo>
                    <a:pt x="87393" y="52469"/>
                  </a:lnTo>
                </a:path>
                <a:path w="368934" h="210185">
                  <a:moveTo>
                    <a:pt x="87808" y="52469"/>
                  </a:moveTo>
                  <a:lnTo>
                    <a:pt x="90265" y="59468"/>
                  </a:lnTo>
                  <a:lnTo>
                    <a:pt x="94894" y="65006"/>
                  </a:lnTo>
                  <a:lnTo>
                    <a:pt x="101125" y="68648"/>
                  </a:lnTo>
                  <a:lnTo>
                    <a:pt x="108391" y="69959"/>
                  </a:lnTo>
                  <a:lnTo>
                    <a:pt x="115743" y="68577"/>
                  </a:lnTo>
                  <a:lnTo>
                    <a:pt x="121960" y="64747"/>
                  </a:lnTo>
                  <a:lnTo>
                    <a:pt x="126434" y="58944"/>
                  </a:lnTo>
                  <a:lnTo>
                    <a:pt x="128558" y="51640"/>
                  </a:lnTo>
                </a:path>
                <a:path w="368934" h="210185">
                  <a:moveTo>
                    <a:pt x="134949" y="52469"/>
                  </a:moveTo>
                  <a:lnTo>
                    <a:pt x="137418" y="59468"/>
                  </a:lnTo>
                  <a:lnTo>
                    <a:pt x="142003" y="65006"/>
                  </a:lnTo>
                  <a:lnTo>
                    <a:pt x="148207" y="68648"/>
                  </a:lnTo>
                  <a:lnTo>
                    <a:pt x="155532" y="69959"/>
                  </a:lnTo>
                  <a:lnTo>
                    <a:pt x="162862" y="68577"/>
                  </a:lnTo>
                  <a:lnTo>
                    <a:pt x="169049" y="64747"/>
                  </a:lnTo>
                  <a:lnTo>
                    <a:pt x="173540" y="58944"/>
                  </a:lnTo>
                  <a:lnTo>
                    <a:pt x="175782" y="51640"/>
                  </a:lnTo>
                </a:path>
                <a:path w="368934" h="210185">
                  <a:moveTo>
                    <a:pt x="182339" y="52469"/>
                  </a:moveTo>
                  <a:lnTo>
                    <a:pt x="184673" y="59468"/>
                  </a:lnTo>
                  <a:lnTo>
                    <a:pt x="189186" y="65006"/>
                  </a:lnTo>
                  <a:lnTo>
                    <a:pt x="195317" y="68648"/>
                  </a:lnTo>
                  <a:lnTo>
                    <a:pt x="202507" y="69959"/>
                  </a:lnTo>
                  <a:lnTo>
                    <a:pt x="209968" y="68577"/>
                  </a:lnTo>
                  <a:lnTo>
                    <a:pt x="216201" y="64747"/>
                  </a:lnTo>
                  <a:lnTo>
                    <a:pt x="220690" y="58944"/>
                  </a:lnTo>
                  <a:lnTo>
                    <a:pt x="222923" y="51640"/>
                  </a:lnTo>
                </a:path>
                <a:path w="368934" h="210185">
                  <a:moveTo>
                    <a:pt x="229480" y="52469"/>
                  </a:moveTo>
                  <a:lnTo>
                    <a:pt x="231853" y="59468"/>
                  </a:lnTo>
                  <a:lnTo>
                    <a:pt x="236389" y="65006"/>
                  </a:lnTo>
                  <a:lnTo>
                    <a:pt x="242575" y="68648"/>
                  </a:lnTo>
                  <a:lnTo>
                    <a:pt x="249897" y="69959"/>
                  </a:lnTo>
                  <a:lnTo>
                    <a:pt x="257396" y="68577"/>
                  </a:lnTo>
                  <a:lnTo>
                    <a:pt x="263705" y="64747"/>
                  </a:lnTo>
                  <a:lnTo>
                    <a:pt x="268255" y="58944"/>
                  </a:lnTo>
                  <a:lnTo>
                    <a:pt x="270479" y="51640"/>
                  </a:lnTo>
                </a:path>
                <a:path w="368934" h="210185">
                  <a:moveTo>
                    <a:pt x="276455" y="52469"/>
                  </a:moveTo>
                  <a:lnTo>
                    <a:pt x="368413" y="52469"/>
                  </a:lnTo>
                </a:path>
                <a:path w="368934" h="210185">
                  <a:moveTo>
                    <a:pt x="829" y="52469"/>
                  </a:moveTo>
                  <a:lnTo>
                    <a:pt x="829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808035" y="186323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437" y="0"/>
                  </a:moveTo>
                  <a:lnTo>
                    <a:pt x="4564" y="0"/>
                  </a:lnTo>
                  <a:lnTo>
                    <a:pt x="0" y="4476"/>
                  </a:lnTo>
                  <a:lnTo>
                    <a:pt x="0" y="9863"/>
                  </a:lnTo>
                  <a:lnTo>
                    <a:pt x="0" y="15168"/>
                  </a:lnTo>
                  <a:lnTo>
                    <a:pt x="4564" y="19727"/>
                  </a:lnTo>
                  <a:lnTo>
                    <a:pt x="15437" y="19727"/>
                  </a:lnTo>
                  <a:lnTo>
                    <a:pt x="20001" y="15168"/>
                  </a:lnTo>
                  <a:lnTo>
                    <a:pt x="20001" y="4476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808035" y="186323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0" y="9863"/>
                  </a:moveTo>
                  <a:lnTo>
                    <a:pt x="0" y="4476"/>
                  </a:lnTo>
                  <a:lnTo>
                    <a:pt x="4564" y="0"/>
                  </a:lnTo>
                  <a:lnTo>
                    <a:pt x="9876" y="0"/>
                  </a:lnTo>
                  <a:lnTo>
                    <a:pt x="15437" y="0"/>
                  </a:lnTo>
                  <a:lnTo>
                    <a:pt x="20001" y="4476"/>
                  </a:lnTo>
                  <a:lnTo>
                    <a:pt x="20001" y="9863"/>
                  </a:lnTo>
                  <a:lnTo>
                    <a:pt x="20001" y="15168"/>
                  </a:lnTo>
                  <a:lnTo>
                    <a:pt x="15437" y="19727"/>
                  </a:lnTo>
                  <a:lnTo>
                    <a:pt x="9876" y="19727"/>
                  </a:lnTo>
                  <a:lnTo>
                    <a:pt x="4564" y="19727"/>
                  </a:lnTo>
                  <a:lnTo>
                    <a:pt x="0" y="15168"/>
                  </a:lnTo>
                  <a:lnTo>
                    <a:pt x="0" y="9863"/>
                  </a:lnTo>
                  <a:close/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6623206" y="208587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86" y="0"/>
                  </a:moveTo>
                  <a:lnTo>
                    <a:pt x="4564" y="0"/>
                  </a:lnTo>
                  <a:lnTo>
                    <a:pt x="0" y="4476"/>
                  </a:lnTo>
                  <a:lnTo>
                    <a:pt x="0" y="9863"/>
                  </a:lnTo>
                  <a:lnTo>
                    <a:pt x="0" y="15168"/>
                  </a:lnTo>
                  <a:lnTo>
                    <a:pt x="4564" y="19727"/>
                  </a:lnTo>
                  <a:lnTo>
                    <a:pt x="15686" y="19727"/>
                  </a:lnTo>
                  <a:lnTo>
                    <a:pt x="20001" y="15168"/>
                  </a:lnTo>
                  <a:lnTo>
                    <a:pt x="20001" y="4476"/>
                  </a:lnTo>
                  <a:lnTo>
                    <a:pt x="15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6623206" y="208587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0" y="9863"/>
                  </a:moveTo>
                  <a:lnTo>
                    <a:pt x="0" y="4476"/>
                  </a:lnTo>
                  <a:lnTo>
                    <a:pt x="4564" y="0"/>
                  </a:lnTo>
                  <a:lnTo>
                    <a:pt x="9876" y="0"/>
                  </a:lnTo>
                  <a:lnTo>
                    <a:pt x="15686" y="0"/>
                  </a:lnTo>
                  <a:lnTo>
                    <a:pt x="20001" y="4476"/>
                  </a:lnTo>
                  <a:lnTo>
                    <a:pt x="20001" y="9863"/>
                  </a:lnTo>
                  <a:lnTo>
                    <a:pt x="20001" y="15168"/>
                  </a:lnTo>
                  <a:lnTo>
                    <a:pt x="15686" y="19727"/>
                  </a:lnTo>
                  <a:lnTo>
                    <a:pt x="9876" y="19727"/>
                  </a:lnTo>
                  <a:lnTo>
                    <a:pt x="4564" y="19727"/>
                  </a:lnTo>
                  <a:lnTo>
                    <a:pt x="0" y="15168"/>
                  </a:lnTo>
                  <a:lnTo>
                    <a:pt x="0" y="9863"/>
                  </a:lnTo>
                  <a:close/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5963232" y="1864974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414" y="20556"/>
                  </a:lnTo>
                  <a:lnTo>
                    <a:pt x="0" y="40947"/>
                  </a:lnTo>
                  <a:lnTo>
                    <a:pt x="82579" y="20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5963232" y="1864974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579" y="20556"/>
                  </a:moveTo>
                  <a:lnTo>
                    <a:pt x="0" y="40947"/>
                  </a:lnTo>
                  <a:lnTo>
                    <a:pt x="41414" y="20556"/>
                  </a:lnTo>
                  <a:lnTo>
                    <a:pt x="0" y="0"/>
                  </a:lnTo>
                  <a:lnTo>
                    <a:pt x="82579" y="20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5937753" y="1882547"/>
              <a:ext cx="1256665" cy="521970"/>
            </a:xfrm>
            <a:custGeom>
              <a:avLst/>
              <a:gdLst/>
              <a:ahLst/>
              <a:cxnLst/>
              <a:rect l="l" t="t" r="r" b="b"/>
              <a:pathLst>
                <a:path w="1256665" h="521969">
                  <a:moveTo>
                    <a:pt x="0" y="0"/>
                  </a:moveTo>
                  <a:lnTo>
                    <a:pt x="105071" y="0"/>
                  </a:lnTo>
                </a:path>
                <a:path w="1256665" h="521969">
                  <a:moveTo>
                    <a:pt x="1137525" y="521628"/>
                  </a:moveTo>
                  <a:lnTo>
                    <a:pt x="1256208" y="521628"/>
                  </a:lnTo>
                  <a:lnTo>
                    <a:pt x="1256208" y="469158"/>
                  </a:lnTo>
                  <a:lnTo>
                    <a:pt x="1242597" y="469158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3" name="object 2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0270" y="2191576"/>
              <a:ext cx="67623" cy="424783"/>
            </a:xfrm>
            <a:prstGeom prst="rect">
              <a:avLst/>
            </a:prstGeom>
          </p:spPr>
        </p:pic>
        <p:sp>
          <p:nvSpPr>
            <p:cNvPr id="234" name="object 234" descr=""/>
            <p:cNvSpPr/>
            <p:nvPr/>
          </p:nvSpPr>
          <p:spPr>
            <a:xfrm>
              <a:off x="9019596" y="4609212"/>
              <a:ext cx="105410" cy="120650"/>
            </a:xfrm>
            <a:custGeom>
              <a:avLst/>
              <a:gdLst/>
              <a:ahLst/>
              <a:cxnLst/>
              <a:rect l="l" t="t" r="r" b="b"/>
              <a:pathLst>
                <a:path w="105409" h="120650">
                  <a:moveTo>
                    <a:pt x="52535" y="0"/>
                  </a:moveTo>
                  <a:lnTo>
                    <a:pt x="52535" y="52469"/>
                  </a:lnTo>
                </a:path>
                <a:path w="105409" h="120650">
                  <a:moveTo>
                    <a:pt x="0" y="52469"/>
                  </a:moveTo>
                  <a:lnTo>
                    <a:pt x="105071" y="52469"/>
                  </a:lnTo>
                </a:path>
                <a:path w="105409" h="120650">
                  <a:moveTo>
                    <a:pt x="21163" y="88891"/>
                  </a:moveTo>
                  <a:lnTo>
                    <a:pt x="83824" y="88891"/>
                  </a:lnTo>
                </a:path>
                <a:path w="105409" h="120650">
                  <a:moveTo>
                    <a:pt x="42410" y="120373"/>
                  </a:moveTo>
                  <a:lnTo>
                    <a:pt x="62827" y="120373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736570" y="4189025"/>
              <a:ext cx="131445" cy="420370"/>
            </a:xfrm>
            <a:custGeom>
              <a:avLst/>
              <a:gdLst/>
              <a:ahLst/>
              <a:cxnLst/>
              <a:rect l="l" t="t" r="r" b="b"/>
              <a:pathLst>
                <a:path w="131445" h="420370">
                  <a:moveTo>
                    <a:pt x="26226" y="0"/>
                  </a:moveTo>
                  <a:lnTo>
                    <a:pt x="26226" y="104939"/>
                  </a:lnTo>
                  <a:lnTo>
                    <a:pt x="52369" y="117082"/>
                  </a:lnTo>
                  <a:lnTo>
                    <a:pt x="0" y="143623"/>
                  </a:lnTo>
                  <a:lnTo>
                    <a:pt x="52369" y="169759"/>
                  </a:lnTo>
                  <a:lnTo>
                    <a:pt x="0" y="196101"/>
                  </a:lnTo>
                  <a:lnTo>
                    <a:pt x="52369" y="222228"/>
                  </a:lnTo>
                  <a:lnTo>
                    <a:pt x="0" y="248571"/>
                  </a:lnTo>
                  <a:lnTo>
                    <a:pt x="26226" y="262355"/>
                  </a:lnTo>
                  <a:lnTo>
                    <a:pt x="26226" y="367303"/>
                  </a:lnTo>
                </a:path>
                <a:path w="131445" h="420370">
                  <a:moveTo>
                    <a:pt x="26226" y="420187"/>
                  </a:moveTo>
                  <a:lnTo>
                    <a:pt x="131297" y="42018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343836" y="4030373"/>
              <a:ext cx="2102485" cy="579120"/>
            </a:xfrm>
            <a:custGeom>
              <a:avLst/>
              <a:gdLst/>
              <a:ahLst/>
              <a:cxnLst/>
              <a:rect l="l" t="t" r="r" b="b"/>
              <a:pathLst>
                <a:path w="2102485" h="579120">
                  <a:moveTo>
                    <a:pt x="1313640" y="0"/>
                  </a:moveTo>
                  <a:lnTo>
                    <a:pt x="1366176" y="0"/>
                  </a:lnTo>
                </a:path>
                <a:path w="2102485" h="579120">
                  <a:moveTo>
                    <a:pt x="1418960" y="1235"/>
                  </a:moveTo>
                  <a:lnTo>
                    <a:pt x="1366425" y="1235"/>
                  </a:lnTo>
                </a:path>
                <a:path w="2102485" h="579120">
                  <a:moveTo>
                    <a:pt x="1418960" y="1235"/>
                  </a:moveTo>
                  <a:lnTo>
                    <a:pt x="2101924" y="1235"/>
                  </a:lnTo>
                </a:path>
                <a:path w="2102485" h="579120">
                  <a:moveTo>
                    <a:pt x="0" y="578838"/>
                  </a:moveTo>
                  <a:lnTo>
                    <a:pt x="157606" y="578838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9710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710" y="12756"/>
                  </a:lnTo>
                  <a:lnTo>
                    <a:pt x="12615" y="9872"/>
                  </a:lnTo>
                  <a:lnTo>
                    <a:pt x="12615" y="2876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334540" y="459974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224" y="0"/>
                  </a:lnTo>
                  <a:lnTo>
                    <a:pt x="9710" y="0"/>
                  </a:lnTo>
                  <a:lnTo>
                    <a:pt x="12615" y="2876"/>
                  </a:lnTo>
                  <a:lnTo>
                    <a:pt x="12615" y="6374"/>
                  </a:lnTo>
                  <a:lnTo>
                    <a:pt x="12615" y="9872"/>
                  </a:lnTo>
                  <a:lnTo>
                    <a:pt x="9710" y="12756"/>
                  </a:lnTo>
                  <a:lnTo>
                    <a:pt x="6224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491981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876" y="12756"/>
                  </a:lnTo>
                  <a:lnTo>
                    <a:pt x="12947" y="9872"/>
                  </a:lnTo>
                  <a:lnTo>
                    <a:pt x="12947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491981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876"/>
                  </a:lnTo>
                  <a:lnTo>
                    <a:pt x="12947" y="6374"/>
                  </a:lnTo>
                  <a:lnTo>
                    <a:pt x="12947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917672" y="1879231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 h="0">
                  <a:moveTo>
                    <a:pt x="0" y="0"/>
                  </a:moveTo>
                  <a:lnTo>
                    <a:pt x="367749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946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946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946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946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6865136" y="2089109"/>
              <a:ext cx="105410" cy="120650"/>
            </a:xfrm>
            <a:custGeom>
              <a:avLst/>
              <a:gdLst/>
              <a:ahLst/>
              <a:cxnLst/>
              <a:rect l="l" t="t" r="r" b="b"/>
              <a:pathLst>
                <a:path w="105409" h="120650">
                  <a:moveTo>
                    <a:pt x="52535" y="0"/>
                  </a:moveTo>
                  <a:lnTo>
                    <a:pt x="52535" y="52469"/>
                  </a:lnTo>
                </a:path>
                <a:path w="105409" h="120650">
                  <a:moveTo>
                    <a:pt x="0" y="52469"/>
                  </a:moveTo>
                  <a:lnTo>
                    <a:pt x="105071" y="52469"/>
                  </a:lnTo>
                </a:path>
                <a:path w="105409" h="120650">
                  <a:moveTo>
                    <a:pt x="20997" y="89106"/>
                  </a:moveTo>
                  <a:lnTo>
                    <a:pt x="83824" y="89106"/>
                  </a:lnTo>
                </a:path>
                <a:path w="105409" h="120650">
                  <a:moveTo>
                    <a:pt x="42161" y="120605"/>
                  </a:moveTo>
                  <a:lnTo>
                    <a:pt x="62827" y="12060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5379" y="3189162"/>
              <a:ext cx="377542" cy="109878"/>
            </a:xfrm>
            <a:prstGeom prst="rect">
              <a:avLst/>
            </a:prstGeom>
          </p:spPr>
        </p:pic>
        <p:sp>
          <p:nvSpPr>
            <p:cNvPr id="250" name="object 250" descr=""/>
            <p:cNvSpPr/>
            <p:nvPr/>
          </p:nvSpPr>
          <p:spPr>
            <a:xfrm>
              <a:off x="6548843" y="3244102"/>
              <a:ext cx="368935" cy="210185"/>
            </a:xfrm>
            <a:custGeom>
              <a:avLst/>
              <a:gdLst/>
              <a:ahLst/>
              <a:cxnLst/>
              <a:rect l="l" t="t" r="r" b="b"/>
              <a:pathLst>
                <a:path w="368934" h="210185">
                  <a:moveTo>
                    <a:pt x="829" y="210126"/>
                  </a:moveTo>
                  <a:lnTo>
                    <a:pt x="829" y="157408"/>
                  </a:lnTo>
                </a:path>
                <a:path w="368934" h="210185">
                  <a:moveTo>
                    <a:pt x="0" y="157408"/>
                  </a:moveTo>
                  <a:lnTo>
                    <a:pt x="86563" y="157408"/>
                  </a:lnTo>
                </a:path>
                <a:path w="368934" h="210185">
                  <a:moveTo>
                    <a:pt x="127147" y="156828"/>
                  </a:moveTo>
                  <a:lnTo>
                    <a:pt x="127147" y="156165"/>
                  </a:lnTo>
                  <a:lnTo>
                    <a:pt x="127562" y="155170"/>
                  </a:lnTo>
                  <a:lnTo>
                    <a:pt x="127562" y="154590"/>
                  </a:lnTo>
                  <a:lnTo>
                    <a:pt x="125895" y="146548"/>
                  </a:lnTo>
                  <a:lnTo>
                    <a:pt x="121379" y="139929"/>
                  </a:lnTo>
                  <a:lnTo>
                    <a:pt x="114747" y="135438"/>
                  </a:lnTo>
                  <a:lnTo>
                    <a:pt x="106731" y="133784"/>
                  </a:lnTo>
                  <a:lnTo>
                    <a:pt x="98718" y="135438"/>
                  </a:lnTo>
                  <a:lnTo>
                    <a:pt x="92176" y="139929"/>
                  </a:lnTo>
                  <a:lnTo>
                    <a:pt x="87765" y="146548"/>
                  </a:lnTo>
                  <a:lnTo>
                    <a:pt x="86148" y="154590"/>
                  </a:lnTo>
                  <a:lnTo>
                    <a:pt x="86148" y="155584"/>
                  </a:lnTo>
                  <a:lnTo>
                    <a:pt x="86148" y="156579"/>
                  </a:lnTo>
                  <a:lnTo>
                    <a:pt x="86563" y="157408"/>
                  </a:lnTo>
                </a:path>
                <a:path w="368934" h="210185">
                  <a:moveTo>
                    <a:pt x="174703" y="156828"/>
                  </a:moveTo>
                  <a:lnTo>
                    <a:pt x="174703" y="156165"/>
                  </a:lnTo>
                  <a:lnTo>
                    <a:pt x="175118" y="155170"/>
                  </a:lnTo>
                  <a:lnTo>
                    <a:pt x="175118" y="154590"/>
                  </a:lnTo>
                  <a:lnTo>
                    <a:pt x="173460" y="146548"/>
                  </a:lnTo>
                  <a:lnTo>
                    <a:pt x="168946" y="139929"/>
                  </a:lnTo>
                  <a:lnTo>
                    <a:pt x="162268" y="135438"/>
                  </a:lnTo>
                  <a:lnTo>
                    <a:pt x="154121" y="133784"/>
                  </a:lnTo>
                  <a:lnTo>
                    <a:pt x="145999" y="135438"/>
                  </a:lnTo>
                  <a:lnTo>
                    <a:pt x="139379" y="139929"/>
                  </a:lnTo>
                  <a:lnTo>
                    <a:pt x="134922" y="146548"/>
                  </a:lnTo>
                  <a:lnTo>
                    <a:pt x="133289" y="154590"/>
                  </a:lnTo>
                  <a:lnTo>
                    <a:pt x="133289" y="155584"/>
                  </a:lnTo>
                  <a:lnTo>
                    <a:pt x="133289" y="156579"/>
                  </a:lnTo>
                  <a:lnTo>
                    <a:pt x="133538" y="157408"/>
                  </a:lnTo>
                </a:path>
                <a:path w="368934" h="210185">
                  <a:moveTo>
                    <a:pt x="221678" y="156828"/>
                  </a:moveTo>
                  <a:lnTo>
                    <a:pt x="221678" y="156165"/>
                  </a:lnTo>
                  <a:lnTo>
                    <a:pt x="221927" y="155170"/>
                  </a:lnTo>
                  <a:lnTo>
                    <a:pt x="221927" y="154590"/>
                  </a:lnTo>
                  <a:lnTo>
                    <a:pt x="220325" y="146548"/>
                  </a:lnTo>
                  <a:lnTo>
                    <a:pt x="215952" y="139929"/>
                  </a:lnTo>
                  <a:lnTo>
                    <a:pt x="209463" y="135438"/>
                  </a:lnTo>
                  <a:lnTo>
                    <a:pt x="201511" y="133784"/>
                  </a:lnTo>
                  <a:lnTo>
                    <a:pt x="193428" y="135438"/>
                  </a:lnTo>
                  <a:lnTo>
                    <a:pt x="186893" y="139929"/>
                  </a:lnTo>
                  <a:lnTo>
                    <a:pt x="182522" y="146548"/>
                  </a:lnTo>
                  <a:lnTo>
                    <a:pt x="180928" y="154590"/>
                  </a:lnTo>
                  <a:lnTo>
                    <a:pt x="180928" y="155419"/>
                  </a:lnTo>
                  <a:lnTo>
                    <a:pt x="180928" y="156579"/>
                  </a:lnTo>
                  <a:lnTo>
                    <a:pt x="181094" y="157408"/>
                  </a:lnTo>
                </a:path>
                <a:path w="368934" h="210185">
                  <a:moveTo>
                    <a:pt x="269317" y="156828"/>
                  </a:moveTo>
                  <a:lnTo>
                    <a:pt x="269317" y="156165"/>
                  </a:lnTo>
                  <a:lnTo>
                    <a:pt x="269483" y="155170"/>
                  </a:lnTo>
                  <a:lnTo>
                    <a:pt x="269483" y="154590"/>
                  </a:lnTo>
                  <a:lnTo>
                    <a:pt x="267827" y="146548"/>
                  </a:lnTo>
                  <a:lnTo>
                    <a:pt x="263331" y="139929"/>
                  </a:lnTo>
                  <a:lnTo>
                    <a:pt x="256703" y="135438"/>
                  </a:lnTo>
                  <a:lnTo>
                    <a:pt x="248652" y="133784"/>
                  </a:lnTo>
                  <a:lnTo>
                    <a:pt x="240783" y="135438"/>
                  </a:lnTo>
                  <a:lnTo>
                    <a:pt x="234314" y="139929"/>
                  </a:lnTo>
                  <a:lnTo>
                    <a:pt x="229931" y="146548"/>
                  </a:lnTo>
                  <a:lnTo>
                    <a:pt x="228318" y="154590"/>
                  </a:lnTo>
                  <a:lnTo>
                    <a:pt x="228318" y="155419"/>
                  </a:lnTo>
                  <a:lnTo>
                    <a:pt x="228318" y="156579"/>
                  </a:lnTo>
                  <a:lnTo>
                    <a:pt x="228484" y="157408"/>
                  </a:lnTo>
                </a:path>
                <a:path w="368934" h="210185">
                  <a:moveTo>
                    <a:pt x="275708" y="157408"/>
                  </a:moveTo>
                  <a:lnTo>
                    <a:pt x="367334" y="157408"/>
                  </a:lnTo>
                </a:path>
                <a:path w="368934" h="210185">
                  <a:moveTo>
                    <a:pt x="368828" y="157408"/>
                  </a:moveTo>
                  <a:lnTo>
                    <a:pt x="368828" y="210126"/>
                  </a:lnTo>
                </a:path>
                <a:path w="368934" h="210185">
                  <a:moveTo>
                    <a:pt x="92539" y="120190"/>
                  </a:moveTo>
                  <a:lnTo>
                    <a:pt x="276289" y="120190"/>
                  </a:lnTo>
                </a:path>
                <a:path w="368934" h="210185">
                  <a:moveTo>
                    <a:pt x="92539" y="92837"/>
                  </a:moveTo>
                  <a:lnTo>
                    <a:pt x="276289" y="92837"/>
                  </a:lnTo>
                </a:path>
                <a:path w="368934" h="210185">
                  <a:moveTo>
                    <a:pt x="59341" y="139089"/>
                  </a:moveTo>
                  <a:lnTo>
                    <a:pt x="58926" y="136851"/>
                  </a:lnTo>
                  <a:lnTo>
                    <a:pt x="57515" y="134779"/>
                  </a:lnTo>
                  <a:lnTo>
                    <a:pt x="55440" y="133370"/>
                  </a:lnTo>
                  <a:lnTo>
                    <a:pt x="53199" y="133121"/>
                  </a:lnTo>
                  <a:lnTo>
                    <a:pt x="50875" y="133370"/>
                  </a:lnTo>
                  <a:lnTo>
                    <a:pt x="48800" y="134779"/>
                  </a:lnTo>
                  <a:lnTo>
                    <a:pt x="47389" y="136851"/>
                  </a:lnTo>
                  <a:lnTo>
                    <a:pt x="47224" y="139089"/>
                  </a:lnTo>
                  <a:lnTo>
                    <a:pt x="47389" y="141410"/>
                  </a:lnTo>
                  <a:lnTo>
                    <a:pt x="48800" y="143482"/>
                  </a:lnTo>
                  <a:lnTo>
                    <a:pt x="50875" y="144892"/>
                  </a:lnTo>
                  <a:lnTo>
                    <a:pt x="53199" y="145306"/>
                  </a:lnTo>
                  <a:lnTo>
                    <a:pt x="55440" y="144892"/>
                  </a:lnTo>
                  <a:lnTo>
                    <a:pt x="57515" y="143482"/>
                  </a:lnTo>
                  <a:lnTo>
                    <a:pt x="58926" y="141410"/>
                  </a:lnTo>
                  <a:lnTo>
                    <a:pt x="59341" y="139089"/>
                  </a:lnTo>
                </a:path>
                <a:path w="368934" h="210185">
                  <a:moveTo>
                    <a:pt x="59341" y="73855"/>
                  </a:moveTo>
                  <a:lnTo>
                    <a:pt x="58926" y="71617"/>
                  </a:lnTo>
                  <a:lnTo>
                    <a:pt x="57515" y="69544"/>
                  </a:lnTo>
                  <a:lnTo>
                    <a:pt x="55440" y="68135"/>
                  </a:lnTo>
                  <a:lnTo>
                    <a:pt x="53199" y="67887"/>
                  </a:lnTo>
                  <a:lnTo>
                    <a:pt x="50875" y="68135"/>
                  </a:lnTo>
                  <a:lnTo>
                    <a:pt x="48800" y="69544"/>
                  </a:lnTo>
                  <a:lnTo>
                    <a:pt x="47389" y="71617"/>
                  </a:lnTo>
                  <a:lnTo>
                    <a:pt x="47224" y="73855"/>
                  </a:lnTo>
                  <a:lnTo>
                    <a:pt x="47389" y="76176"/>
                  </a:lnTo>
                  <a:lnTo>
                    <a:pt x="48800" y="78248"/>
                  </a:lnTo>
                  <a:lnTo>
                    <a:pt x="50875" y="79657"/>
                  </a:lnTo>
                  <a:lnTo>
                    <a:pt x="53199" y="80071"/>
                  </a:lnTo>
                  <a:lnTo>
                    <a:pt x="55440" y="79657"/>
                  </a:lnTo>
                  <a:lnTo>
                    <a:pt x="57515" y="78248"/>
                  </a:lnTo>
                  <a:lnTo>
                    <a:pt x="58926" y="76176"/>
                  </a:lnTo>
                  <a:lnTo>
                    <a:pt x="59341" y="73855"/>
                  </a:lnTo>
                </a:path>
                <a:path w="368934" h="210185">
                  <a:moveTo>
                    <a:pt x="368828" y="0"/>
                  </a:moveTo>
                  <a:lnTo>
                    <a:pt x="368828" y="52469"/>
                  </a:lnTo>
                </a:path>
                <a:path w="368934" h="210185">
                  <a:moveTo>
                    <a:pt x="829" y="52469"/>
                  </a:moveTo>
                  <a:lnTo>
                    <a:pt x="87393" y="52469"/>
                  </a:lnTo>
                </a:path>
                <a:path w="368934" h="210185">
                  <a:moveTo>
                    <a:pt x="87808" y="52469"/>
                  </a:moveTo>
                  <a:lnTo>
                    <a:pt x="90265" y="59468"/>
                  </a:lnTo>
                  <a:lnTo>
                    <a:pt x="94894" y="65006"/>
                  </a:lnTo>
                  <a:lnTo>
                    <a:pt x="101125" y="68648"/>
                  </a:lnTo>
                  <a:lnTo>
                    <a:pt x="108391" y="69959"/>
                  </a:lnTo>
                  <a:lnTo>
                    <a:pt x="115743" y="68581"/>
                  </a:lnTo>
                  <a:lnTo>
                    <a:pt x="121960" y="64778"/>
                  </a:lnTo>
                  <a:lnTo>
                    <a:pt x="126434" y="59048"/>
                  </a:lnTo>
                  <a:lnTo>
                    <a:pt x="128558" y="51889"/>
                  </a:lnTo>
                </a:path>
                <a:path w="368934" h="210185">
                  <a:moveTo>
                    <a:pt x="134949" y="52469"/>
                  </a:moveTo>
                  <a:lnTo>
                    <a:pt x="137418" y="59468"/>
                  </a:lnTo>
                  <a:lnTo>
                    <a:pt x="142003" y="65006"/>
                  </a:lnTo>
                  <a:lnTo>
                    <a:pt x="148207" y="68648"/>
                  </a:lnTo>
                  <a:lnTo>
                    <a:pt x="155532" y="69959"/>
                  </a:lnTo>
                  <a:lnTo>
                    <a:pt x="162862" y="68581"/>
                  </a:lnTo>
                  <a:lnTo>
                    <a:pt x="169049" y="64778"/>
                  </a:lnTo>
                  <a:lnTo>
                    <a:pt x="173540" y="59048"/>
                  </a:lnTo>
                  <a:lnTo>
                    <a:pt x="175782" y="51889"/>
                  </a:lnTo>
                </a:path>
                <a:path w="368934" h="210185">
                  <a:moveTo>
                    <a:pt x="182339" y="52469"/>
                  </a:moveTo>
                  <a:lnTo>
                    <a:pt x="184673" y="59468"/>
                  </a:lnTo>
                  <a:lnTo>
                    <a:pt x="189186" y="65006"/>
                  </a:lnTo>
                  <a:lnTo>
                    <a:pt x="195317" y="68648"/>
                  </a:lnTo>
                  <a:lnTo>
                    <a:pt x="202507" y="69959"/>
                  </a:lnTo>
                  <a:lnTo>
                    <a:pt x="209968" y="68581"/>
                  </a:lnTo>
                  <a:lnTo>
                    <a:pt x="216201" y="64778"/>
                  </a:lnTo>
                  <a:lnTo>
                    <a:pt x="220690" y="59048"/>
                  </a:lnTo>
                  <a:lnTo>
                    <a:pt x="222923" y="51889"/>
                  </a:lnTo>
                </a:path>
                <a:path w="368934" h="210185">
                  <a:moveTo>
                    <a:pt x="229480" y="52469"/>
                  </a:moveTo>
                  <a:lnTo>
                    <a:pt x="231853" y="59468"/>
                  </a:lnTo>
                  <a:lnTo>
                    <a:pt x="236389" y="65006"/>
                  </a:lnTo>
                  <a:lnTo>
                    <a:pt x="242575" y="68648"/>
                  </a:lnTo>
                  <a:lnTo>
                    <a:pt x="249897" y="69959"/>
                  </a:lnTo>
                  <a:lnTo>
                    <a:pt x="257396" y="68581"/>
                  </a:lnTo>
                  <a:lnTo>
                    <a:pt x="263705" y="64778"/>
                  </a:lnTo>
                  <a:lnTo>
                    <a:pt x="268255" y="59048"/>
                  </a:lnTo>
                  <a:lnTo>
                    <a:pt x="270479" y="51889"/>
                  </a:lnTo>
                </a:path>
                <a:path w="368934" h="210185">
                  <a:moveTo>
                    <a:pt x="276455" y="52469"/>
                  </a:moveTo>
                  <a:lnTo>
                    <a:pt x="368413" y="52469"/>
                  </a:lnTo>
                </a:path>
                <a:path w="368934" h="210185">
                  <a:moveTo>
                    <a:pt x="829" y="52469"/>
                  </a:moveTo>
                  <a:lnTo>
                    <a:pt x="829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6808035" y="322810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437" y="0"/>
                  </a:moveTo>
                  <a:lnTo>
                    <a:pt x="4564" y="0"/>
                  </a:lnTo>
                  <a:lnTo>
                    <a:pt x="0" y="4476"/>
                  </a:lnTo>
                  <a:lnTo>
                    <a:pt x="0" y="9863"/>
                  </a:lnTo>
                  <a:lnTo>
                    <a:pt x="0" y="15417"/>
                  </a:lnTo>
                  <a:lnTo>
                    <a:pt x="4564" y="19893"/>
                  </a:lnTo>
                  <a:lnTo>
                    <a:pt x="15437" y="19893"/>
                  </a:lnTo>
                  <a:lnTo>
                    <a:pt x="20001" y="15417"/>
                  </a:lnTo>
                  <a:lnTo>
                    <a:pt x="20001" y="4476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6808035" y="322810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0" y="9863"/>
                  </a:moveTo>
                  <a:lnTo>
                    <a:pt x="0" y="4476"/>
                  </a:lnTo>
                  <a:lnTo>
                    <a:pt x="4564" y="0"/>
                  </a:lnTo>
                  <a:lnTo>
                    <a:pt x="9876" y="0"/>
                  </a:lnTo>
                  <a:lnTo>
                    <a:pt x="15437" y="0"/>
                  </a:lnTo>
                  <a:lnTo>
                    <a:pt x="20001" y="4476"/>
                  </a:lnTo>
                  <a:lnTo>
                    <a:pt x="20001" y="9863"/>
                  </a:lnTo>
                  <a:lnTo>
                    <a:pt x="20001" y="15417"/>
                  </a:lnTo>
                  <a:lnTo>
                    <a:pt x="15437" y="19893"/>
                  </a:lnTo>
                  <a:lnTo>
                    <a:pt x="9876" y="19893"/>
                  </a:lnTo>
                  <a:lnTo>
                    <a:pt x="4564" y="19893"/>
                  </a:lnTo>
                  <a:lnTo>
                    <a:pt x="0" y="15417"/>
                  </a:lnTo>
                  <a:lnTo>
                    <a:pt x="0" y="9863"/>
                  </a:lnTo>
                  <a:close/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6623206" y="345091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86" y="0"/>
                  </a:moveTo>
                  <a:lnTo>
                    <a:pt x="4564" y="0"/>
                  </a:lnTo>
                  <a:lnTo>
                    <a:pt x="0" y="4310"/>
                  </a:lnTo>
                  <a:lnTo>
                    <a:pt x="0" y="9863"/>
                  </a:lnTo>
                  <a:lnTo>
                    <a:pt x="0" y="15251"/>
                  </a:lnTo>
                  <a:lnTo>
                    <a:pt x="4564" y="19727"/>
                  </a:lnTo>
                  <a:lnTo>
                    <a:pt x="15686" y="19727"/>
                  </a:lnTo>
                  <a:lnTo>
                    <a:pt x="20001" y="15251"/>
                  </a:lnTo>
                  <a:lnTo>
                    <a:pt x="20001" y="4310"/>
                  </a:lnTo>
                  <a:lnTo>
                    <a:pt x="15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6623206" y="3450913"/>
              <a:ext cx="570865" cy="423545"/>
            </a:xfrm>
            <a:custGeom>
              <a:avLst/>
              <a:gdLst/>
              <a:ahLst/>
              <a:cxnLst/>
              <a:rect l="l" t="t" r="r" b="b"/>
              <a:pathLst>
                <a:path w="570865" h="423545">
                  <a:moveTo>
                    <a:pt x="0" y="9863"/>
                  </a:moveTo>
                  <a:lnTo>
                    <a:pt x="0" y="4310"/>
                  </a:lnTo>
                  <a:lnTo>
                    <a:pt x="4564" y="0"/>
                  </a:lnTo>
                  <a:lnTo>
                    <a:pt x="9876" y="0"/>
                  </a:lnTo>
                  <a:lnTo>
                    <a:pt x="15686" y="0"/>
                  </a:lnTo>
                  <a:lnTo>
                    <a:pt x="20001" y="4310"/>
                  </a:lnTo>
                  <a:lnTo>
                    <a:pt x="20001" y="9863"/>
                  </a:lnTo>
                  <a:lnTo>
                    <a:pt x="20001" y="15251"/>
                  </a:lnTo>
                  <a:lnTo>
                    <a:pt x="15686" y="19727"/>
                  </a:lnTo>
                  <a:lnTo>
                    <a:pt x="9876" y="19727"/>
                  </a:lnTo>
                  <a:lnTo>
                    <a:pt x="4564" y="19727"/>
                  </a:lnTo>
                  <a:lnTo>
                    <a:pt x="0" y="15251"/>
                  </a:lnTo>
                  <a:lnTo>
                    <a:pt x="0" y="9863"/>
                  </a:lnTo>
                  <a:close/>
                </a:path>
                <a:path w="570865" h="423545">
                  <a:moveTo>
                    <a:pt x="452072" y="423071"/>
                  </a:moveTo>
                  <a:lnTo>
                    <a:pt x="570754" y="423071"/>
                  </a:lnTo>
                  <a:lnTo>
                    <a:pt x="570754" y="370602"/>
                  </a:lnTo>
                  <a:lnTo>
                    <a:pt x="557143" y="370602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" name="object 25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0270" y="3661634"/>
              <a:ext cx="67623" cy="424509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6917672" y="3244102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 h="0">
                  <a:moveTo>
                    <a:pt x="0" y="0"/>
                  </a:moveTo>
                  <a:lnTo>
                    <a:pt x="367749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6865136" y="3244102"/>
              <a:ext cx="1576705" cy="788035"/>
            </a:xfrm>
            <a:custGeom>
              <a:avLst/>
              <a:gdLst/>
              <a:ahLst/>
              <a:cxnLst/>
              <a:rect l="l" t="t" r="r" b="b"/>
              <a:pathLst>
                <a:path w="1576704" h="788035">
                  <a:moveTo>
                    <a:pt x="52535" y="210126"/>
                  </a:moveTo>
                  <a:lnTo>
                    <a:pt x="52535" y="262596"/>
                  </a:lnTo>
                </a:path>
                <a:path w="1576704" h="788035">
                  <a:moveTo>
                    <a:pt x="0" y="262596"/>
                  </a:moveTo>
                  <a:lnTo>
                    <a:pt x="105071" y="262596"/>
                  </a:lnTo>
                </a:path>
                <a:path w="1576704" h="788035">
                  <a:moveTo>
                    <a:pt x="20997" y="298985"/>
                  </a:moveTo>
                  <a:lnTo>
                    <a:pt x="83824" y="298985"/>
                  </a:lnTo>
                </a:path>
                <a:path w="1576704" h="788035">
                  <a:moveTo>
                    <a:pt x="42161" y="330483"/>
                  </a:moveTo>
                  <a:lnTo>
                    <a:pt x="62827" y="330483"/>
                  </a:lnTo>
                </a:path>
                <a:path w="1576704" h="788035">
                  <a:moveTo>
                    <a:pt x="1576484" y="787506"/>
                  </a:moveTo>
                  <a:lnTo>
                    <a:pt x="1576484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070" y="12765"/>
                  </a:lnTo>
                  <a:lnTo>
                    <a:pt x="10042" y="12765"/>
                  </a:lnTo>
                  <a:lnTo>
                    <a:pt x="13113" y="9863"/>
                  </a:lnTo>
                  <a:lnTo>
                    <a:pt x="13113" y="2901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01"/>
                  </a:lnTo>
                  <a:lnTo>
                    <a:pt x="13113" y="6382"/>
                  </a:lnTo>
                  <a:lnTo>
                    <a:pt x="13113" y="9863"/>
                  </a:lnTo>
                  <a:lnTo>
                    <a:pt x="10042" y="12765"/>
                  </a:lnTo>
                  <a:lnTo>
                    <a:pt x="6556" y="12765"/>
                  </a:lnTo>
                  <a:lnTo>
                    <a:pt x="3070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7285421" y="4084078"/>
              <a:ext cx="1961514" cy="525145"/>
            </a:xfrm>
            <a:custGeom>
              <a:avLst/>
              <a:gdLst/>
              <a:ahLst/>
              <a:cxnLst/>
              <a:rect l="l" t="t" r="r" b="b"/>
              <a:pathLst>
                <a:path w="1961515" h="525145">
                  <a:moveTo>
                    <a:pt x="1631344" y="412577"/>
                  </a:moveTo>
                  <a:lnTo>
                    <a:pt x="1961198" y="412577"/>
                  </a:lnTo>
                  <a:lnTo>
                    <a:pt x="1961198" y="103513"/>
                  </a:lnTo>
                  <a:lnTo>
                    <a:pt x="1631344" y="103513"/>
                  </a:lnTo>
                  <a:lnTo>
                    <a:pt x="1631344" y="412577"/>
                  </a:lnTo>
                  <a:close/>
                </a:path>
                <a:path w="1961515" h="525145">
                  <a:moveTo>
                    <a:pt x="0" y="0"/>
                  </a:moveTo>
                  <a:lnTo>
                    <a:pt x="0" y="524719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275960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964"/>
                  </a:lnTo>
                  <a:lnTo>
                    <a:pt x="9876" y="12964"/>
                  </a:lnTo>
                  <a:lnTo>
                    <a:pt x="12781" y="9872"/>
                  </a:lnTo>
                  <a:lnTo>
                    <a:pt x="12781" y="2677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7275960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677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677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964"/>
                  </a:lnTo>
                  <a:lnTo>
                    <a:pt x="6390" y="12964"/>
                  </a:lnTo>
                  <a:lnTo>
                    <a:pt x="2821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446175" y="4031608"/>
              <a:ext cx="0" cy="577215"/>
            </a:xfrm>
            <a:custGeom>
              <a:avLst/>
              <a:gdLst/>
              <a:ahLst/>
              <a:cxnLst/>
              <a:rect l="l" t="t" r="r" b="b"/>
              <a:pathLst>
                <a:path w="0" h="577214">
                  <a:moveTo>
                    <a:pt x="0" y="0"/>
                  </a:moveTo>
                  <a:lnTo>
                    <a:pt x="0" y="577189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436465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677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964"/>
                  </a:lnTo>
                  <a:lnTo>
                    <a:pt x="10125" y="12964"/>
                  </a:lnTo>
                  <a:lnTo>
                    <a:pt x="13196" y="9872"/>
                  </a:lnTo>
                  <a:lnTo>
                    <a:pt x="13196" y="2677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436465" y="45995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677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677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964"/>
                  </a:lnTo>
                  <a:lnTo>
                    <a:pt x="6639" y="12964"/>
                  </a:lnTo>
                  <a:lnTo>
                    <a:pt x="3153" y="12964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235784" y="460921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210391" y="0"/>
                  </a:moveTo>
                  <a:lnTo>
                    <a:pt x="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756"/>
                  </a:lnTo>
                  <a:lnTo>
                    <a:pt x="10125" y="12756"/>
                  </a:lnTo>
                  <a:lnTo>
                    <a:pt x="13196" y="9872"/>
                  </a:lnTo>
                  <a:lnTo>
                    <a:pt x="13196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76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756"/>
                  </a:lnTo>
                  <a:lnTo>
                    <a:pt x="6639" y="12756"/>
                  </a:lnTo>
                  <a:lnTo>
                    <a:pt x="3153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3501692" y="2404341"/>
              <a:ext cx="1471295" cy="2205355"/>
            </a:xfrm>
            <a:custGeom>
              <a:avLst/>
              <a:gdLst/>
              <a:ahLst/>
              <a:cxnLst/>
              <a:rect l="l" t="t" r="r" b="b"/>
              <a:pathLst>
                <a:path w="1471295" h="2205354">
                  <a:moveTo>
                    <a:pt x="1471247" y="1154826"/>
                  </a:moveTo>
                  <a:lnTo>
                    <a:pt x="1471247" y="0"/>
                  </a:lnTo>
                </a:path>
                <a:path w="1471295" h="2205354">
                  <a:moveTo>
                    <a:pt x="1261104" y="2204871"/>
                  </a:moveTo>
                  <a:lnTo>
                    <a:pt x="0" y="2204871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753252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349214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10125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349214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10125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10125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446175" y="4609212"/>
              <a:ext cx="1839595" cy="0"/>
            </a:xfrm>
            <a:custGeom>
              <a:avLst/>
              <a:gdLst/>
              <a:ahLst/>
              <a:cxnLst/>
              <a:rect l="l" t="t" r="r" b="b"/>
              <a:pathLst>
                <a:path w="1839595" h="0">
                  <a:moveTo>
                    <a:pt x="0" y="0"/>
                  </a:moveTo>
                  <a:lnTo>
                    <a:pt x="1839246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153" y="12756"/>
                  </a:lnTo>
                  <a:lnTo>
                    <a:pt x="10125" y="12756"/>
                  </a:lnTo>
                  <a:lnTo>
                    <a:pt x="13196" y="9872"/>
                  </a:lnTo>
                  <a:lnTo>
                    <a:pt x="13196" y="2876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436465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74"/>
                  </a:moveTo>
                  <a:lnTo>
                    <a:pt x="0" y="2876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76"/>
                  </a:lnTo>
                  <a:lnTo>
                    <a:pt x="13196" y="6374"/>
                  </a:lnTo>
                  <a:lnTo>
                    <a:pt x="13196" y="9872"/>
                  </a:lnTo>
                  <a:lnTo>
                    <a:pt x="10125" y="12756"/>
                  </a:lnTo>
                  <a:lnTo>
                    <a:pt x="6639" y="12756"/>
                  </a:lnTo>
                  <a:lnTo>
                    <a:pt x="3153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974935" y="3230010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0" y="0"/>
                  </a:moveTo>
                  <a:lnTo>
                    <a:pt x="41414" y="20390"/>
                  </a:lnTo>
                  <a:lnTo>
                    <a:pt x="0" y="40947"/>
                  </a:lnTo>
                  <a:lnTo>
                    <a:pt x="82828" y="2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974935" y="3230010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5" h="41275">
                  <a:moveTo>
                    <a:pt x="82828" y="20390"/>
                  </a:moveTo>
                  <a:lnTo>
                    <a:pt x="0" y="40947"/>
                  </a:lnTo>
                  <a:lnTo>
                    <a:pt x="41414" y="20390"/>
                  </a:lnTo>
                  <a:lnTo>
                    <a:pt x="0" y="0"/>
                  </a:lnTo>
                  <a:lnTo>
                    <a:pt x="82828" y="20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3501692" y="2036640"/>
              <a:ext cx="2553335" cy="1210945"/>
            </a:xfrm>
            <a:custGeom>
              <a:avLst/>
              <a:gdLst/>
              <a:ahLst/>
              <a:cxnLst/>
              <a:rect l="l" t="t" r="r" b="b"/>
              <a:pathLst>
                <a:path w="2553335" h="1210945">
                  <a:moveTo>
                    <a:pt x="2448012" y="1210777"/>
                  </a:moveTo>
                  <a:lnTo>
                    <a:pt x="2553083" y="1210777"/>
                  </a:lnTo>
                </a:path>
                <a:path w="2553335" h="1210945">
                  <a:moveTo>
                    <a:pt x="1944483" y="0"/>
                  </a:moveTo>
                  <a:lnTo>
                    <a:pt x="0" y="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765"/>
                  </a:lnTo>
                  <a:lnTo>
                    <a:pt x="10125" y="12765"/>
                  </a:lnTo>
                  <a:lnTo>
                    <a:pt x="13196" y="9863"/>
                  </a:lnTo>
                  <a:lnTo>
                    <a:pt x="13196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901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765"/>
                  </a:lnTo>
                  <a:lnTo>
                    <a:pt x="6639" y="12765"/>
                  </a:lnTo>
                  <a:lnTo>
                    <a:pt x="3153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3492147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10125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3492147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10125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10125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232886" y="2614053"/>
              <a:ext cx="1839595" cy="1995170"/>
            </a:xfrm>
            <a:custGeom>
              <a:avLst/>
              <a:gdLst/>
              <a:ahLst/>
              <a:cxnLst/>
              <a:rect l="l" t="t" r="r" b="b"/>
              <a:pathLst>
                <a:path w="1839595" h="1995170">
                  <a:moveTo>
                    <a:pt x="52535" y="0"/>
                  </a:moveTo>
                  <a:lnTo>
                    <a:pt x="52535" y="52469"/>
                  </a:lnTo>
                </a:path>
                <a:path w="1839595" h="1995170">
                  <a:moveTo>
                    <a:pt x="0" y="52469"/>
                  </a:moveTo>
                  <a:lnTo>
                    <a:pt x="105071" y="52469"/>
                  </a:lnTo>
                </a:path>
                <a:path w="1839595" h="1995170">
                  <a:moveTo>
                    <a:pt x="21163" y="88858"/>
                  </a:moveTo>
                  <a:lnTo>
                    <a:pt x="83824" y="88858"/>
                  </a:lnTo>
                </a:path>
                <a:path w="1839595" h="1995170">
                  <a:moveTo>
                    <a:pt x="42410" y="120605"/>
                  </a:moveTo>
                  <a:lnTo>
                    <a:pt x="62827" y="120605"/>
                  </a:lnTo>
                </a:path>
                <a:path w="1839595" h="1995170">
                  <a:moveTo>
                    <a:pt x="1839246" y="1942681"/>
                  </a:moveTo>
                  <a:lnTo>
                    <a:pt x="1839246" y="1995159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8441621" y="4609212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 h="0">
                  <a:moveTo>
                    <a:pt x="630510" y="0"/>
                  </a:moveTo>
                  <a:lnTo>
                    <a:pt x="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904" y="12756"/>
                  </a:lnTo>
                  <a:lnTo>
                    <a:pt x="9959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9062587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959" y="12756"/>
                  </a:lnTo>
                  <a:lnTo>
                    <a:pt x="6390" y="12756"/>
                  </a:lnTo>
                  <a:lnTo>
                    <a:pt x="2904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8431994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3070" y="12756"/>
                  </a:lnTo>
                  <a:lnTo>
                    <a:pt x="10042" y="12756"/>
                  </a:lnTo>
                  <a:lnTo>
                    <a:pt x="13113" y="9872"/>
                  </a:lnTo>
                  <a:lnTo>
                    <a:pt x="13113" y="2876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8431994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876"/>
                  </a:lnTo>
                  <a:lnTo>
                    <a:pt x="13113" y="6374"/>
                  </a:lnTo>
                  <a:lnTo>
                    <a:pt x="13113" y="9872"/>
                  </a:lnTo>
                  <a:lnTo>
                    <a:pt x="10042" y="12756"/>
                  </a:lnTo>
                  <a:lnTo>
                    <a:pt x="6556" y="12756"/>
                  </a:lnTo>
                  <a:lnTo>
                    <a:pt x="3070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8441621" y="4031608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 h="0">
                  <a:moveTo>
                    <a:pt x="0" y="0"/>
                  </a:moveTo>
                  <a:lnTo>
                    <a:pt x="630510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959" y="0"/>
                  </a:moveTo>
                  <a:lnTo>
                    <a:pt x="2904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2904" y="12789"/>
                  </a:lnTo>
                  <a:lnTo>
                    <a:pt x="9959" y="12789"/>
                  </a:lnTo>
                  <a:lnTo>
                    <a:pt x="12781" y="9913"/>
                  </a:lnTo>
                  <a:lnTo>
                    <a:pt x="12781" y="2917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9062587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959" y="0"/>
                  </a:lnTo>
                  <a:lnTo>
                    <a:pt x="12781" y="2917"/>
                  </a:lnTo>
                  <a:lnTo>
                    <a:pt x="12781" y="6415"/>
                  </a:lnTo>
                  <a:lnTo>
                    <a:pt x="12781" y="9913"/>
                  </a:lnTo>
                  <a:lnTo>
                    <a:pt x="9959" y="12789"/>
                  </a:lnTo>
                  <a:lnTo>
                    <a:pt x="6390" y="12789"/>
                  </a:lnTo>
                  <a:lnTo>
                    <a:pt x="2904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4762963" y="1879231"/>
              <a:ext cx="3678554" cy="2730500"/>
            </a:xfrm>
            <a:custGeom>
              <a:avLst/>
              <a:gdLst/>
              <a:ahLst/>
              <a:cxnLst/>
              <a:rect l="l" t="t" r="r" b="b"/>
              <a:pathLst>
                <a:path w="3678554" h="2730500">
                  <a:moveTo>
                    <a:pt x="1786710" y="0"/>
                  </a:moveTo>
                  <a:lnTo>
                    <a:pt x="683378" y="0"/>
                  </a:lnTo>
                </a:path>
                <a:path w="3678554" h="2730500">
                  <a:moveTo>
                    <a:pt x="1786710" y="1364870"/>
                  </a:moveTo>
                  <a:lnTo>
                    <a:pt x="683378" y="1364870"/>
                  </a:lnTo>
                </a:path>
                <a:path w="3678554" h="2730500">
                  <a:moveTo>
                    <a:pt x="2312316" y="1994753"/>
                  </a:moveTo>
                  <a:lnTo>
                    <a:pt x="0" y="1994753"/>
                  </a:lnTo>
                </a:path>
                <a:path w="3678554" h="2730500">
                  <a:moveTo>
                    <a:pt x="2522458" y="2729981"/>
                  </a:moveTo>
                  <a:lnTo>
                    <a:pt x="3678492" y="2729981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275960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8431994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876"/>
                  </a:lnTo>
                  <a:lnTo>
                    <a:pt x="0" y="6374"/>
                  </a:lnTo>
                  <a:lnTo>
                    <a:pt x="0" y="9872"/>
                  </a:lnTo>
                  <a:lnTo>
                    <a:pt x="2821" y="12756"/>
                  </a:lnTo>
                  <a:lnTo>
                    <a:pt x="9876" y="12756"/>
                  </a:lnTo>
                  <a:lnTo>
                    <a:pt x="12781" y="9872"/>
                  </a:lnTo>
                  <a:lnTo>
                    <a:pt x="12781" y="287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8431994" y="459974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74"/>
                  </a:moveTo>
                  <a:lnTo>
                    <a:pt x="0" y="2876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876"/>
                  </a:lnTo>
                  <a:lnTo>
                    <a:pt x="12781" y="6374"/>
                  </a:lnTo>
                  <a:lnTo>
                    <a:pt x="12781" y="9872"/>
                  </a:lnTo>
                  <a:lnTo>
                    <a:pt x="9876" y="12756"/>
                  </a:lnTo>
                  <a:lnTo>
                    <a:pt x="6390" y="12756"/>
                  </a:lnTo>
                  <a:lnTo>
                    <a:pt x="2821" y="12756"/>
                  </a:lnTo>
                  <a:lnTo>
                    <a:pt x="0" y="9872"/>
                  </a:lnTo>
                  <a:lnTo>
                    <a:pt x="0" y="6374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4762797" y="3244102"/>
              <a:ext cx="2522855" cy="420370"/>
            </a:xfrm>
            <a:custGeom>
              <a:avLst/>
              <a:gdLst/>
              <a:ahLst/>
              <a:cxnLst/>
              <a:rect l="l" t="t" r="r" b="b"/>
              <a:pathLst>
                <a:path w="2522854" h="420370">
                  <a:moveTo>
                    <a:pt x="210142" y="315065"/>
                  </a:moveTo>
                  <a:lnTo>
                    <a:pt x="0" y="315065"/>
                  </a:lnTo>
                </a:path>
                <a:path w="2522854" h="420370">
                  <a:moveTo>
                    <a:pt x="2522624" y="0"/>
                  </a:moveTo>
                  <a:lnTo>
                    <a:pt x="2522624" y="420004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7275960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5446175" y="2036888"/>
              <a:ext cx="0" cy="1207770"/>
            </a:xfrm>
            <a:custGeom>
              <a:avLst/>
              <a:gdLst/>
              <a:ahLst/>
              <a:cxnLst/>
              <a:rect l="l" t="t" r="r" b="b"/>
              <a:pathLst>
                <a:path w="0" h="1207770">
                  <a:moveTo>
                    <a:pt x="0" y="1207213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5436465" y="202743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0125" y="0"/>
                  </a:moveTo>
                  <a:lnTo>
                    <a:pt x="3153" y="0"/>
                  </a:lnTo>
                  <a:lnTo>
                    <a:pt x="0" y="2818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682"/>
                  </a:lnTo>
                  <a:lnTo>
                    <a:pt x="10125" y="12682"/>
                  </a:lnTo>
                  <a:lnTo>
                    <a:pt x="13196" y="9863"/>
                  </a:lnTo>
                  <a:lnTo>
                    <a:pt x="13196" y="2818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5436465" y="202743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0" y="6382"/>
                  </a:moveTo>
                  <a:lnTo>
                    <a:pt x="0" y="2818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818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682"/>
                  </a:lnTo>
                  <a:lnTo>
                    <a:pt x="6639" y="12682"/>
                  </a:lnTo>
                  <a:lnTo>
                    <a:pt x="3153" y="12682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3475299" y="1971239"/>
              <a:ext cx="52705" cy="65405"/>
            </a:xfrm>
            <a:custGeom>
              <a:avLst/>
              <a:gdLst/>
              <a:ahLst/>
              <a:cxnLst/>
              <a:rect l="l" t="t" r="r" b="b"/>
              <a:pathLst>
                <a:path w="52704" h="65405">
                  <a:moveTo>
                    <a:pt x="26143" y="65400"/>
                  </a:moveTo>
                  <a:lnTo>
                    <a:pt x="26143" y="12930"/>
                  </a:lnTo>
                </a:path>
                <a:path w="52704" h="65405">
                  <a:moveTo>
                    <a:pt x="0" y="0"/>
                  </a:moveTo>
                  <a:lnTo>
                    <a:pt x="52535" y="2611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3501443" y="366410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w="0" h="157479">
                  <a:moveTo>
                    <a:pt x="0" y="157408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3491981" y="365482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3501443" y="2036640"/>
              <a:ext cx="0" cy="1627505"/>
            </a:xfrm>
            <a:custGeom>
              <a:avLst/>
              <a:gdLst/>
              <a:ahLst/>
              <a:cxnLst/>
              <a:rect l="l" t="t" r="r" b="b"/>
              <a:pathLst>
                <a:path w="0" h="1627504">
                  <a:moveTo>
                    <a:pt x="0" y="0"/>
                  </a:moveTo>
                  <a:lnTo>
                    <a:pt x="0" y="1627466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9876" y="0"/>
                  </a:moveTo>
                  <a:lnTo>
                    <a:pt x="2904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904" y="12765"/>
                  </a:lnTo>
                  <a:lnTo>
                    <a:pt x="9876" y="12765"/>
                  </a:lnTo>
                  <a:lnTo>
                    <a:pt x="12947" y="9863"/>
                  </a:lnTo>
                  <a:lnTo>
                    <a:pt x="12947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3491981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2904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947" y="2901"/>
                  </a:lnTo>
                  <a:lnTo>
                    <a:pt x="12947" y="6382"/>
                  </a:lnTo>
                  <a:lnTo>
                    <a:pt x="12947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904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446175" y="1879231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w="0" h="157480">
                  <a:moveTo>
                    <a:pt x="0" y="157408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125" y="0"/>
                  </a:moveTo>
                  <a:lnTo>
                    <a:pt x="3153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153" y="12765"/>
                  </a:lnTo>
                  <a:lnTo>
                    <a:pt x="10125" y="12765"/>
                  </a:lnTo>
                  <a:lnTo>
                    <a:pt x="13196" y="9863"/>
                  </a:lnTo>
                  <a:lnTo>
                    <a:pt x="13196" y="2901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5436465" y="202719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6382"/>
                  </a:moveTo>
                  <a:lnTo>
                    <a:pt x="0" y="2901"/>
                  </a:lnTo>
                  <a:lnTo>
                    <a:pt x="3153" y="0"/>
                  </a:lnTo>
                  <a:lnTo>
                    <a:pt x="6639" y="0"/>
                  </a:lnTo>
                  <a:lnTo>
                    <a:pt x="10125" y="0"/>
                  </a:lnTo>
                  <a:lnTo>
                    <a:pt x="13196" y="2901"/>
                  </a:lnTo>
                  <a:lnTo>
                    <a:pt x="13196" y="6382"/>
                  </a:lnTo>
                  <a:lnTo>
                    <a:pt x="13196" y="9863"/>
                  </a:lnTo>
                  <a:lnTo>
                    <a:pt x="10125" y="12765"/>
                  </a:lnTo>
                  <a:lnTo>
                    <a:pt x="6639" y="12765"/>
                  </a:lnTo>
                  <a:lnTo>
                    <a:pt x="3153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8010546" y="186389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0"/>
                  </a:moveTo>
                  <a:lnTo>
                    <a:pt x="41414" y="20390"/>
                  </a:lnTo>
                  <a:lnTo>
                    <a:pt x="0" y="40947"/>
                  </a:lnTo>
                  <a:lnTo>
                    <a:pt x="82579" y="2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8010546" y="1863896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82579" y="20390"/>
                  </a:moveTo>
                  <a:lnTo>
                    <a:pt x="0" y="40947"/>
                  </a:lnTo>
                  <a:lnTo>
                    <a:pt x="41414" y="20390"/>
                  </a:lnTo>
                  <a:lnTo>
                    <a:pt x="0" y="0"/>
                  </a:lnTo>
                  <a:lnTo>
                    <a:pt x="82579" y="20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7985067" y="1881303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 h="0">
                  <a:moveTo>
                    <a:pt x="0" y="0"/>
                  </a:moveTo>
                  <a:lnTo>
                    <a:pt x="105071" y="0"/>
                  </a:lnTo>
                </a:path>
              </a:pathLst>
            </a:custGeom>
            <a:ln w="4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8022497" y="3228767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0"/>
                  </a:moveTo>
                  <a:lnTo>
                    <a:pt x="41580" y="20639"/>
                  </a:lnTo>
                  <a:lnTo>
                    <a:pt x="0" y="40947"/>
                  </a:lnTo>
                  <a:lnTo>
                    <a:pt x="82828" y="20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8022497" y="3228767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82828" y="20639"/>
                  </a:moveTo>
                  <a:lnTo>
                    <a:pt x="0" y="40947"/>
                  </a:lnTo>
                  <a:lnTo>
                    <a:pt x="41580" y="20639"/>
                  </a:lnTo>
                  <a:lnTo>
                    <a:pt x="0" y="0"/>
                  </a:lnTo>
                  <a:lnTo>
                    <a:pt x="82828" y="20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7285421" y="1879231"/>
              <a:ext cx="817244" cy="1367790"/>
            </a:xfrm>
            <a:custGeom>
              <a:avLst/>
              <a:gdLst/>
              <a:ahLst/>
              <a:cxnLst/>
              <a:rect l="l" t="t" r="r" b="b"/>
              <a:pathLst>
                <a:path w="817245" h="1367789">
                  <a:moveTo>
                    <a:pt x="711845" y="1367191"/>
                  </a:moveTo>
                  <a:lnTo>
                    <a:pt x="816917" y="1367191"/>
                  </a:lnTo>
                </a:path>
                <a:path w="817245" h="1367789">
                  <a:moveTo>
                    <a:pt x="0" y="0"/>
                  </a:moveTo>
                  <a:lnTo>
                    <a:pt x="0" y="314817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946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946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275960" y="186994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946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946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653171" y="1879231"/>
              <a:ext cx="788670" cy="1365250"/>
            </a:xfrm>
            <a:custGeom>
              <a:avLst/>
              <a:gdLst/>
              <a:ahLst/>
              <a:cxnLst/>
              <a:rect l="l" t="t" r="r" b="b"/>
              <a:pathLst>
                <a:path w="788670" h="1365250">
                  <a:moveTo>
                    <a:pt x="0" y="0"/>
                  </a:moveTo>
                  <a:lnTo>
                    <a:pt x="788283" y="0"/>
                  </a:lnTo>
                </a:path>
                <a:path w="788670" h="1365250">
                  <a:moveTo>
                    <a:pt x="0" y="1364870"/>
                  </a:moveTo>
                  <a:lnTo>
                    <a:pt x="788283" y="1364870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876" y="0"/>
                  </a:moveTo>
                  <a:lnTo>
                    <a:pt x="2821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2821" y="12765"/>
                  </a:lnTo>
                  <a:lnTo>
                    <a:pt x="9876" y="12765"/>
                  </a:lnTo>
                  <a:lnTo>
                    <a:pt x="12781" y="9863"/>
                  </a:lnTo>
                  <a:lnTo>
                    <a:pt x="12781" y="2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2821" y="0"/>
                  </a:lnTo>
                  <a:lnTo>
                    <a:pt x="6390" y="0"/>
                  </a:lnTo>
                  <a:lnTo>
                    <a:pt x="9876" y="0"/>
                  </a:lnTo>
                  <a:lnTo>
                    <a:pt x="12781" y="2901"/>
                  </a:lnTo>
                  <a:lnTo>
                    <a:pt x="12781" y="6382"/>
                  </a:lnTo>
                  <a:lnTo>
                    <a:pt x="12781" y="9863"/>
                  </a:lnTo>
                  <a:lnTo>
                    <a:pt x="9876" y="12765"/>
                  </a:lnTo>
                  <a:lnTo>
                    <a:pt x="6390" y="12765"/>
                  </a:lnTo>
                  <a:lnTo>
                    <a:pt x="2821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8441621" y="1879480"/>
              <a:ext cx="0" cy="1365250"/>
            </a:xfrm>
            <a:custGeom>
              <a:avLst/>
              <a:gdLst/>
              <a:ahLst/>
              <a:cxnLst/>
              <a:rect l="l" t="t" r="r" b="b"/>
              <a:pathLst>
                <a:path w="0" h="1365250">
                  <a:moveTo>
                    <a:pt x="0" y="1364621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01"/>
                  </a:lnTo>
                  <a:lnTo>
                    <a:pt x="0" y="6382"/>
                  </a:lnTo>
                  <a:lnTo>
                    <a:pt x="0" y="9863"/>
                  </a:lnTo>
                  <a:lnTo>
                    <a:pt x="3070" y="12765"/>
                  </a:lnTo>
                  <a:lnTo>
                    <a:pt x="10042" y="12765"/>
                  </a:lnTo>
                  <a:lnTo>
                    <a:pt x="13113" y="9863"/>
                  </a:lnTo>
                  <a:lnTo>
                    <a:pt x="13113" y="2901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8431994" y="32346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382"/>
                  </a:moveTo>
                  <a:lnTo>
                    <a:pt x="0" y="2901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01"/>
                  </a:lnTo>
                  <a:lnTo>
                    <a:pt x="13113" y="6382"/>
                  </a:lnTo>
                  <a:lnTo>
                    <a:pt x="13113" y="9863"/>
                  </a:lnTo>
                  <a:lnTo>
                    <a:pt x="10042" y="12765"/>
                  </a:lnTo>
                  <a:lnTo>
                    <a:pt x="6556" y="12765"/>
                  </a:lnTo>
                  <a:lnTo>
                    <a:pt x="3070" y="12765"/>
                  </a:lnTo>
                  <a:lnTo>
                    <a:pt x="0" y="9863"/>
                  </a:lnTo>
                  <a:lnTo>
                    <a:pt x="0" y="6382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8441621" y="4031608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w="0" h="314960">
                  <a:moveTo>
                    <a:pt x="0" y="314833"/>
                  </a:moveTo>
                  <a:lnTo>
                    <a:pt x="0" y="0"/>
                  </a:lnTo>
                </a:path>
              </a:pathLst>
            </a:custGeom>
            <a:ln w="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042" y="0"/>
                  </a:moveTo>
                  <a:lnTo>
                    <a:pt x="3070" y="0"/>
                  </a:lnTo>
                  <a:lnTo>
                    <a:pt x="0" y="2917"/>
                  </a:lnTo>
                  <a:lnTo>
                    <a:pt x="0" y="6415"/>
                  </a:lnTo>
                  <a:lnTo>
                    <a:pt x="0" y="9913"/>
                  </a:lnTo>
                  <a:lnTo>
                    <a:pt x="3070" y="12789"/>
                  </a:lnTo>
                  <a:lnTo>
                    <a:pt x="10042" y="12789"/>
                  </a:lnTo>
                  <a:lnTo>
                    <a:pt x="13113" y="9913"/>
                  </a:lnTo>
                  <a:lnTo>
                    <a:pt x="13113" y="2917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8431994" y="402210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6415"/>
                  </a:moveTo>
                  <a:lnTo>
                    <a:pt x="0" y="2917"/>
                  </a:lnTo>
                  <a:lnTo>
                    <a:pt x="3070" y="0"/>
                  </a:lnTo>
                  <a:lnTo>
                    <a:pt x="6556" y="0"/>
                  </a:lnTo>
                  <a:lnTo>
                    <a:pt x="10042" y="0"/>
                  </a:lnTo>
                  <a:lnTo>
                    <a:pt x="13113" y="2917"/>
                  </a:lnTo>
                  <a:lnTo>
                    <a:pt x="13113" y="6415"/>
                  </a:lnTo>
                  <a:lnTo>
                    <a:pt x="13113" y="9913"/>
                  </a:lnTo>
                  <a:lnTo>
                    <a:pt x="10042" y="12789"/>
                  </a:lnTo>
                  <a:lnTo>
                    <a:pt x="6556" y="12789"/>
                  </a:lnTo>
                  <a:lnTo>
                    <a:pt x="3070" y="12789"/>
                  </a:lnTo>
                  <a:lnTo>
                    <a:pt x="0" y="9913"/>
                  </a:lnTo>
                  <a:lnTo>
                    <a:pt x="0" y="6415"/>
                  </a:lnTo>
                  <a:close/>
                </a:path>
              </a:pathLst>
            </a:custGeom>
            <a:ln w="5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8421951" y="3658635"/>
              <a:ext cx="41275" cy="83185"/>
            </a:xfrm>
            <a:custGeom>
              <a:avLst/>
              <a:gdLst/>
              <a:ahLst/>
              <a:cxnLst/>
              <a:rect l="l" t="t" r="r" b="b"/>
              <a:pathLst>
                <a:path w="41275" h="83185">
                  <a:moveTo>
                    <a:pt x="40999" y="0"/>
                  </a:moveTo>
                  <a:lnTo>
                    <a:pt x="20416" y="41362"/>
                  </a:lnTo>
                  <a:lnTo>
                    <a:pt x="0" y="0"/>
                  </a:lnTo>
                  <a:lnTo>
                    <a:pt x="20416" y="82558"/>
                  </a:lnTo>
                  <a:lnTo>
                    <a:pt x="4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8421951" y="3658635"/>
              <a:ext cx="41275" cy="83185"/>
            </a:xfrm>
            <a:custGeom>
              <a:avLst/>
              <a:gdLst/>
              <a:ahLst/>
              <a:cxnLst/>
              <a:rect l="l" t="t" r="r" b="b"/>
              <a:pathLst>
                <a:path w="41275" h="83185">
                  <a:moveTo>
                    <a:pt x="20416" y="82558"/>
                  </a:moveTo>
                  <a:lnTo>
                    <a:pt x="0" y="0"/>
                  </a:lnTo>
                  <a:lnTo>
                    <a:pt x="20416" y="41362"/>
                  </a:lnTo>
                  <a:lnTo>
                    <a:pt x="40999" y="0"/>
                  </a:lnTo>
                  <a:lnTo>
                    <a:pt x="20416" y="825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4972939" y="2089109"/>
              <a:ext cx="3466465" cy="1649095"/>
            </a:xfrm>
            <a:custGeom>
              <a:avLst/>
              <a:gdLst/>
              <a:ahLst/>
              <a:cxnLst/>
              <a:rect l="l" t="t" r="r" b="b"/>
              <a:pathLst>
                <a:path w="3466465" h="1649095">
                  <a:moveTo>
                    <a:pt x="3466440" y="1544161"/>
                  </a:moveTo>
                  <a:lnTo>
                    <a:pt x="3466440" y="1649100"/>
                  </a:lnTo>
                </a:path>
                <a:path w="3466465" h="1649095">
                  <a:moveTo>
                    <a:pt x="1576733" y="0"/>
                  </a:moveTo>
                  <a:lnTo>
                    <a:pt x="1576733" y="104939"/>
                  </a:lnTo>
                </a:path>
                <a:path w="3466465" h="1649095">
                  <a:moveTo>
                    <a:pt x="1576484" y="209297"/>
                  </a:moveTo>
                  <a:lnTo>
                    <a:pt x="1594411" y="104358"/>
                  </a:lnTo>
                </a:path>
                <a:path w="3466465" h="1649095">
                  <a:moveTo>
                    <a:pt x="1576152" y="208717"/>
                  </a:moveTo>
                  <a:lnTo>
                    <a:pt x="1556732" y="104939"/>
                  </a:lnTo>
                </a:path>
                <a:path w="3466465" h="1649095">
                  <a:moveTo>
                    <a:pt x="1594245" y="104939"/>
                  </a:moveTo>
                  <a:lnTo>
                    <a:pt x="1556566" y="104939"/>
                  </a:lnTo>
                </a:path>
                <a:path w="3466465" h="1649095">
                  <a:moveTo>
                    <a:pt x="1576733" y="1365119"/>
                  </a:moveTo>
                  <a:lnTo>
                    <a:pt x="1576733" y="1470058"/>
                  </a:lnTo>
                </a:path>
                <a:path w="3466465" h="1649095">
                  <a:moveTo>
                    <a:pt x="1576484" y="1574168"/>
                  </a:moveTo>
                  <a:lnTo>
                    <a:pt x="1594411" y="1469229"/>
                  </a:lnTo>
                </a:path>
                <a:path w="3466465" h="1649095">
                  <a:moveTo>
                    <a:pt x="1576152" y="1573587"/>
                  </a:moveTo>
                  <a:lnTo>
                    <a:pt x="1556732" y="1470058"/>
                  </a:lnTo>
                </a:path>
                <a:path w="3466465" h="1649095">
                  <a:moveTo>
                    <a:pt x="1594245" y="1470058"/>
                  </a:moveTo>
                  <a:lnTo>
                    <a:pt x="1556566" y="1470058"/>
                  </a:lnTo>
                </a:path>
                <a:path w="3466465" h="1649095">
                  <a:moveTo>
                    <a:pt x="0" y="315065"/>
                  </a:moveTo>
                  <a:lnTo>
                    <a:pt x="2102090" y="315065"/>
                  </a:lnTo>
                </a:path>
              </a:pathLst>
            </a:custGeom>
            <a:ln w="4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6204991" y="1672589"/>
              <a:ext cx="1527810" cy="2493010"/>
            </a:xfrm>
            <a:custGeom>
              <a:avLst/>
              <a:gdLst/>
              <a:ahLst/>
              <a:cxnLst/>
              <a:rect l="l" t="t" r="r" b="b"/>
              <a:pathLst>
                <a:path w="1527809" h="2493010">
                  <a:moveTo>
                    <a:pt x="1491526" y="1412354"/>
                  </a:moveTo>
                  <a:lnTo>
                    <a:pt x="1482483" y="1412354"/>
                  </a:lnTo>
                  <a:lnTo>
                    <a:pt x="1482483" y="2448369"/>
                  </a:lnTo>
                  <a:lnTo>
                    <a:pt x="1491526" y="2448369"/>
                  </a:lnTo>
                  <a:lnTo>
                    <a:pt x="1491526" y="1412354"/>
                  </a:lnTo>
                  <a:close/>
                </a:path>
                <a:path w="1527809" h="2493010">
                  <a:moveTo>
                    <a:pt x="1491526" y="1403350"/>
                  </a:moveTo>
                  <a:lnTo>
                    <a:pt x="36182" y="1403350"/>
                  </a:lnTo>
                  <a:lnTo>
                    <a:pt x="36182" y="1412240"/>
                  </a:lnTo>
                  <a:lnTo>
                    <a:pt x="36182" y="2448560"/>
                  </a:lnTo>
                  <a:lnTo>
                    <a:pt x="36182" y="2457450"/>
                  </a:lnTo>
                  <a:lnTo>
                    <a:pt x="1491526" y="2457450"/>
                  </a:lnTo>
                  <a:lnTo>
                    <a:pt x="1491526" y="2448560"/>
                  </a:lnTo>
                  <a:lnTo>
                    <a:pt x="45224" y="2448560"/>
                  </a:lnTo>
                  <a:lnTo>
                    <a:pt x="45224" y="1412240"/>
                  </a:lnTo>
                  <a:lnTo>
                    <a:pt x="1491526" y="1412240"/>
                  </a:lnTo>
                  <a:lnTo>
                    <a:pt x="1491526" y="1403350"/>
                  </a:lnTo>
                  <a:close/>
                </a:path>
                <a:path w="1527809" h="2493010">
                  <a:moveTo>
                    <a:pt x="1491526" y="35560"/>
                  </a:moveTo>
                  <a:lnTo>
                    <a:pt x="36182" y="35560"/>
                  </a:lnTo>
                  <a:lnTo>
                    <a:pt x="36182" y="44450"/>
                  </a:lnTo>
                  <a:lnTo>
                    <a:pt x="36182" y="1080770"/>
                  </a:lnTo>
                  <a:lnTo>
                    <a:pt x="36182" y="1089660"/>
                  </a:lnTo>
                  <a:lnTo>
                    <a:pt x="1491526" y="1089660"/>
                  </a:lnTo>
                  <a:lnTo>
                    <a:pt x="1491526" y="1080833"/>
                  </a:lnTo>
                  <a:lnTo>
                    <a:pt x="1491526" y="44767"/>
                  </a:lnTo>
                  <a:lnTo>
                    <a:pt x="1482483" y="44767"/>
                  </a:lnTo>
                  <a:lnTo>
                    <a:pt x="1482483" y="1080770"/>
                  </a:lnTo>
                  <a:lnTo>
                    <a:pt x="45224" y="1080770"/>
                  </a:lnTo>
                  <a:lnTo>
                    <a:pt x="45224" y="44450"/>
                  </a:lnTo>
                  <a:lnTo>
                    <a:pt x="1491526" y="44450"/>
                  </a:lnTo>
                  <a:lnTo>
                    <a:pt x="1491526" y="35560"/>
                  </a:lnTo>
                  <a:close/>
                </a:path>
                <a:path w="1527809" h="2493010">
                  <a:moveTo>
                    <a:pt x="1527708" y="1366520"/>
                  </a:moveTo>
                  <a:lnTo>
                    <a:pt x="1500479" y="1366520"/>
                  </a:lnTo>
                  <a:lnTo>
                    <a:pt x="1500479" y="1394460"/>
                  </a:lnTo>
                  <a:lnTo>
                    <a:pt x="1500479" y="2466340"/>
                  </a:lnTo>
                  <a:lnTo>
                    <a:pt x="27139" y="2466340"/>
                  </a:lnTo>
                  <a:lnTo>
                    <a:pt x="27139" y="1394460"/>
                  </a:lnTo>
                  <a:lnTo>
                    <a:pt x="1500479" y="1394460"/>
                  </a:lnTo>
                  <a:lnTo>
                    <a:pt x="1500479" y="1366520"/>
                  </a:lnTo>
                  <a:lnTo>
                    <a:pt x="0" y="1366520"/>
                  </a:lnTo>
                  <a:lnTo>
                    <a:pt x="0" y="1394460"/>
                  </a:lnTo>
                  <a:lnTo>
                    <a:pt x="0" y="2466340"/>
                  </a:lnTo>
                  <a:lnTo>
                    <a:pt x="0" y="2493010"/>
                  </a:lnTo>
                  <a:lnTo>
                    <a:pt x="1527708" y="2493010"/>
                  </a:lnTo>
                  <a:lnTo>
                    <a:pt x="1527708" y="2466441"/>
                  </a:lnTo>
                  <a:lnTo>
                    <a:pt x="1527708" y="1394460"/>
                  </a:lnTo>
                  <a:lnTo>
                    <a:pt x="1527708" y="1394269"/>
                  </a:lnTo>
                  <a:lnTo>
                    <a:pt x="1527708" y="1366520"/>
                  </a:lnTo>
                  <a:close/>
                </a:path>
                <a:path w="1527809" h="2493010">
                  <a:moveTo>
                    <a:pt x="1527708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098550"/>
                  </a:lnTo>
                  <a:lnTo>
                    <a:pt x="0" y="1126490"/>
                  </a:lnTo>
                  <a:lnTo>
                    <a:pt x="1527708" y="1126490"/>
                  </a:lnTo>
                  <a:lnTo>
                    <a:pt x="1527708" y="1098918"/>
                  </a:lnTo>
                  <a:lnTo>
                    <a:pt x="1527708" y="1098550"/>
                  </a:lnTo>
                  <a:lnTo>
                    <a:pt x="1527708" y="26695"/>
                  </a:lnTo>
                  <a:lnTo>
                    <a:pt x="1500479" y="26695"/>
                  </a:lnTo>
                  <a:lnTo>
                    <a:pt x="1500479" y="1098550"/>
                  </a:lnTo>
                  <a:lnTo>
                    <a:pt x="27139" y="1098550"/>
                  </a:lnTo>
                  <a:lnTo>
                    <a:pt x="27139" y="26670"/>
                  </a:lnTo>
                  <a:lnTo>
                    <a:pt x="1527708" y="26670"/>
                  </a:lnTo>
                  <a:lnTo>
                    <a:pt x="152770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9" name="object 349" descr=""/>
          <p:cNvSpPr txBox="1"/>
          <p:nvPr/>
        </p:nvSpPr>
        <p:spPr>
          <a:xfrm>
            <a:off x="6634733" y="1460435"/>
            <a:ext cx="66929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>
                <a:latin typeface="Arial"/>
                <a:cs typeface="Arial"/>
              </a:rPr>
              <a:t>Branch</a:t>
            </a:r>
            <a:r>
              <a:rPr dirty="0" sz="1250" spc="4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4" name="object 37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75" name="object 37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76" name="object 37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50" name="object 350" descr=""/>
          <p:cNvSpPr txBox="1"/>
          <p:nvPr/>
        </p:nvSpPr>
        <p:spPr>
          <a:xfrm>
            <a:off x="6634733" y="2832839"/>
            <a:ext cx="66929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>
                <a:latin typeface="Arial"/>
                <a:cs typeface="Arial"/>
              </a:rPr>
              <a:t>Branch</a:t>
            </a:r>
            <a:r>
              <a:rPr dirty="0" sz="1250" spc="4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1" name="object 351" descr=""/>
          <p:cNvSpPr txBox="1"/>
          <p:nvPr/>
        </p:nvSpPr>
        <p:spPr>
          <a:xfrm>
            <a:off x="4279549" y="1822714"/>
            <a:ext cx="3181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i="1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(</a:t>
            </a:r>
            <a:r>
              <a:rPr dirty="0" sz="900" i="1">
                <a:latin typeface="Arial"/>
                <a:cs typeface="Arial"/>
              </a:rPr>
              <a:t>tot</a:t>
            </a:r>
            <a:r>
              <a:rPr dirty="0" sz="900" spc="-75" i="1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52" name="object 352" descr=""/>
          <p:cNvSpPr txBox="1"/>
          <p:nvPr/>
        </p:nvSpPr>
        <p:spPr>
          <a:xfrm>
            <a:off x="4237945" y="1749619"/>
            <a:ext cx="6731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5" i="1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3" name="object 353" descr=""/>
          <p:cNvSpPr txBox="1"/>
          <p:nvPr/>
        </p:nvSpPr>
        <p:spPr>
          <a:xfrm>
            <a:off x="8518370" y="3520589"/>
            <a:ext cx="43497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4492" sz="1725" i="1">
                <a:latin typeface="Arial"/>
                <a:cs typeface="Arial"/>
              </a:rPr>
              <a:t>I</a:t>
            </a:r>
            <a:r>
              <a:rPr dirty="0" sz="900" i="1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(</a:t>
            </a:r>
            <a:r>
              <a:rPr dirty="0" sz="900" i="1">
                <a:latin typeface="Arial"/>
                <a:cs typeface="Arial"/>
              </a:rPr>
              <a:t>tot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54" name="object 354" descr=""/>
          <p:cNvSpPr txBox="1"/>
          <p:nvPr/>
        </p:nvSpPr>
        <p:spPr>
          <a:xfrm>
            <a:off x="5924500" y="1654993"/>
            <a:ext cx="152400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5" i="1">
                <a:latin typeface="Arial"/>
                <a:cs typeface="Arial"/>
              </a:rPr>
              <a:t>L</a:t>
            </a:r>
            <a:r>
              <a:rPr dirty="0" sz="900" spc="-25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55" name="object 355" descr=""/>
          <p:cNvSpPr txBox="1"/>
          <p:nvPr/>
        </p:nvSpPr>
        <p:spPr>
          <a:xfrm>
            <a:off x="5882538" y="1580167"/>
            <a:ext cx="6794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10" i="1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6" name="object 356" descr=""/>
          <p:cNvSpPr txBox="1"/>
          <p:nvPr/>
        </p:nvSpPr>
        <p:spPr>
          <a:xfrm>
            <a:off x="8003633" y="1654993"/>
            <a:ext cx="172085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5" i="1">
                <a:latin typeface="Arial"/>
                <a:cs typeface="Arial"/>
              </a:rPr>
              <a:t>D</a:t>
            </a:r>
            <a:r>
              <a:rPr dirty="0" sz="900" spc="-25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57" name="object 357" descr=""/>
          <p:cNvSpPr txBox="1"/>
          <p:nvPr/>
        </p:nvSpPr>
        <p:spPr>
          <a:xfrm>
            <a:off x="7962358" y="1580167"/>
            <a:ext cx="685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15" i="1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8" name="object 358" descr=""/>
          <p:cNvSpPr txBox="1"/>
          <p:nvPr/>
        </p:nvSpPr>
        <p:spPr>
          <a:xfrm>
            <a:off x="5847839" y="2977708"/>
            <a:ext cx="25463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6908" sz="1725" spc="-37" i="1">
                <a:latin typeface="Arial"/>
                <a:cs typeface="Arial"/>
              </a:rPr>
              <a:t>I</a:t>
            </a:r>
            <a:r>
              <a:rPr dirty="0" sz="900" spc="-25" i="1">
                <a:latin typeface="Arial"/>
                <a:cs typeface="Arial"/>
              </a:rPr>
              <a:t>L</a:t>
            </a:r>
            <a:r>
              <a:rPr dirty="0" sz="900" spc="-25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59" name="object 359" descr=""/>
          <p:cNvSpPr txBox="1"/>
          <p:nvPr/>
        </p:nvSpPr>
        <p:spPr>
          <a:xfrm>
            <a:off x="7929144" y="2977708"/>
            <a:ext cx="27495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6908" sz="1725" spc="-37" i="1">
                <a:latin typeface="Arial"/>
                <a:cs typeface="Arial"/>
              </a:rPr>
              <a:t>I</a:t>
            </a:r>
            <a:r>
              <a:rPr dirty="0" sz="900" spc="-25" i="1">
                <a:latin typeface="Arial"/>
                <a:cs typeface="Arial"/>
              </a:rPr>
              <a:t>D</a:t>
            </a:r>
            <a:r>
              <a:rPr dirty="0" sz="900" spc="-25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60" name="object 360" descr=""/>
          <p:cNvSpPr txBox="1"/>
          <p:nvPr/>
        </p:nvSpPr>
        <p:spPr>
          <a:xfrm>
            <a:off x="3447864" y="1739569"/>
            <a:ext cx="30861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4814" sz="2250" spc="-37" i="1">
                <a:latin typeface="Arial"/>
                <a:cs typeface="Arial"/>
              </a:rPr>
              <a:t>V</a:t>
            </a:r>
            <a:r>
              <a:rPr dirty="0" sz="1150" spc="-25" i="1">
                <a:latin typeface="Arial"/>
                <a:cs typeface="Arial"/>
              </a:rPr>
              <a:t>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1" name="object 361" descr=""/>
          <p:cNvSpPr txBox="1"/>
          <p:nvPr/>
        </p:nvSpPr>
        <p:spPr>
          <a:xfrm>
            <a:off x="9016567" y="3741315"/>
            <a:ext cx="39687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4814" sz="2250" spc="-30" i="1">
                <a:latin typeface="Arial"/>
                <a:cs typeface="Arial"/>
              </a:rPr>
              <a:t>V</a:t>
            </a:r>
            <a:r>
              <a:rPr dirty="0" sz="1150" spc="-20" i="1">
                <a:latin typeface="Arial"/>
                <a:cs typeface="Arial"/>
              </a:rPr>
              <a:t>out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2" name="object 362" descr=""/>
          <p:cNvSpPr txBox="1"/>
          <p:nvPr/>
        </p:nvSpPr>
        <p:spPr>
          <a:xfrm>
            <a:off x="7941717" y="4163153"/>
            <a:ext cx="39941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6908" sz="1725" spc="-15" i="1">
                <a:latin typeface="Arial"/>
                <a:cs typeface="Arial"/>
              </a:rPr>
              <a:t>C</a:t>
            </a:r>
            <a:r>
              <a:rPr dirty="0" sz="900" spc="-10" i="1">
                <a:latin typeface="Arial"/>
                <a:cs typeface="Arial"/>
              </a:rPr>
              <a:t>bulk</a:t>
            </a:r>
            <a:endParaRPr sz="900">
              <a:latin typeface="Arial"/>
              <a:cs typeface="Arial"/>
            </a:endParaRPr>
          </a:p>
        </p:txBody>
      </p:sp>
      <p:sp>
        <p:nvSpPr>
          <p:cNvPr id="363" name="object 363" descr=""/>
          <p:cNvSpPr txBox="1"/>
          <p:nvPr/>
        </p:nvSpPr>
        <p:spPr>
          <a:xfrm>
            <a:off x="3033762" y="3144335"/>
            <a:ext cx="115570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5" i="1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</p:txBody>
      </p:sp>
      <p:sp>
        <p:nvSpPr>
          <p:cNvPr id="364" name="object 364" descr=""/>
          <p:cNvSpPr txBox="1"/>
          <p:nvPr/>
        </p:nvSpPr>
        <p:spPr>
          <a:xfrm>
            <a:off x="3705123" y="4251923"/>
            <a:ext cx="116205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5" i="1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</p:txBody>
      </p:sp>
      <p:sp>
        <p:nvSpPr>
          <p:cNvPr id="365" name="object 365" descr=""/>
          <p:cNvSpPr txBox="1"/>
          <p:nvPr/>
        </p:nvSpPr>
        <p:spPr>
          <a:xfrm>
            <a:off x="3597900" y="4177096"/>
            <a:ext cx="13462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25" i="1"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6" name="object 366" descr=""/>
          <p:cNvSpPr txBox="1"/>
          <p:nvPr/>
        </p:nvSpPr>
        <p:spPr>
          <a:xfrm>
            <a:off x="4943121" y="3681804"/>
            <a:ext cx="140970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5" i="1">
                <a:latin typeface="Arial"/>
                <a:cs typeface="Arial"/>
              </a:rPr>
              <a:t>cc</a:t>
            </a:r>
            <a:endParaRPr sz="900">
              <a:latin typeface="Arial"/>
              <a:cs typeface="Arial"/>
            </a:endParaRPr>
          </a:p>
        </p:txBody>
      </p:sp>
      <p:sp>
        <p:nvSpPr>
          <p:cNvPr id="367" name="object 367" descr=""/>
          <p:cNvSpPr txBox="1"/>
          <p:nvPr/>
        </p:nvSpPr>
        <p:spPr>
          <a:xfrm>
            <a:off x="4853300" y="3606978"/>
            <a:ext cx="12827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40" i="1">
                <a:latin typeface="Arial"/>
                <a:cs typeface="Arial"/>
              </a:rPr>
              <a:t>V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8" name="object 368" descr=""/>
          <p:cNvSpPr txBox="1"/>
          <p:nvPr/>
        </p:nvSpPr>
        <p:spPr>
          <a:xfrm>
            <a:off x="4829320" y="4397982"/>
            <a:ext cx="490220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6908" sz="1725" spc="-15" i="1">
                <a:latin typeface="Arial"/>
                <a:cs typeface="Arial"/>
              </a:rPr>
              <a:t>R</a:t>
            </a:r>
            <a:r>
              <a:rPr dirty="0" sz="900" spc="-10" i="1">
                <a:latin typeface="Arial"/>
                <a:cs typeface="Arial"/>
              </a:rPr>
              <a:t>sense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9" name="object 369" descr=""/>
          <p:cNvSpPr txBox="1"/>
          <p:nvPr/>
        </p:nvSpPr>
        <p:spPr>
          <a:xfrm>
            <a:off x="6262548" y="2199856"/>
            <a:ext cx="279400" cy="1308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baseline="17094" sz="975" spc="-15" i="1">
                <a:latin typeface="Arial"/>
                <a:cs typeface="Arial"/>
              </a:rPr>
              <a:t>V</a:t>
            </a:r>
            <a:r>
              <a:rPr dirty="0" sz="500" spc="-10" i="1">
                <a:latin typeface="Arial"/>
                <a:cs typeface="Arial"/>
              </a:rPr>
              <a:t>aux</a:t>
            </a:r>
            <a:r>
              <a:rPr dirty="0" sz="500" spc="-1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370" name="object 370" descr=""/>
          <p:cNvSpPr txBox="1"/>
          <p:nvPr/>
        </p:nvSpPr>
        <p:spPr>
          <a:xfrm>
            <a:off x="6331315" y="3601973"/>
            <a:ext cx="17907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0" i="1">
                <a:latin typeface="Arial"/>
                <a:cs typeface="Arial"/>
              </a:rPr>
              <a:t>aux</a:t>
            </a:r>
            <a:r>
              <a:rPr dirty="0" sz="500" spc="-2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371" name="object 371" descr=""/>
          <p:cNvSpPr txBox="1"/>
          <p:nvPr/>
        </p:nvSpPr>
        <p:spPr>
          <a:xfrm>
            <a:off x="6279269" y="3558514"/>
            <a:ext cx="86360" cy="1308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650" spc="40" i="1">
                <a:latin typeface="Arial"/>
                <a:cs typeface="Arial"/>
              </a:rPr>
              <a:t>V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372" name="object 372" descr=""/>
          <p:cNvGraphicFramePr>
            <a:graphicFrameLocks noGrp="1"/>
          </p:cNvGraphicFramePr>
          <p:nvPr/>
        </p:nvGraphicFramePr>
        <p:xfrm>
          <a:off x="3008384" y="3136397"/>
          <a:ext cx="1711960" cy="1121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208279"/>
                <a:gridCol w="156844"/>
                <a:gridCol w="814069"/>
                <a:gridCol w="294640"/>
                <a:gridCol w="108584"/>
              </a:tblGrid>
              <a:tr h="238760">
                <a:tc>
                  <a:txBody>
                    <a:bodyPr/>
                    <a:lstStyle/>
                    <a:p>
                      <a:pPr>
                        <a:lnSpc>
                          <a:spcPts val="990"/>
                        </a:lnSpc>
                      </a:pPr>
                      <a:r>
                        <a:rPr dirty="0" sz="1150" i="1">
                          <a:latin typeface="Arial"/>
                          <a:cs typeface="Arial"/>
                        </a:rPr>
                        <a:t>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3745">
                        <a:lnSpc>
                          <a:spcPts val="170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1</a:t>
                      </a:r>
                      <a:endParaRPr sz="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48030">
                        <a:lnSpc>
                          <a:spcPct val="100000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40640" vert="vert27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85"/>
                        </a:lnSpc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16</a:t>
                      </a:r>
                      <a:endParaRPr sz="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ts val="315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40640" vert="vert27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295"/>
                        </a:lnSpc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ts val="405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50" spc="-5">
                          <a:latin typeface="Arial"/>
                          <a:cs typeface="Arial"/>
                        </a:rPr>
                        <a:t>P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40640" vert="vert27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395"/>
                        </a:lnSpc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78105">
                <a:tc gridSpan="3"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6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325"/>
                        </a:lnSpc>
                        <a:spcBef>
                          <a:spcPts val="190"/>
                        </a:spcBef>
                      </a:pPr>
                      <a:r>
                        <a:rPr dirty="0" sz="350">
                          <a:latin typeface="Arial"/>
                          <a:cs typeface="Arial"/>
                        </a:rPr>
                        <a:t>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340"/>
                        </a:lnSpc>
                        <a:spcBef>
                          <a:spcPts val="175"/>
                        </a:spcBef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</a:tr>
              <a:tr h="264160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r" marR="33020">
                        <a:lnSpc>
                          <a:spcPct val="100000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NC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4064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350" spc="-25">
                          <a:latin typeface="Arial"/>
                          <a:cs typeface="Arial"/>
                        </a:rPr>
                        <a:t>11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4765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5565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5560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7475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350">
                          <a:latin typeface="Arial"/>
                          <a:cs typeface="Arial"/>
                        </a:rPr>
                        <a:t>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350">
                          <a:latin typeface="Arial"/>
                          <a:cs typeface="Arial"/>
                        </a:rPr>
                        <a:t>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</a:tr>
            </a:tbl>
          </a:graphicData>
        </a:graphic>
      </p:graphicFrame>
      <p:sp>
        <p:nvSpPr>
          <p:cNvPr id="373" name="object 373" descr=""/>
          <p:cNvSpPr txBox="1"/>
          <p:nvPr/>
        </p:nvSpPr>
        <p:spPr>
          <a:xfrm>
            <a:off x="2522398" y="2498954"/>
            <a:ext cx="506730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i="1">
                <a:latin typeface="Arial"/>
                <a:cs typeface="Arial"/>
              </a:rPr>
              <a:t>Ac</a:t>
            </a:r>
            <a:r>
              <a:rPr dirty="0" sz="1200" spc="8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25"/>
              <a:t> </a:t>
            </a:r>
            <a:r>
              <a:rPr dirty="0"/>
              <a:t>PFC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10"/>
              <a:t>Benefits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22696"/>
            <a:ext cx="7569200" cy="444182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70"/>
              </a:spcBef>
              <a:buClr>
                <a:srgbClr val="A6A6A6"/>
              </a:buClr>
              <a:buChar char="•"/>
              <a:tabLst>
                <a:tab pos="274955" algn="l"/>
              </a:tabLst>
            </a:pP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components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but:</a:t>
            </a:r>
            <a:endParaRPr sz="2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3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A</a:t>
            </a:r>
            <a:r>
              <a:rPr dirty="0" sz="2400" spc="-14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250-W</a:t>
            </a:r>
            <a:r>
              <a:rPr dirty="0" sz="24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PFC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is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easier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to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design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than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500-W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A64626"/>
                </a:solidFill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Modular 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15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3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Better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heat</a:t>
            </a:r>
            <a:r>
              <a:rPr dirty="0" sz="24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distribution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–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easier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 cooling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4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Smaller</a:t>
            </a:r>
            <a:r>
              <a:rPr dirty="0" sz="24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(more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64626"/>
                </a:solidFill>
                <a:latin typeface="Arial"/>
                <a:cs typeface="Arial"/>
              </a:rPr>
              <a:t>standard)</a:t>
            </a:r>
            <a:r>
              <a:rPr dirty="0" sz="24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A64626"/>
                </a:solidFill>
                <a:latin typeface="Arial"/>
                <a:cs typeface="Arial"/>
              </a:rPr>
              <a:t>components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0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A64626"/>
                </a:solidFill>
                <a:latin typeface="Arial"/>
                <a:cs typeface="Arial"/>
              </a:rPr>
              <a:t>Two</a:t>
            </a:r>
            <a:r>
              <a:rPr dirty="0" sz="2400" spc="-3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CrM</a:t>
            </a:r>
            <a:r>
              <a:rPr dirty="0" sz="2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PFCs</a:t>
            </a:r>
            <a:r>
              <a:rPr dirty="0" sz="2400" spc="-2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look</a:t>
            </a:r>
            <a:r>
              <a:rPr dirty="0" sz="2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like</a:t>
            </a:r>
            <a:r>
              <a:rPr dirty="0" sz="2400" spc="-2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a</a:t>
            </a:r>
            <a:r>
              <a:rPr dirty="0" sz="2400" spc="-2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CCM</a:t>
            </a:r>
            <a:r>
              <a:rPr dirty="0" sz="2400" spc="-2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PFC</a:t>
            </a:r>
            <a:r>
              <a:rPr dirty="0" sz="2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A64626"/>
                </a:solidFill>
                <a:latin typeface="Arial"/>
                <a:cs typeface="Arial"/>
              </a:rPr>
              <a:t>converter…</a:t>
            </a:r>
            <a:endParaRPr sz="24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615"/>
              </a:spcBef>
              <a:buClr>
                <a:srgbClr val="A6A6A6"/>
              </a:buClr>
              <a:buFont typeface="Arial Unicode MS"/>
              <a:buChar char="■"/>
              <a:tabLst>
                <a:tab pos="927100" algn="l"/>
              </a:tabLst>
            </a:pP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Interleaving</a:t>
            </a:r>
            <a:r>
              <a:rPr dirty="0" sz="20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allows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reduced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input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current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F7F7F"/>
                </a:solidFill>
                <a:latin typeface="Arial"/>
                <a:cs typeface="Arial"/>
              </a:rPr>
              <a:t>ripple</a:t>
            </a:r>
            <a:endParaRPr sz="2000">
              <a:latin typeface="Arial"/>
              <a:cs typeface="Arial"/>
            </a:endParaRPr>
          </a:p>
          <a:p>
            <a:pPr marL="1043940" indent="-342265">
              <a:lnSpc>
                <a:spcPct val="100000"/>
              </a:lnSpc>
              <a:spcBef>
                <a:spcPts val="600"/>
              </a:spcBef>
              <a:buFont typeface="Arial Unicode MS"/>
              <a:buChar char="➔"/>
              <a:tabLst>
                <a:tab pos="1044575" algn="l"/>
              </a:tabLst>
            </a:pP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eased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EMI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F7F7F"/>
                </a:solidFill>
                <a:latin typeface="Arial"/>
                <a:cs typeface="Arial"/>
              </a:rPr>
              <a:t>filtering</a:t>
            </a:r>
            <a:endParaRPr sz="2000">
              <a:latin typeface="Arial"/>
              <a:cs typeface="Arial"/>
            </a:endParaRPr>
          </a:p>
          <a:p>
            <a:pPr marL="927100" indent="-224790">
              <a:lnSpc>
                <a:spcPct val="100000"/>
              </a:lnSpc>
              <a:spcBef>
                <a:spcPts val="600"/>
              </a:spcBef>
              <a:buClr>
                <a:srgbClr val="A6A6A6"/>
              </a:buClr>
              <a:buFont typeface="Arial Unicode MS"/>
              <a:buChar char="■"/>
              <a:tabLst>
                <a:tab pos="927100" algn="l"/>
              </a:tabLst>
            </a:pP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Reduced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output</a:t>
            </a:r>
            <a:r>
              <a:rPr dirty="0" sz="200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rms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F7F7F"/>
                </a:solidFill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  <a:p>
            <a:pPr marL="1043940" indent="-342265">
              <a:lnSpc>
                <a:spcPct val="100000"/>
              </a:lnSpc>
              <a:spcBef>
                <a:spcPts val="600"/>
              </a:spcBef>
              <a:buFont typeface="Arial Unicode MS"/>
              <a:buChar char="➔"/>
              <a:tabLst>
                <a:tab pos="1044575" algn="l"/>
              </a:tabLst>
            </a:pP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Lower</a:t>
            </a:r>
            <a:r>
              <a:rPr dirty="0" sz="2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stress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F7F7F"/>
                </a:solidFill>
                <a:latin typeface="Arial"/>
                <a:cs typeface="Arial"/>
              </a:rPr>
              <a:t>bulk</a:t>
            </a:r>
            <a:r>
              <a:rPr dirty="0" sz="20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F7F7F"/>
                </a:solidFill>
                <a:latin typeface="Arial"/>
                <a:cs typeface="Arial"/>
              </a:rPr>
              <a:t>capacitor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743915" y="1149480"/>
            <a:ext cx="2057400" cy="1219200"/>
          </a:xfrm>
          <a:custGeom>
            <a:avLst/>
            <a:gdLst/>
            <a:ahLst/>
            <a:cxnLst/>
            <a:rect l="l" t="t" r="r" b="b"/>
            <a:pathLst>
              <a:path w="2057400" h="1219200">
                <a:moveTo>
                  <a:pt x="1028432" y="0"/>
                </a:moveTo>
                <a:lnTo>
                  <a:pt x="968003" y="1034"/>
                </a:lnTo>
                <a:lnTo>
                  <a:pt x="908495" y="4100"/>
                </a:lnTo>
                <a:lnTo>
                  <a:pt x="850002" y="9139"/>
                </a:lnTo>
                <a:lnTo>
                  <a:pt x="792622" y="16095"/>
                </a:lnTo>
                <a:lnTo>
                  <a:pt x="736450" y="24911"/>
                </a:lnTo>
                <a:lnTo>
                  <a:pt x="681584" y="35529"/>
                </a:lnTo>
                <a:lnTo>
                  <a:pt x="628119" y="47893"/>
                </a:lnTo>
                <a:lnTo>
                  <a:pt x="576153" y="61944"/>
                </a:lnTo>
                <a:lnTo>
                  <a:pt x="525782" y="77626"/>
                </a:lnTo>
                <a:lnTo>
                  <a:pt x="477101" y="94882"/>
                </a:lnTo>
                <a:lnTo>
                  <a:pt x="430209" y="113655"/>
                </a:lnTo>
                <a:lnTo>
                  <a:pt x="385200" y="133887"/>
                </a:lnTo>
                <a:lnTo>
                  <a:pt x="342172" y="155522"/>
                </a:lnTo>
                <a:lnTo>
                  <a:pt x="301220" y="178501"/>
                </a:lnTo>
                <a:lnTo>
                  <a:pt x="262442" y="202768"/>
                </a:lnTo>
                <a:lnTo>
                  <a:pt x="225935" y="228267"/>
                </a:lnTo>
                <a:lnTo>
                  <a:pt x="191793" y="254939"/>
                </a:lnTo>
                <a:lnTo>
                  <a:pt x="160114" y="282727"/>
                </a:lnTo>
                <a:lnTo>
                  <a:pt x="130994" y="311574"/>
                </a:lnTo>
                <a:lnTo>
                  <a:pt x="104531" y="341424"/>
                </a:lnTo>
                <a:lnTo>
                  <a:pt x="80819" y="372219"/>
                </a:lnTo>
                <a:lnTo>
                  <a:pt x="42038" y="436415"/>
                </a:lnTo>
                <a:lnTo>
                  <a:pt x="15423" y="503705"/>
                </a:lnTo>
                <a:lnTo>
                  <a:pt x="1745" y="573632"/>
                </a:lnTo>
                <a:lnTo>
                  <a:pt x="0" y="609441"/>
                </a:lnTo>
                <a:lnTo>
                  <a:pt x="1745" y="645250"/>
                </a:lnTo>
                <a:lnTo>
                  <a:pt x="15423" y="715177"/>
                </a:lnTo>
                <a:lnTo>
                  <a:pt x="42038" y="782467"/>
                </a:lnTo>
                <a:lnTo>
                  <a:pt x="80819" y="846663"/>
                </a:lnTo>
                <a:lnTo>
                  <a:pt x="104531" y="877458"/>
                </a:lnTo>
                <a:lnTo>
                  <a:pt x="130994" y="907308"/>
                </a:lnTo>
                <a:lnTo>
                  <a:pt x="160114" y="936156"/>
                </a:lnTo>
                <a:lnTo>
                  <a:pt x="191793" y="963944"/>
                </a:lnTo>
                <a:lnTo>
                  <a:pt x="225935" y="990616"/>
                </a:lnTo>
                <a:lnTo>
                  <a:pt x="262442" y="1016114"/>
                </a:lnTo>
                <a:lnTo>
                  <a:pt x="301220" y="1040382"/>
                </a:lnTo>
                <a:lnTo>
                  <a:pt x="342172" y="1063361"/>
                </a:lnTo>
                <a:lnTo>
                  <a:pt x="385200" y="1084996"/>
                </a:lnTo>
                <a:lnTo>
                  <a:pt x="430209" y="1105228"/>
                </a:lnTo>
                <a:lnTo>
                  <a:pt x="477101" y="1124000"/>
                </a:lnTo>
                <a:lnTo>
                  <a:pt x="525782" y="1141256"/>
                </a:lnTo>
                <a:lnTo>
                  <a:pt x="576153" y="1156939"/>
                </a:lnTo>
                <a:lnTo>
                  <a:pt x="628119" y="1170990"/>
                </a:lnTo>
                <a:lnTo>
                  <a:pt x="681584" y="1183354"/>
                </a:lnTo>
                <a:lnTo>
                  <a:pt x="736450" y="1193972"/>
                </a:lnTo>
                <a:lnTo>
                  <a:pt x="792622" y="1202787"/>
                </a:lnTo>
                <a:lnTo>
                  <a:pt x="850002" y="1209744"/>
                </a:lnTo>
                <a:lnTo>
                  <a:pt x="908495" y="1214783"/>
                </a:lnTo>
                <a:lnTo>
                  <a:pt x="968003" y="1217849"/>
                </a:lnTo>
                <a:lnTo>
                  <a:pt x="1028432" y="1218883"/>
                </a:lnTo>
                <a:lnTo>
                  <a:pt x="1088860" y="1217849"/>
                </a:lnTo>
                <a:lnTo>
                  <a:pt x="1148368" y="1214783"/>
                </a:lnTo>
                <a:lnTo>
                  <a:pt x="1206861" y="1209744"/>
                </a:lnTo>
                <a:lnTo>
                  <a:pt x="1264242" y="1202787"/>
                </a:lnTo>
                <a:lnTo>
                  <a:pt x="1320413" y="1193972"/>
                </a:lnTo>
                <a:lnTo>
                  <a:pt x="1375279" y="1183354"/>
                </a:lnTo>
                <a:lnTo>
                  <a:pt x="1428744" y="1170990"/>
                </a:lnTo>
                <a:lnTo>
                  <a:pt x="1480710" y="1156939"/>
                </a:lnTo>
                <a:lnTo>
                  <a:pt x="1531081" y="1141256"/>
                </a:lnTo>
                <a:lnTo>
                  <a:pt x="1579762" y="1124000"/>
                </a:lnTo>
                <a:lnTo>
                  <a:pt x="1626655" y="1105228"/>
                </a:lnTo>
                <a:lnTo>
                  <a:pt x="1671663" y="1084996"/>
                </a:lnTo>
                <a:lnTo>
                  <a:pt x="1714691" y="1063361"/>
                </a:lnTo>
                <a:lnTo>
                  <a:pt x="1755643" y="1040382"/>
                </a:lnTo>
                <a:lnTo>
                  <a:pt x="1794421" y="1016114"/>
                </a:lnTo>
                <a:lnTo>
                  <a:pt x="1830929" y="990616"/>
                </a:lnTo>
                <a:lnTo>
                  <a:pt x="1865070" y="963944"/>
                </a:lnTo>
                <a:lnTo>
                  <a:pt x="1896749" y="936156"/>
                </a:lnTo>
                <a:lnTo>
                  <a:pt x="1925869" y="907308"/>
                </a:lnTo>
                <a:lnTo>
                  <a:pt x="1952333" y="877458"/>
                </a:lnTo>
                <a:lnTo>
                  <a:pt x="1976044" y="846663"/>
                </a:lnTo>
                <a:lnTo>
                  <a:pt x="2014825" y="782467"/>
                </a:lnTo>
                <a:lnTo>
                  <a:pt x="2041440" y="715177"/>
                </a:lnTo>
                <a:lnTo>
                  <a:pt x="2055118" y="645250"/>
                </a:lnTo>
                <a:lnTo>
                  <a:pt x="2056864" y="609441"/>
                </a:lnTo>
                <a:lnTo>
                  <a:pt x="2055118" y="573632"/>
                </a:lnTo>
                <a:lnTo>
                  <a:pt x="2041440" y="503705"/>
                </a:lnTo>
                <a:lnTo>
                  <a:pt x="2014825" y="436415"/>
                </a:lnTo>
                <a:lnTo>
                  <a:pt x="1976044" y="372219"/>
                </a:lnTo>
                <a:lnTo>
                  <a:pt x="1952333" y="341424"/>
                </a:lnTo>
                <a:lnTo>
                  <a:pt x="1925869" y="311574"/>
                </a:lnTo>
                <a:lnTo>
                  <a:pt x="1896749" y="282727"/>
                </a:lnTo>
                <a:lnTo>
                  <a:pt x="1865070" y="254939"/>
                </a:lnTo>
                <a:lnTo>
                  <a:pt x="1830929" y="228267"/>
                </a:lnTo>
                <a:lnTo>
                  <a:pt x="1794421" y="202768"/>
                </a:lnTo>
                <a:lnTo>
                  <a:pt x="1755643" y="178501"/>
                </a:lnTo>
                <a:lnTo>
                  <a:pt x="1714691" y="155522"/>
                </a:lnTo>
                <a:lnTo>
                  <a:pt x="1671663" y="133887"/>
                </a:lnTo>
                <a:lnTo>
                  <a:pt x="1626655" y="113655"/>
                </a:lnTo>
                <a:lnTo>
                  <a:pt x="1579762" y="94882"/>
                </a:lnTo>
                <a:lnTo>
                  <a:pt x="1531081" y="77626"/>
                </a:lnTo>
                <a:lnTo>
                  <a:pt x="1480710" y="61944"/>
                </a:lnTo>
                <a:lnTo>
                  <a:pt x="1428744" y="47893"/>
                </a:lnTo>
                <a:lnTo>
                  <a:pt x="1375279" y="35529"/>
                </a:lnTo>
                <a:lnTo>
                  <a:pt x="1320413" y="24911"/>
                </a:lnTo>
                <a:lnTo>
                  <a:pt x="1264242" y="16095"/>
                </a:lnTo>
                <a:lnTo>
                  <a:pt x="1206861" y="9139"/>
                </a:lnTo>
                <a:lnTo>
                  <a:pt x="1148368" y="4100"/>
                </a:lnTo>
                <a:lnTo>
                  <a:pt x="1088860" y="1034"/>
                </a:lnTo>
                <a:lnTo>
                  <a:pt x="1028432" y="0"/>
                </a:lnTo>
                <a:close/>
              </a:path>
            </a:pathLst>
          </a:custGeom>
          <a:solidFill>
            <a:srgbClr val="F4D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169097" y="1185164"/>
            <a:ext cx="1207135" cy="1125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0400"/>
              </a:lnSpc>
              <a:spcBef>
                <a:spcPts val="90"/>
              </a:spcBef>
            </a:pPr>
            <a:r>
              <a:rPr dirty="0" sz="1800" spc="-10">
                <a:latin typeface="Arial"/>
                <a:cs typeface="Arial"/>
              </a:rPr>
              <a:t>Current </a:t>
            </a:r>
            <a:r>
              <a:rPr dirty="0" sz="1800">
                <a:latin typeface="Arial"/>
                <a:cs typeface="Arial"/>
              </a:rPr>
              <a:t>ripple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each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phase cancels!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467986" y="2364827"/>
            <a:ext cx="3362325" cy="2409190"/>
            <a:chOff x="8467986" y="2364827"/>
            <a:chExt cx="3362325" cy="2409190"/>
          </a:xfrm>
        </p:grpSpPr>
        <p:sp>
          <p:nvSpPr>
            <p:cNvPr id="7" name="object 7" descr=""/>
            <p:cNvSpPr/>
            <p:nvPr/>
          </p:nvSpPr>
          <p:spPr>
            <a:xfrm>
              <a:off x="8946020" y="2364828"/>
              <a:ext cx="1763395" cy="835660"/>
            </a:xfrm>
            <a:custGeom>
              <a:avLst/>
              <a:gdLst/>
              <a:ahLst/>
              <a:cxnLst/>
              <a:rect l="l" t="t" r="r" b="b"/>
              <a:pathLst>
                <a:path w="1763395" h="835660">
                  <a:moveTo>
                    <a:pt x="1763026" y="835634"/>
                  </a:moveTo>
                  <a:lnTo>
                    <a:pt x="1747735" y="796671"/>
                  </a:lnTo>
                  <a:lnTo>
                    <a:pt x="1731924" y="756323"/>
                  </a:lnTo>
                  <a:lnTo>
                    <a:pt x="1709597" y="781088"/>
                  </a:lnTo>
                  <a:lnTo>
                    <a:pt x="842721" y="0"/>
                  </a:lnTo>
                  <a:lnTo>
                    <a:pt x="839533" y="3543"/>
                  </a:lnTo>
                  <a:lnTo>
                    <a:pt x="836180" y="152"/>
                  </a:lnTo>
                  <a:lnTo>
                    <a:pt x="50774" y="778611"/>
                  </a:lnTo>
                  <a:lnTo>
                    <a:pt x="27305" y="754938"/>
                  </a:lnTo>
                  <a:lnTo>
                    <a:pt x="0" y="835634"/>
                  </a:lnTo>
                  <a:lnTo>
                    <a:pt x="80937" y="809053"/>
                  </a:lnTo>
                  <a:lnTo>
                    <a:pt x="66332" y="794321"/>
                  </a:lnTo>
                  <a:lnTo>
                    <a:pt x="57467" y="785380"/>
                  </a:lnTo>
                  <a:lnTo>
                    <a:pt x="839673" y="10096"/>
                  </a:lnTo>
                  <a:lnTo>
                    <a:pt x="1703222" y="788174"/>
                  </a:lnTo>
                  <a:lnTo>
                    <a:pt x="1680908" y="812939"/>
                  </a:lnTo>
                  <a:lnTo>
                    <a:pt x="1763026" y="835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8417" y="2875785"/>
              <a:ext cx="3054097" cy="189810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467986" y="4716752"/>
              <a:ext cx="3362325" cy="43815"/>
            </a:xfrm>
            <a:custGeom>
              <a:avLst/>
              <a:gdLst/>
              <a:ahLst/>
              <a:cxnLst/>
              <a:rect l="l" t="t" r="r" b="b"/>
              <a:pathLst>
                <a:path w="3362325" h="43814">
                  <a:moveTo>
                    <a:pt x="3332937" y="21733"/>
                  </a:moveTo>
                  <a:lnTo>
                    <a:pt x="3318385" y="43467"/>
                  </a:lnTo>
                  <a:lnTo>
                    <a:pt x="3347488" y="28977"/>
                  </a:lnTo>
                  <a:lnTo>
                    <a:pt x="3332937" y="28977"/>
                  </a:lnTo>
                  <a:lnTo>
                    <a:pt x="3332937" y="21733"/>
                  </a:lnTo>
                  <a:close/>
                </a:path>
                <a:path w="3362325" h="43814">
                  <a:moveTo>
                    <a:pt x="3328086" y="14488"/>
                  </a:moveTo>
                  <a:lnTo>
                    <a:pt x="0" y="14488"/>
                  </a:lnTo>
                  <a:lnTo>
                    <a:pt x="0" y="28977"/>
                  </a:lnTo>
                  <a:lnTo>
                    <a:pt x="3328086" y="28977"/>
                  </a:lnTo>
                  <a:lnTo>
                    <a:pt x="3332937" y="21733"/>
                  </a:lnTo>
                  <a:lnTo>
                    <a:pt x="3328086" y="14488"/>
                  </a:lnTo>
                  <a:close/>
                </a:path>
                <a:path w="3362325" h="43814">
                  <a:moveTo>
                    <a:pt x="3347486" y="14488"/>
                  </a:moveTo>
                  <a:lnTo>
                    <a:pt x="3332937" y="14488"/>
                  </a:lnTo>
                  <a:lnTo>
                    <a:pt x="3332937" y="28977"/>
                  </a:lnTo>
                  <a:lnTo>
                    <a:pt x="3347488" y="28977"/>
                  </a:lnTo>
                  <a:lnTo>
                    <a:pt x="3362039" y="21733"/>
                  </a:lnTo>
                  <a:lnTo>
                    <a:pt x="3347486" y="14488"/>
                  </a:lnTo>
                  <a:close/>
                </a:path>
                <a:path w="3362325" h="43814">
                  <a:moveTo>
                    <a:pt x="3318385" y="0"/>
                  </a:moveTo>
                  <a:lnTo>
                    <a:pt x="3332937" y="21733"/>
                  </a:lnTo>
                  <a:lnTo>
                    <a:pt x="3332937" y="14488"/>
                  </a:lnTo>
                  <a:lnTo>
                    <a:pt x="3347486" y="14488"/>
                  </a:lnTo>
                  <a:lnTo>
                    <a:pt x="331838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1681084" y="4554129"/>
            <a:ext cx="24130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20" b="1" i="1">
                <a:solidFill>
                  <a:srgbClr val="606060"/>
                </a:solidFill>
                <a:latin typeface="Calibri"/>
                <a:cs typeface="Calibri"/>
              </a:rPr>
              <a:t>time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691459" y="2778216"/>
            <a:ext cx="37846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4403" sz="2025" spc="-15" b="1" i="1">
                <a:solidFill>
                  <a:srgbClr val="1446D2"/>
                </a:solidFill>
                <a:latin typeface="Calibri"/>
                <a:cs typeface="Calibri"/>
              </a:rPr>
              <a:t>I</a:t>
            </a:r>
            <a:r>
              <a:rPr dirty="0" sz="900" spc="-10" b="1" i="1">
                <a:solidFill>
                  <a:srgbClr val="1446D2"/>
                </a:solidFill>
                <a:latin typeface="Calibri"/>
                <a:cs typeface="Calibri"/>
              </a:rPr>
              <a:t>L</a:t>
            </a:r>
            <a:r>
              <a:rPr dirty="0" sz="900" spc="-10" b="1">
                <a:solidFill>
                  <a:srgbClr val="1446D2"/>
                </a:solidFill>
                <a:latin typeface="Calibri"/>
                <a:cs typeface="Calibri"/>
              </a:rPr>
              <a:t>(</a:t>
            </a:r>
            <a:r>
              <a:rPr dirty="0" sz="900" spc="-10" b="1" i="1">
                <a:solidFill>
                  <a:srgbClr val="1446D2"/>
                </a:solidFill>
                <a:latin typeface="Calibri"/>
                <a:cs typeface="Calibri"/>
              </a:rPr>
              <a:t>tot</a:t>
            </a:r>
            <a:r>
              <a:rPr dirty="0" sz="900" spc="-10" b="1">
                <a:solidFill>
                  <a:srgbClr val="1446D2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68226" y="3458077"/>
            <a:ext cx="227329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4403" sz="2025" spc="-37" b="1" i="1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dirty="0" sz="900" spc="-25" b="1" i="1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dirty="0" sz="900" spc="-25" b="1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393583" y="3435562"/>
            <a:ext cx="227329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4403" sz="2025" spc="-37" b="1" i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900" spc="-25" b="1" i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900" spc="-25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15"/>
              <a:t> </a:t>
            </a:r>
            <a:r>
              <a:rPr dirty="0"/>
              <a:t>PFC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/>
              <a:t>Input</a:t>
            </a:r>
            <a:r>
              <a:rPr dirty="0" spc="-10"/>
              <a:t> </a:t>
            </a:r>
            <a:r>
              <a:rPr dirty="0"/>
              <a:t>Current</a:t>
            </a:r>
            <a:r>
              <a:rPr dirty="0" spc="-10"/>
              <a:t> Magnitudes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05555" y="1574547"/>
            <a:ext cx="5289550" cy="894080"/>
            <a:chOff x="2705555" y="1574547"/>
            <a:chExt cx="5289550" cy="894080"/>
          </a:xfrm>
        </p:grpSpPr>
        <p:sp>
          <p:nvSpPr>
            <p:cNvPr id="4" name="object 4" descr=""/>
            <p:cNvSpPr/>
            <p:nvPr/>
          </p:nvSpPr>
          <p:spPr>
            <a:xfrm>
              <a:off x="2705555" y="1574547"/>
              <a:ext cx="5289550" cy="894080"/>
            </a:xfrm>
            <a:custGeom>
              <a:avLst/>
              <a:gdLst/>
              <a:ahLst/>
              <a:cxnLst/>
              <a:rect l="l" t="t" r="r" b="b"/>
              <a:pathLst>
                <a:path w="5289550" h="894080">
                  <a:moveTo>
                    <a:pt x="5289101" y="0"/>
                  </a:moveTo>
                  <a:lnTo>
                    <a:pt x="0" y="0"/>
                  </a:lnTo>
                  <a:lnTo>
                    <a:pt x="0" y="893511"/>
                  </a:lnTo>
                  <a:lnTo>
                    <a:pt x="5289101" y="893511"/>
                  </a:lnTo>
                  <a:lnTo>
                    <a:pt x="5289101" y="0"/>
                  </a:lnTo>
                  <a:close/>
                </a:path>
              </a:pathLst>
            </a:custGeom>
            <a:solidFill>
              <a:srgbClr val="DE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09845" y="1881634"/>
              <a:ext cx="2651125" cy="266700"/>
            </a:xfrm>
            <a:custGeom>
              <a:avLst/>
              <a:gdLst/>
              <a:ahLst/>
              <a:cxnLst/>
              <a:rect l="l" t="t" r="r" b="b"/>
              <a:pathLst>
                <a:path w="2651125" h="266700">
                  <a:moveTo>
                    <a:pt x="43263" y="0"/>
                  </a:moveTo>
                  <a:lnTo>
                    <a:pt x="0" y="133246"/>
                  </a:lnTo>
                </a:path>
                <a:path w="2651125" h="266700">
                  <a:moveTo>
                    <a:pt x="0" y="133246"/>
                  </a:moveTo>
                  <a:lnTo>
                    <a:pt x="43263" y="266510"/>
                  </a:lnTo>
                </a:path>
                <a:path w="2651125" h="266700">
                  <a:moveTo>
                    <a:pt x="656316" y="0"/>
                  </a:moveTo>
                  <a:lnTo>
                    <a:pt x="699561" y="133246"/>
                  </a:lnTo>
                </a:path>
                <a:path w="2651125" h="266700">
                  <a:moveTo>
                    <a:pt x="699561" y="133246"/>
                  </a:moveTo>
                  <a:lnTo>
                    <a:pt x="656316" y="266510"/>
                  </a:lnTo>
                </a:path>
                <a:path w="2651125" h="266700">
                  <a:moveTo>
                    <a:pt x="1092605" y="133246"/>
                  </a:moveTo>
                  <a:lnTo>
                    <a:pt x="1512594" y="133246"/>
                  </a:lnTo>
                </a:path>
                <a:path w="2651125" h="266700">
                  <a:moveTo>
                    <a:pt x="1709331" y="133246"/>
                  </a:moveTo>
                  <a:lnTo>
                    <a:pt x="2650861" y="133246"/>
                  </a:lnTo>
                </a:path>
              </a:pathLst>
            </a:custGeom>
            <a:ln w="92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4210835" y="122204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 h="0">
                <a:moveTo>
                  <a:pt x="0" y="0"/>
                </a:moveTo>
                <a:lnTo>
                  <a:pt x="428953" y="0"/>
                </a:lnTo>
              </a:path>
            </a:pathLst>
          </a:custGeom>
          <a:ln w="129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862672" y="122204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132" y="0"/>
                </a:lnTo>
              </a:path>
            </a:pathLst>
          </a:custGeom>
          <a:ln w="129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421141" y="2878258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4" h="0">
                <a:moveTo>
                  <a:pt x="0" y="0"/>
                </a:moveTo>
                <a:lnTo>
                  <a:pt x="401462" y="0"/>
                </a:lnTo>
              </a:path>
            </a:pathLst>
          </a:custGeom>
          <a:ln w="86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503880" y="2877909"/>
            <a:ext cx="760095" cy="0"/>
          </a:xfrm>
          <a:custGeom>
            <a:avLst/>
            <a:gdLst/>
            <a:ahLst/>
            <a:cxnLst/>
            <a:rect l="l" t="t" r="r" b="b"/>
            <a:pathLst>
              <a:path w="760095" h="0">
                <a:moveTo>
                  <a:pt x="0" y="0"/>
                </a:moveTo>
                <a:lnTo>
                  <a:pt x="759546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211690" y="3717503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4" h="0">
                <a:moveTo>
                  <a:pt x="0" y="0"/>
                </a:moveTo>
                <a:lnTo>
                  <a:pt x="552625" y="0"/>
                </a:lnTo>
              </a:path>
            </a:pathLst>
          </a:custGeom>
          <a:ln w="83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262527" y="3709904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4" h="0">
                <a:moveTo>
                  <a:pt x="0" y="0"/>
                </a:moveTo>
                <a:lnTo>
                  <a:pt x="890301" y="0"/>
                </a:lnTo>
              </a:path>
            </a:pathLst>
          </a:custGeom>
          <a:ln w="70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687440" y="4517704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 h="0">
                <a:moveTo>
                  <a:pt x="0" y="0"/>
                </a:moveTo>
                <a:lnTo>
                  <a:pt x="752889" y="0"/>
                </a:lnTo>
              </a:path>
            </a:pathLst>
          </a:custGeom>
          <a:ln w="84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092261" y="4490780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143" y="0"/>
                </a:lnTo>
              </a:path>
            </a:pathLst>
          </a:custGeom>
          <a:ln w="81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679888" y="752478"/>
          <a:ext cx="7331075" cy="4142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3425"/>
                <a:gridCol w="2678429"/>
                <a:gridCol w="2603500"/>
              </a:tblGrid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825500" marR="788670" indent="-99695">
                        <a:lnSpc>
                          <a:spcPct val="23200"/>
                        </a:lnSpc>
                        <a:tabLst>
                          <a:tab pos="991235" algn="l"/>
                          <a:tab pos="1655445" algn="l"/>
                        </a:tabLst>
                      </a:pPr>
                      <a:r>
                        <a:rPr dirty="0" sz="1900" spc="-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900" spc="6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900" spc="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900" spc="6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90">
                          <a:latin typeface="Symbol"/>
                          <a:cs typeface="Symbol"/>
                        </a:rPr>
                        <a:t></a:t>
                      </a:r>
                      <a:r>
                        <a:rPr dirty="0" sz="19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6549" sz="2850" spc="-6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7777" sz="2250" spc="-6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27777" sz="2250" spc="-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500" i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baseline="-29239" sz="2850" spc="-75">
                          <a:latin typeface="Arial"/>
                          <a:cs typeface="Arial"/>
                        </a:rPr>
                        <a:t>2</a:t>
                      </a:r>
                      <a:endParaRPr baseline="-29239" sz="28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799465" marR="741680" indent="-99695">
                        <a:lnSpc>
                          <a:spcPct val="23200"/>
                        </a:lnSpc>
                        <a:tabLst>
                          <a:tab pos="964565" algn="l"/>
                          <a:tab pos="1627505" algn="l"/>
                        </a:tabLst>
                      </a:pPr>
                      <a:r>
                        <a:rPr dirty="0" sz="1900" spc="-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900" spc="6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900" spc="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900" spc="6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Symbol"/>
                          <a:cs typeface="Symbol"/>
                        </a:rPr>
                        <a:t>�</a:t>
                      </a:r>
                      <a:r>
                        <a:rPr dirty="0" sz="1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6549" sz="2850" spc="-3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7777" sz="2250" spc="-33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27777" sz="2250" spc="-3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500" i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baseline="-29239" sz="2850" spc="-75">
                          <a:latin typeface="Arial"/>
                          <a:cs typeface="Arial"/>
                        </a:rPr>
                        <a:t>2</a:t>
                      </a:r>
                      <a:endParaRPr baseline="-29239" sz="28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ts val="1975"/>
                        </a:lnSpc>
                        <a:spcBef>
                          <a:spcPts val="284"/>
                        </a:spcBef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Averaged</a:t>
                      </a:r>
                      <a:r>
                        <a:rPr dirty="0" sz="16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input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EE9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3310">
                        <a:lnSpc>
                          <a:spcPts val="2100"/>
                        </a:lnSpc>
                        <a:spcBef>
                          <a:spcPts val="1945"/>
                        </a:spcBef>
                        <a:tabLst>
                          <a:tab pos="2553335" algn="l"/>
                        </a:tabLst>
                      </a:pPr>
                      <a:r>
                        <a:rPr dirty="0" sz="1300" spc="-1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9444" sz="1500" spc="-1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-19444" sz="1500" spc="-20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30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3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1300" spc="18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3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9444" sz="150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-19444" sz="1500">
                          <a:latin typeface="Arial"/>
                          <a:cs typeface="Arial"/>
                        </a:rPr>
                        <a:t>(</a:t>
                      </a:r>
                      <a:r>
                        <a:rPr dirty="0" baseline="-19444" sz="1500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baseline="-19444" sz="1500" spc="-1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9444" sz="1500">
                          <a:latin typeface="Arial"/>
                          <a:cs typeface="Arial"/>
                        </a:rPr>
                        <a:t>)</a:t>
                      </a:r>
                      <a:r>
                        <a:rPr dirty="0" baseline="-19444" sz="15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3003" sz="2775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300" spc="-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300" spc="-1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003" sz="2775" spc="-7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3003" sz="27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300" spc="-50">
                          <a:latin typeface="Symbol"/>
                          <a:cs typeface="Symbol"/>
                        </a:rPr>
                        <a:t></a:t>
                      </a:r>
                      <a:endParaRPr sz="1300">
                        <a:latin typeface="Symbol"/>
                        <a:cs typeface="Symbol"/>
                      </a:endParaRPr>
                    </a:p>
                    <a:p>
                      <a:pPr algn="r" marR="194310">
                        <a:lnSpc>
                          <a:spcPts val="1080"/>
                        </a:lnSpc>
                      </a:pPr>
                      <a:r>
                        <a:rPr dirty="0" baseline="16666" sz="1500" spc="-37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700" spc="-25" i="1">
                          <a:latin typeface="Times New Roman"/>
                          <a:cs typeface="Times New Roman"/>
                        </a:rPr>
                        <a:t>sw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baseline="14957" sz="19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0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000" spc="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7507" sz="2775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4957" sz="1950" spc="-89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14957" sz="1950" spc="-2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7507" sz="2775" spc="-27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7507" sz="2775" spc="6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9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baseline="-27777" sz="19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9230" sz="19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777" sz="15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2777" sz="1500" spc="6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9009" sz="2775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9230" sz="1950" spc="-89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19230" sz="1950" spc="-25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9009" sz="2775" spc="-284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9009" sz="2775" spc="-41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9230" sz="1950" spc="-58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9230" sz="195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9230" sz="1950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2777" sz="1500" spc="-1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2777" sz="1500" spc="-1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2777" sz="1500" spc="-15" i="1">
                          <a:latin typeface="Times New Roman"/>
                          <a:cs typeface="Times New Roman"/>
                        </a:rPr>
                        <a:t>avg</a:t>
                      </a:r>
                      <a:endParaRPr baseline="2777" sz="150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838200" algn="l"/>
                        </a:tabLst>
                      </a:pPr>
                      <a:r>
                        <a:rPr dirty="0" baseline="23504" sz="1950" spc="-37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11111" sz="1500" spc="-37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11111" sz="15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4957" sz="195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0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52777" sz="1500" spc="-15">
                          <a:latin typeface="Arial"/>
                          <a:cs typeface="Arial"/>
                        </a:rPr>
                        <a:t>2</a:t>
                      </a:r>
                      <a:endParaRPr baseline="52777" sz="15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current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9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44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(line</a:t>
                      </a:r>
                      <a:r>
                        <a:rPr dirty="0" sz="16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current)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44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8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ripple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570"/>
                        </a:lnSpc>
                        <a:spcBef>
                          <a:spcPts val="1575"/>
                        </a:spcBef>
                        <a:tabLst>
                          <a:tab pos="545465" algn="l"/>
                          <a:tab pos="1000125" algn="l"/>
                          <a:tab pos="2002155" algn="l"/>
                          <a:tab pos="2579370" algn="l"/>
                        </a:tabLst>
                      </a:pPr>
                      <a:r>
                        <a:rPr dirty="0" baseline="-5420" sz="3075" spc="-3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20">
                          <a:latin typeface="Symbol"/>
                          <a:cs typeface="Symbol"/>
                        </a:rPr>
                        <a:t></a:t>
                      </a:r>
                      <a:r>
                        <a:rPr dirty="0" sz="1200" spc="-2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420" sz="3075" spc="-509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5420" sz="30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70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3267" sz="2550" spc="-104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7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67" sz="2550" spc="-262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3267" sz="2550" spc="-41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6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8611" sz="1800" spc="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41666" sz="180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37037" sz="135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7037" sz="1350" spc="2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6143" sz="2550" spc="-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1666" sz="1800" spc="-97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41666" sz="1800" spc="-26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6143" sz="2550" spc="-7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26143" sz="25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48611" sz="1800" spc="-930">
                          <a:latin typeface="Symbol"/>
                          <a:cs typeface="Symbol"/>
                        </a:rPr>
                        <a:t></a:t>
                      </a:r>
                      <a:endParaRPr baseline="48611" sz="1800">
                        <a:latin typeface="Symbol"/>
                        <a:cs typeface="Symbol"/>
                      </a:endParaRPr>
                    </a:p>
                    <a:p>
                      <a:pPr marL="240029">
                        <a:lnSpc>
                          <a:spcPts val="850"/>
                        </a:lnSpc>
                        <a:tabLst>
                          <a:tab pos="1155700" algn="l"/>
                          <a:tab pos="1525905" algn="l"/>
                          <a:tab pos="1798320" algn="l"/>
                          <a:tab pos="2084070" algn="l"/>
                        </a:tabLst>
                      </a:pPr>
                      <a:r>
                        <a:rPr dirty="0" sz="90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sz="900" spc="-1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900" spc="135"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-27777" sz="1350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-27777" sz="1350" spc="-1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35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7777" sz="1350" spc="-8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350" spc="-37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-27777" sz="13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18518" sz="180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18518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7777" sz="1800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7777" sz="18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7777" sz="18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7777" sz="1800" spc="-15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7777" sz="1800" spc="262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24509" sz="2550" spc="-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27777" sz="1800" spc="-97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-27777" sz="1800" spc="-24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509" sz="2550" spc="-262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24509" sz="2550" spc="-27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8518" sz="1800" spc="-75">
                          <a:latin typeface="Symbol"/>
                          <a:cs typeface="Symbol"/>
                        </a:rPr>
                        <a:t></a:t>
                      </a:r>
                      <a:endParaRPr baseline="-18518" sz="1800">
                        <a:latin typeface="Symbol"/>
                        <a:cs typeface="Symbol"/>
                      </a:endParaRPr>
                    </a:p>
                    <a:p>
                      <a:pPr marL="1525905">
                        <a:lnSpc>
                          <a:spcPts val="1140"/>
                        </a:lnSpc>
                        <a:tabLst>
                          <a:tab pos="1884045" algn="l"/>
                          <a:tab pos="2255520" algn="l"/>
                          <a:tab pos="2579370" algn="l"/>
                        </a:tabLst>
                      </a:pP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9259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25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</a:t>
                      </a:r>
                      <a:endParaRPr baseline="-9259" sz="1800">
                        <a:latin typeface="Symbol"/>
                        <a:cs typeface="Symbol"/>
                      </a:endParaRPr>
                    </a:p>
                  </a:txBody>
                  <a:tcPr marL="0" marR="0" marB="0" marT="200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695"/>
                        </a:lnSpc>
                        <a:spcBef>
                          <a:spcPts val="1450"/>
                        </a:spcBef>
                        <a:tabLst>
                          <a:tab pos="662940" algn="l"/>
                          <a:tab pos="1149985" algn="l"/>
                        </a:tabLst>
                      </a:pPr>
                      <a:r>
                        <a:rPr dirty="0" baseline="-5050" sz="3300" spc="-3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50" spc="-20">
                          <a:latin typeface="Symbol"/>
                          <a:cs typeface="Symbol"/>
                        </a:rPr>
                        <a:t></a:t>
                      </a:r>
                      <a:r>
                        <a:rPr dirty="0" sz="1250" spc="-2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050" sz="3300" spc="-54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5050" sz="33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12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50" spc="18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3086" sz="2700" spc="-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50" spc="-65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50" spc="-17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086" sz="2700" spc="-27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3086" sz="2700" spc="-4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50" spc="-36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8888" sz="1875" spc="11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8888" sz="1875" spc="-26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25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7777" sz="18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7777" sz="150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27777" sz="1500" spc="292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48888" sz="1875" spc="-952">
                          <a:latin typeface="Symbol"/>
                          <a:cs typeface="Symbol"/>
                        </a:rPr>
                        <a:t></a:t>
                      </a:r>
                      <a:endParaRPr baseline="48888" sz="1875">
                        <a:latin typeface="Symbol"/>
                        <a:cs typeface="Symbol"/>
                      </a:endParaRPr>
                    </a:p>
                    <a:p>
                      <a:pPr marL="336550">
                        <a:lnSpc>
                          <a:spcPts val="915"/>
                        </a:lnSpc>
                        <a:tabLst>
                          <a:tab pos="1316990" algn="l"/>
                          <a:tab pos="1712595" algn="l"/>
                          <a:tab pos="2049145" algn="l"/>
                          <a:tab pos="2249805" algn="l"/>
                        </a:tabLst>
                      </a:pPr>
                      <a:r>
                        <a:rPr dirty="0" sz="100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sz="1000" spc="-1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44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7777" sz="1500" spc="-15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-27777" sz="1500" spc="-18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5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7777" sz="15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500" spc="-37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-27777" sz="15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0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17777" sz="1875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17777" sz="18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8888" sz="1875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8888" sz="187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4691" sz="2700" spc="-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28888" sz="1875" spc="-97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-28888" sz="1875" spc="-25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4691" sz="2700" spc="-27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24691" sz="2700" spc="-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7777" sz="1875" spc="-75">
                          <a:latin typeface="Symbol"/>
                          <a:cs typeface="Symbol"/>
                        </a:rPr>
                        <a:t></a:t>
                      </a:r>
                      <a:endParaRPr baseline="-17777" sz="1875">
                        <a:latin typeface="Symbol"/>
                        <a:cs typeface="Symbol"/>
                      </a:endParaRPr>
                    </a:p>
                    <a:p>
                      <a:pPr marL="1712595">
                        <a:lnSpc>
                          <a:spcPts val="1200"/>
                        </a:lnSpc>
                        <a:tabLst>
                          <a:tab pos="2115185" algn="l"/>
                          <a:tab pos="2461260" algn="l"/>
                        </a:tabLst>
                      </a:pPr>
                      <a:r>
                        <a:rPr dirty="0" baseline="-8888" sz="1875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8888" sz="18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0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8888" sz="1875" spc="-75">
                          <a:latin typeface="Symbol"/>
                          <a:cs typeface="Symbol"/>
                        </a:rPr>
                        <a:t></a:t>
                      </a:r>
                      <a:endParaRPr baseline="-8888" sz="1875">
                        <a:latin typeface="Symbol"/>
                        <a:cs typeface="Symbol"/>
                      </a:endParaRPr>
                    </a:p>
                  </a:txBody>
                  <a:tcPr marL="0" marR="0" marB="0" marT="18415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  <a:spcBef>
                          <a:spcPts val="1050"/>
                        </a:spcBef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Current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13335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solidFill>
                      <a:srgbClr val="DE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>
                        <a:lnSpc>
                          <a:spcPts val="2095"/>
                        </a:lnSpc>
                        <a:spcBef>
                          <a:spcPts val="1335"/>
                        </a:spcBef>
                        <a:tabLst>
                          <a:tab pos="528320" algn="l"/>
                          <a:tab pos="735965" algn="l"/>
                          <a:tab pos="1887855" algn="l"/>
                          <a:tab pos="2465070" algn="l"/>
                        </a:tabLst>
                      </a:pPr>
                      <a:r>
                        <a:rPr dirty="0" baseline="-4938" sz="3375" spc="-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5555" sz="1500" spc="-37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5555" sz="15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4938" sz="3375" spc="-70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4938" sz="33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5555" sz="15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baseline="5555" sz="1500" spc="3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555" sz="15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5555" sz="1500" spc="-209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5555" sz="1500" spc="-45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5555" sz="1500" spc="-17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555" sz="15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5555" sz="1500" spc="232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400" spc="-5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5555" sz="1500" spc="-75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5555" sz="1500" spc="-18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4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sz="1400" spc="-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555" sz="1500" spc="-45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5555" sz="1500" spc="-17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6666" sz="1500" spc="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5555" sz="1500" spc="37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5555" sz="1500" spc="37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5555" sz="15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41666" sz="15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37037" sz="1125" spc="-3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37037" sz="11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66666" sz="1500" spc="-787">
                          <a:latin typeface="Symbol"/>
                          <a:cs typeface="Symbol"/>
                        </a:rPr>
                        <a:t></a:t>
                      </a:r>
                      <a:endParaRPr baseline="66666" sz="1500">
                        <a:latin typeface="Symbol"/>
                        <a:cs typeface="Symbol"/>
                      </a:endParaRPr>
                    </a:p>
                    <a:p>
                      <a:pPr marL="262255">
                        <a:lnSpc>
                          <a:spcPts val="10"/>
                        </a:lnSpc>
                        <a:tabLst>
                          <a:tab pos="1008380" algn="l"/>
                          <a:tab pos="1323975" algn="l"/>
                          <a:tab pos="2465070" algn="l"/>
                        </a:tabLst>
                      </a:pPr>
                      <a:r>
                        <a:rPr dirty="0" baseline="3703" sz="1125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0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3703" sz="1125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baseline="3703" sz="1125" spc="-12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1111" sz="1125" spc="-37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11111" sz="11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36111" sz="150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36111" sz="15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36111" sz="1500" spc="-75">
                          <a:latin typeface="Symbol"/>
                          <a:cs typeface="Symbol"/>
                        </a:rPr>
                        <a:t></a:t>
                      </a:r>
                      <a:endParaRPr baseline="36111" sz="1500">
                        <a:latin typeface="Symbol"/>
                        <a:cs typeface="Symbol"/>
                      </a:endParaRPr>
                    </a:p>
                    <a:p>
                      <a:pPr marL="585470">
                        <a:lnSpc>
                          <a:spcPts val="890"/>
                        </a:lnSpc>
                        <a:tabLst>
                          <a:tab pos="1323975" algn="l"/>
                          <a:tab pos="1569085" algn="l"/>
                        </a:tabLst>
                      </a:pPr>
                      <a:r>
                        <a:rPr dirty="0" baseline="3703" sz="1125" spc="-37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3703" sz="11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8333" sz="150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8333" sz="15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5050" sz="2475" spc="-44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0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2222" sz="1125" spc="-44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-22222" sz="1125" spc="1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2222" sz="11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-22222" sz="1125" spc="5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968" sz="2100" spc="-6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000" spc="-45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000" spc="-1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968" sz="2100" spc="-24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5050" sz="2475" spc="-24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5050" sz="2475" spc="-30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8333" sz="1500" spc="-75">
                          <a:latin typeface="Symbol"/>
                          <a:cs typeface="Symbol"/>
                        </a:rPr>
                        <a:t></a:t>
                      </a:r>
                      <a:endParaRPr baseline="8333" sz="1500">
                        <a:latin typeface="Symbol"/>
                        <a:cs typeface="Symbol"/>
                      </a:endParaRPr>
                    </a:p>
                    <a:p>
                      <a:pPr marL="1323975">
                        <a:lnSpc>
                          <a:spcPts val="810"/>
                        </a:lnSpc>
                        <a:tabLst>
                          <a:tab pos="2465070" algn="l"/>
                        </a:tabLst>
                      </a:pPr>
                      <a:r>
                        <a:rPr dirty="0" sz="1000" spc="-5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50">
                          <a:latin typeface="Symbol"/>
                          <a:cs typeface="Symbol"/>
                        </a:rPr>
                        <a:t></a:t>
                      </a:r>
                      <a:endParaRPr sz="1000">
                        <a:latin typeface="Symbol"/>
                        <a:cs typeface="Symbol"/>
                      </a:endParaRPr>
                    </a:p>
                  </a:txBody>
                  <a:tcPr marL="0" marR="0" marB="0" marT="169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765">
                        <a:lnSpc>
                          <a:spcPts val="2435"/>
                        </a:lnSpc>
                        <a:spcBef>
                          <a:spcPts val="855"/>
                        </a:spcBef>
                        <a:tabLst>
                          <a:tab pos="600075" algn="l"/>
                          <a:tab pos="847725" algn="l"/>
                          <a:tab pos="1967230" algn="l"/>
                          <a:tab pos="2401570" algn="l"/>
                        </a:tabLst>
                      </a:pPr>
                      <a:r>
                        <a:rPr dirty="0" baseline="-7070" sz="4125" spc="-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7070" sz="4125" spc="-84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7070" sz="41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00" spc="-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8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3267" sz="2550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67" sz="2550" spc="-254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3267" sz="2550" spc="-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5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00" spc="-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8611" sz="1800" spc="6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4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37037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6315" sz="1425" spc="-3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26315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48611" sz="1800" spc="-930">
                          <a:latin typeface="Symbol"/>
                          <a:cs typeface="Symbol"/>
                        </a:rPr>
                        <a:t></a:t>
                      </a:r>
                      <a:endParaRPr baseline="48611" sz="1800">
                        <a:latin typeface="Symbol"/>
                        <a:cs typeface="Symbol"/>
                      </a:endParaRPr>
                    </a:p>
                    <a:p>
                      <a:pPr marL="282575">
                        <a:lnSpc>
                          <a:spcPts val="795"/>
                        </a:lnSpc>
                        <a:tabLst>
                          <a:tab pos="1172845" algn="l"/>
                          <a:tab pos="1549400" algn="l"/>
                          <a:tab pos="1841500" algn="l"/>
                        </a:tabLst>
                      </a:pPr>
                      <a:r>
                        <a:rPr dirty="0" baseline="5847" sz="1425" spc="-3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300" spc="-2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5847" sz="1425" spc="-30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baseline="5847" sz="1425" spc="-20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sz="13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163" sz="1425" spc="-52" i="1">
                          <a:latin typeface="Times New Roman"/>
                          <a:cs typeface="Times New Roman"/>
                        </a:rPr>
                        <a:t>pk</a:t>
                      </a:r>
                      <a:r>
                        <a:rPr dirty="0" baseline="-32163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1695" sz="1425" spc="-37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11695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9259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0833" sz="1800"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-20833" sz="1800" spc="-26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0833" sz="1800" spc="-52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0833" sz="1800" spc="-20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0833" sz="180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0833" sz="1800" spc="284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17973" sz="2550" spc="-8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20833" sz="1800" spc="-82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baseline="-20833" sz="1800" spc="-25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7973" sz="2550" spc="-254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17973" sz="2550" spc="-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</a:t>
                      </a:r>
                      <a:endParaRPr baseline="-9259" sz="1800">
                        <a:latin typeface="Symbol"/>
                        <a:cs typeface="Symbol"/>
                      </a:endParaRPr>
                    </a:p>
                    <a:p>
                      <a:pPr marL="1549400">
                        <a:lnSpc>
                          <a:spcPts val="1060"/>
                        </a:lnSpc>
                        <a:tabLst>
                          <a:tab pos="2072005" algn="l"/>
                          <a:tab pos="2401570" algn="l"/>
                        </a:tabLst>
                      </a:pP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9259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9259" sz="1800" spc="-75">
                          <a:latin typeface="Symbol"/>
                          <a:cs typeface="Symbol"/>
                        </a:rPr>
                        <a:t></a:t>
                      </a:r>
                      <a:endParaRPr baseline="-9259" sz="1800">
                        <a:latin typeface="Symbol"/>
                        <a:cs typeface="Symbol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envelope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9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9F5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  <a:spcBef>
                          <a:spcPts val="1180"/>
                        </a:spcBef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Current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1498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240665">
                        <a:lnSpc>
                          <a:spcPts val="2510"/>
                        </a:lnSpc>
                        <a:spcBef>
                          <a:spcPts val="710"/>
                        </a:spcBef>
                        <a:tabLst>
                          <a:tab pos="685165" algn="l"/>
                          <a:tab pos="1776095" algn="l"/>
                        </a:tabLst>
                      </a:pPr>
                      <a:r>
                        <a:rPr dirty="0" baseline="-7201" sz="4050" spc="-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7201" sz="4050" spc="-742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7201" sz="4050" spc="3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7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3267" sz="2550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7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67" sz="2550" spc="-254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3267" sz="2550" spc="-39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40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37037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6315" sz="1425" spc="-30" i="1">
                          <a:latin typeface="Times New Roman"/>
                          <a:cs typeface="Times New Roman"/>
                        </a:rPr>
                        <a:t>out</a:t>
                      </a:r>
                      <a:endParaRPr baseline="26315" sz="1425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ts val="1160"/>
                        </a:lnSpc>
                        <a:tabLst>
                          <a:tab pos="1006475" algn="l"/>
                          <a:tab pos="1398905" algn="l"/>
                          <a:tab pos="1898650" algn="l"/>
                        </a:tabLst>
                      </a:pPr>
                      <a:r>
                        <a:rPr dirty="0" baseline="38011" sz="1425" spc="-37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23504" sz="1950" spc="-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38011" sz="1425" spc="-37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baseline="38011" sz="1425" spc="-21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3504" sz="195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23504" sz="1950" spc="23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923" sz="1425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923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43859" sz="1425" spc="-37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3859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200" spc="-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5555" sz="3000" spc="-3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2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2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8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3267" sz="2550" spc="-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6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67" sz="2550" spc="-3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5555" sz="3000" spc="-37">
                          <a:latin typeface="Symbol"/>
                          <a:cs typeface="Symbol"/>
                        </a:rPr>
                        <a:t></a:t>
                      </a:r>
                      <a:endParaRPr baseline="-5555" sz="3000">
                        <a:latin typeface="Symbol"/>
                        <a:cs typeface="Symbol"/>
                      </a:endParaRPr>
                    </a:p>
                    <a:p>
                      <a:pPr marL="1696085">
                        <a:lnSpc>
                          <a:spcPts val="630"/>
                        </a:lnSpc>
                        <a:tabLst>
                          <a:tab pos="2072005" algn="l"/>
                        </a:tabLst>
                      </a:pPr>
                      <a:r>
                        <a:rPr dirty="0" sz="950" spc="-25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 spc="-25" i="1">
                          <a:latin typeface="Times New Roman"/>
                          <a:cs typeface="Times New Roman"/>
                        </a:rPr>
                        <a:t>in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944244" algn="l"/>
                        </a:tabLst>
                      </a:pPr>
                      <a:r>
                        <a:rPr dirty="0" baseline="-21212" sz="4125" spc="-12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30092" sz="1800" spc="-12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30092" sz="1800" spc="19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49382" sz="2025" spc="-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49382" sz="20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49382" sz="2025" spc="-209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49382" sz="2025" spc="-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0202" sz="4125" spc="-772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-20202" sz="4125" spc="30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0092" sz="180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baseline="-30092" sz="1800" spc="23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-37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95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950" spc="-2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sz="950" spc="10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-3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6203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9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6435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1362710" algn="l"/>
                        </a:tabLst>
                      </a:pPr>
                      <a:r>
                        <a:rPr dirty="0" baseline="61403" sz="1425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61403" sz="1425" spc="20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1403" sz="1425" i="1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dirty="0" baseline="61403" sz="1425" spc="382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23391" sz="1425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23391" sz="14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6203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6203" sz="1800" spc="-24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6203" sz="1800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6203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9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9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52631" sz="1425" spc="-15">
                          <a:latin typeface="Arial"/>
                          <a:cs typeface="Arial"/>
                        </a:rPr>
                        <a:t>2</a:t>
                      </a:r>
                      <a:endParaRPr baseline="52631" sz="1425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envelope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627861" y="4855971"/>
            <a:ext cx="10215245" cy="1303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6725" indent="-415925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66725" algn="l"/>
              </a:tabLst>
            </a:pPr>
            <a:r>
              <a:rPr dirty="0" sz="2800">
                <a:latin typeface="Arial"/>
                <a:cs typeface="Arial"/>
              </a:rPr>
              <a:t>Current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pk-pk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ripple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independent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from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466725" indent="-415925">
              <a:lnSpc>
                <a:spcPts val="3325"/>
              </a:lnSpc>
              <a:spcBef>
                <a:spcPts val="45"/>
              </a:spcBef>
              <a:buFont typeface="Arial Unicode MS"/>
              <a:buChar char="□"/>
              <a:tabLst>
                <a:tab pos="466725" algn="l"/>
              </a:tabLst>
            </a:pP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nearly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i</a:t>
            </a:r>
            <a:r>
              <a:rPr dirty="0" baseline="-17543" sz="2850" i="1">
                <a:latin typeface="Arial"/>
                <a:cs typeface="Arial"/>
              </a:rPr>
              <a:t>in</a:t>
            </a:r>
            <a:r>
              <a:rPr dirty="0" sz="2800">
                <a:latin typeface="Arial"/>
                <a:cs typeface="Arial"/>
              </a:rPr>
              <a:t>(</a:t>
            </a:r>
            <a:r>
              <a:rPr dirty="0" sz="2800" i="1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) /2 @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90 V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rms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(top 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 </a:t>
            </a:r>
            <a:r>
              <a:rPr dirty="0" sz="2800" spc="-10">
                <a:latin typeface="Arial"/>
                <a:cs typeface="Arial"/>
              </a:rPr>
              <a:t>sinusoid)</a:t>
            </a:r>
            <a:endParaRPr sz="2800">
              <a:latin typeface="Arial"/>
              <a:cs typeface="Arial"/>
            </a:endParaRPr>
          </a:p>
          <a:p>
            <a:pPr marL="466725" indent="-415925">
              <a:lnSpc>
                <a:spcPts val="3325"/>
              </a:lnSpc>
              <a:buFont typeface="Arial Unicode MS"/>
              <a:buChar char="□"/>
              <a:tabLst>
                <a:tab pos="466725" algn="l"/>
              </a:tabLst>
            </a:pPr>
            <a:r>
              <a:rPr dirty="0" sz="2800">
                <a:latin typeface="Arial"/>
                <a:cs typeface="Arial"/>
              </a:rPr>
              <a:t>See</a:t>
            </a:r>
            <a:r>
              <a:rPr dirty="0" sz="2800" spc="350">
                <a:latin typeface="Arial"/>
                <a:cs typeface="Arial"/>
              </a:rPr>
              <a:t>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www.onsemi.com/pub/Collateral/AND8355-D.PDF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1126" y="1308705"/>
            <a:ext cx="4035473" cy="3355869"/>
          </a:xfrm>
          <a:prstGeom prst="rect">
            <a:avLst/>
          </a:prstGeom>
        </p:spPr>
      </p:pic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20"/>
              <a:t> </a:t>
            </a:r>
            <a:r>
              <a:rPr dirty="0"/>
              <a:t>PFC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10"/>
              <a:t> </a:t>
            </a:r>
            <a:r>
              <a:rPr dirty="0"/>
              <a:t>Boost</a:t>
            </a:r>
            <a:r>
              <a:rPr dirty="0" spc="-5"/>
              <a:t> </a:t>
            </a:r>
            <a:r>
              <a:rPr dirty="0"/>
              <a:t>Diode</a:t>
            </a:r>
            <a:r>
              <a:rPr dirty="0" spc="-15"/>
              <a:t> </a:t>
            </a:r>
            <a:r>
              <a:rPr dirty="0" spc="-10"/>
              <a:t>Current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7071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boost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diode(s)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depends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mode: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21622" y="2625931"/>
            <a:ext cx="2042795" cy="1092200"/>
            <a:chOff x="1321622" y="2625931"/>
            <a:chExt cx="2042795" cy="1092200"/>
          </a:xfrm>
        </p:grpSpPr>
        <p:sp>
          <p:nvSpPr>
            <p:cNvPr id="5" name="object 5" descr=""/>
            <p:cNvSpPr/>
            <p:nvPr/>
          </p:nvSpPr>
          <p:spPr>
            <a:xfrm>
              <a:off x="1527943" y="2629107"/>
              <a:ext cx="0" cy="1060450"/>
            </a:xfrm>
            <a:custGeom>
              <a:avLst/>
              <a:gdLst/>
              <a:ahLst/>
              <a:cxnLst/>
              <a:rect l="l" t="t" r="r" b="b"/>
              <a:pathLst>
                <a:path w="0" h="1060450">
                  <a:moveTo>
                    <a:pt x="0" y="1060175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29530" y="2640219"/>
              <a:ext cx="230504" cy="250825"/>
            </a:xfrm>
            <a:custGeom>
              <a:avLst/>
              <a:gdLst/>
              <a:ahLst/>
              <a:cxnLst/>
              <a:rect l="l" t="t" r="r" b="b"/>
              <a:pathLst>
                <a:path w="230505" h="250825">
                  <a:moveTo>
                    <a:pt x="0" y="0"/>
                  </a:moveTo>
                  <a:lnTo>
                    <a:pt x="230127" y="25076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58071" y="2890978"/>
              <a:ext cx="0" cy="789305"/>
            </a:xfrm>
            <a:custGeom>
              <a:avLst/>
              <a:gdLst/>
              <a:ahLst/>
              <a:cxnLst/>
              <a:rect l="l" t="t" r="r" b="b"/>
              <a:pathLst>
                <a:path w="0" h="789304">
                  <a:moveTo>
                    <a:pt x="0" y="0"/>
                  </a:moveTo>
                  <a:lnTo>
                    <a:pt x="1" y="78878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40653" y="2786230"/>
              <a:ext cx="1924050" cy="0"/>
            </a:xfrm>
            <a:custGeom>
              <a:avLst/>
              <a:gdLst/>
              <a:ahLst/>
              <a:cxnLst/>
              <a:rect l="l" t="t" r="r" b="b"/>
              <a:pathLst>
                <a:path w="1924050" h="0">
                  <a:moveTo>
                    <a:pt x="0" y="0"/>
                  </a:moveTo>
                  <a:lnTo>
                    <a:pt x="192355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24688" y="2637043"/>
              <a:ext cx="0" cy="1060450"/>
            </a:xfrm>
            <a:custGeom>
              <a:avLst/>
              <a:gdLst/>
              <a:ahLst/>
              <a:cxnLst/>
              <a:rect l="l" t="t" r="r" b="b"/>
              <a:pathLst>
                <a:path w="0" h="1060450">
                  <a:moveTo>
                    <a:pt x="0" y="1060175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26274" y="2648154"/>
              <a:ext cx="230504" cy="250825"/>
            </a:xfrm>
            <a:custGeom>
              <a:avLst/>
              <a:gdLst/>
              <a:ahLst/>
              <a:cxnLst/>
              <a:rect l="l" t="t" r="r" b="b"/>
              <a:pathLst>
                <a:path w="230505" h="250825">
                  <a:moveTo>
                    <a:pt x="0" y="0"/>
                  </a:moveTo>
                  <a:lnTo>
                    <a:pt x="230127" y="25076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54816" y="2898913"/>
              <a:ext cx="0" cy="789305"/>
            </a:xfrm>
            <a:custGeom>
              <a:avLst/>
              <a:gdLst/>
              <a:ahLst/>
              <a:cxnLst/>
              <a:rect l="l" t="t" r="r" b="b"/>
              <a:pathLst>
                <a:path w="0" h="789304">
                  <a:moveTo>
                    <a:pt x="0" y="0"/>
                  </a:moveTo>
                  <a:lnTo>
                    <a:pt x="1" y="78878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10323" y="2633870"/>
              <a:ext cx="0" cy="1060450"/>
            </a:xfrm>
            <a:custGeom>
              <a:avLst/>
              <a:gdLst/>
              <a:ahLst/>
              <a:cxnLst/>
              <a:rect l="l" t="t" r="r" b="b"/>
              <a:pathLst>
                <a:path w="0" h="1060450">
                  <a:moveTo>
                    <a:pt x="0" y="1060175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11910" y="2644979"/>
              <a:ext cx="230504" cy="250825"/>
            </a:xfrm>
            <a:custGeom>
              <a:avLst/>
              <a:gdLst/>
              <a:ahLst/>
              <a:cxnLst/>
              <a:rect l="l" t="t" r="r" b="b"/>
              <a:pathLst>
                <a:path w="230505" h="250825">
                  <a:moveTo>
                    <a:pt x="0" y="0"/>
                  </a:moveTo>
                  <a:lnTo>
                    <a:pt x="230128" y="25076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940449" y="2895738"/>
              <a:ext cx="0" cy="789305"/>
            </a:xfrm>
            <a:custGeom>
              <a:avLst/>
              <a:gdLst/>
              <a:ahLst/>
              <a:cxnLst/>
              <a:rect l="l" t="t" r="r" b="b"/>
              <a:pathLst>
                <a:path w="0" h="789304">
                  <a:moveTo>
                    <a:pt x="0" y="0"/>
                  </a:moveTo>
                  <a:lnTo>
                    <a:pt x="1" y="78878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21622" y="3698803"/>
              <a:ext cx="1892300" cy="0"/>
            </a:xfrm>
            <a:custGeom>
              <a:avLst/>
              <a:gdLst/>
              <a:ahLst/>
              <a:cxnLst/>
              <a:rect l="l" t="t" r="r" b="b"/>
              <a:pathLst>
                <a:path w="1892300" h="0">
                  <a:moveTo>
                    <a:pt x="0" y="0"/>
                  </a:moveTo>
                  <a:lnTo>
                    <a:pt x="1891807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837152" y="1827148"/>
            <a:ext cx="2533015" cy="1887855"/>
            <a:chOff x="3837152" y="1827148"/>
            <a:chExt cx="2533015" cy="1887855"/>
          </a:xfrm>
        </p:grpSpPr>
        <p:sp>
          <p:nvSpPr>
            <p:cNvPr id="17" name="object 17" descr=""/>
            <p:cNvSpPr/>
            <p:nvPr/>
          </p:nvSpPr>
          <p:spPr>
            <a:xfrm>
              <a:off x="4895742" y="1865242"/>
              <a:ext cx="5080" cy="1833880"/>
            </a:xfrm>
            <a:custGeom>
              <a:avLst/>
              <a:gdLst/>
              <a:ahLst/>
              <a:cxnLst/>
              <a:rect l="l" t="t" r="r" b="b"/>
              <a:pathLst>
                <a:path w="5079" h="1833879">
                  <a:moveTo>
                    <a:pt x="0" y="1833561"/>
                  </a:moveTo>
                  <a:lnTo>
                    <a:pt x="476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68855" y="2794166"/>
              <a:ext cx="2006600" cy="0"/>
            </a:xfrm>
            <a:custGeom>
              <a:avLst/>
              <a:gdLst/>
              <a:ahLst/>
              <a:cxnLst/>
              <a:rect l="l" t="t" r="r" b="b"/>
              <a:pathLst>
                <a:path w="2006600" h="0">
                  <a:moveTo>
                    <a:pt x="0" y="0"/>
                  </a:moveTo>
                  <a:lnTo>
                    <a:pt x="200607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37152" y="1863653"/>
              <a:ext cx="2533015" cy="0"/>
            </a:xfrm>
            <a:custGeom>
              <a:avLst/>
              <a:gdLst/>
              <a:ahLst/>
              <a:cxnLst/>
              <a:rect l="l" t="t" r="r" b="b"/>
              <a:pathLst>
                <a:path w="2533015" h="0">
                  <a:moveTo>
                    <a:pt x="0" y="0"/>
                  </a:moveTo>
                  <a:lnTo>
                    <a:pt x="2532991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895742" y="1844611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79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475028" y="1873176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w="0" h="1825625">
                  <a:moveTo>
                    <a:pt x="0" y="1825625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78890" y="1841436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79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330738" y="1862068"/>
              <a:ext cx="0" cy="1837055"/>
            </a:xfrm>
            <a:custGeom>
              <a:avLst/>
              <a:gdLst/>
              <a:ahLst/>
              <a:cxnLst/>
              <a:rect l="l" t="t" r="r" b="b"/>
              <a:pathLst>
                <a:path w="0" h="1837054">
                  <a:moveTo>
                    <a:pt x="0" y="1836737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325976" y="1841436"/>
              <a:ext cx="284480" cy="1839595"/>
            </a:xfrm>
            <a:custGeom>
              <a:avLst/>
              <a:gdLst/>
              <a:ahLst/>
              <a:cxnLst/>
              <a:rect l="l" t="t" r="r" b="b"/>
              <a:pathLst>
                <a:path w="284479" h="1839595">
                  <a:moveTo>
                    <a:pt x="0" y="0"/>
                  </a:moveTo>
                  <a:lnTo>
                    <a:pt x="284089" y="183943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984754" y="3695631"/>
              <a:ext cx="2322195" cy="0"/>
            </a:xfrm>
            <a:custGeom>
              <a:avLst/>
              <a:gdLst/>
              <a:ahLst/>
              <a:cxnLst/>
              <a:rect l="l" t="t" r="r" b="b"/>
              <a:pathLst>
                <a:path w="2322195" h="0">
                  <a:moveTo>
                    <a:pt x="0" y="0"/>
                  </a:moveTo>
                  <a:lnTo>
                    <a:pt x="2321908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6868490" y="2765593"/>
            <a:ext cx="2647315" cy="952500"/>
            <a:chOff x="6868490" y="2765593"/>
            <a:chExt cx="2647315" cy="952500"/>
          </a:xfrm>
        </p:grpSpPr>
        <p:sp>
          <p:nvSpPr>
            <p:cNvPr id="27" name="object 27" descr=""/>
            <p:cNvSpPr/>
            <p:nvPr/>
          </p:nvSpPr>
          <p:spPr>
            <a:xfrm>
              <a:off x="7249214" y="2790990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3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247649" y="2786254"/>
              <a:ext cx="252729" cy="903605"/>
            </a:xfrm>
            <a:custGeom>
              <a:avLst/>
              <a:gdLst/>
              <a:ahLst/>
              <a:cxnLst/>
              <a:rect l="l" t="t" r="r" b="b"/>
              <a:pathLst>
                <a:path w="252729" h="903604">
                  <a:moveTo>
                    <a:pt x="0" y="0"/>
                  </a:moveTo>
                  <a:lnTo>
                    <a:pt x="252347" y="903052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580960" y="2787817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3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580937" y="2779881"/>
              <a:ext cx="244475" cy="908050"/>
            </a:xfrm>
            <a:custGeom>
              <a:avLst/>
              <a:gdLst/>
              <a:ahLst/>
              <a:cxnLst/>
              <a:rect l="l" t="t" r="r" b="b"/>
              <a:pathLst>
                <a:path w="244475" h="908050">
                  <a:moveTo>
                    <a:pt x="0" y="0"/>
                  </a:moveTo>
                  <a:lnTo>
                    <a:pt x="244411" y="9078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31946" y="2790991"/>
              <a:ext cx="2185670" cy="0"/>
            </a:xfrm>
            <a:custGeom>
              <a:avLst/>
              <a:gdLst/>
              <a:ahLst/>
              <a:cxnLst/>
              <a:rect l="l" t="t" r="r" b="b"/>
              <a:pathLst>
                <a:path w="2185670" h="0">
                  <a:moveTo>
                    <a:pt x="0" y="0"/>
                  </a:moveTo>
                  <a:lnTo>
                    <a:pt x="218541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911250" y="2787817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3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911205" y="2786274"/>
              <a:ext cx="252729" cy="903605"/>
            </a:xfrm>
            <a:custGeom>
              <a:avLst/>
              <a:gdLst/>
              <a:ahLst/>
              <a:cxnLst/>
              <a:rect l="l" t="t" r="r" b="b"/>
              <a:pathLst>
                <a:path w="252729" h="903604">
                  <a:moveTo>
                    <a:pt x="0" y="0"/>
                  </a:moveTo>
                  <a:lnTo>
                    <a:pt x="252347" y="903052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246191" y="2791035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3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246168" y="2786296"/>
              <a:ext cx="244475" cy="908050"/>
            </a:xfrm>
            <a:custGeom>
              <a:avLst/>
              <a:gdLst/>
              <a:ahLst/>
              <a:cxnLst/>
              <a:rect l="l" t="t" r="r" b="b"/>
              <a:pathLst>
                <a:path w="244475" h="908050">
                  <a:moveTo>
                    <a:pt x="0" y="0"/>
                  </a:moveTo>
                  <a:lnTo>
                    <a:pt x="244411" y="9078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566891" y="2795754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2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573241" y="2787816"/>
              <a:ext cx="252729" cy="903605"/>
            </a:xfrm>
            <a:custGeom>
              <a:avLst/>
              <a:gdLst/>
              <a:ahLst/>
              <a:cxnLst/>
              <a:rect l="l" t="t" r="r" b="b"/>
              <a:pathLst>
                <a:path w="252729" h="903604">
                  <a:moveTo>
                    <a:pt x="0" y="0"/>
                  </a:moveTo>
                  <a:lnTo>
                    <a:pt x="252346" y="903053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908225" y="2792579"/>
              <a:ext cx="0" cy="903605"/>
            </a:xfrm>
            <a:custGeom>
              <a:avLst/>
              <a:gdLst/>
              <a:ahLst/>
              <a:cxnLst/>
              <a:rect l="l" t="t" r="r" b="b"/>
              <a:pathLst>
                <a:path w="0" h="903604">
                  <a:moveTo>
                    <a:pt x="0" y="903052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908204" y="2784641"/>
              <a:ext cx="244475" cy="908050"/>
            </a:xfrm>
            <a:custGeom>
              <a:avLst/>
              <a:gdLst/>
              <a:ahLst/>
              <a:cxnLst/>
              <a:rect l="l" t="t" r="r" b="b"/>
              <a:pathLst>
                <a:path w="244475" h="908050">
                  <a:moveTo>
                    <a:pt x="0" y="0"/>
                  </a:moveTo>
                  <a:lnTo>
                    <a:pt x="244411" y="9078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868490" y="3698803"/>
              <a:ext cx="2647315" cy="0"/>
            </a:xfrm>
            <a:custGeom>
              <a:avLst/>
              <a:gdLst/>
              <a:ahLst/>
              <a:cxnLst/>
              <a:rect l="l" t="t" r="r" b="b"/>
              <a:pathLst>
                <a:path w="2647315" h="0">
                  <a:moveTo>
                    <a:pt x="0" y="0"/>
                  </a:moveTo>
                  <a:lnTo>
                    <a:pt x="2647261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8295278" y="182922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 h="0">
                <a:moveTo>
                  <a:pt x="0" y="0"/>
                </a:moveTo>
                <a:lnTo>
                  <a:pt x="252347" y="1"/>
                </a:lnTo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8632715" y="1700276"/>
            <a:ext cx="603885" cy="38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solidFill>
                  <a:srgbClr val="00B050"/>
                </a:solidFill>
                <a:latin typeface="Arial"/>
                <a:cs typeface="Arial"/>
              </a:rPr>
              <a:t>Phase</a:t>
            </a:r>
            <a:r>
              <a:rPr dirty="0" sz="1200" spc="-30" b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dirty="0" sz="12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8300040" y="200380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 h="0">
                <a:moveTo>
                  <a:pt x="0" y="0"/>
                </a:moveTo>
                <a:lnTo>
                  <a:pt x="252347" y="1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292440" y="3900932"/>
            <a:ext cx="2019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Single</a:t>
            </a:r>
            <a:r>
              <a:rPr dirty="0" u="heavy" sz="1800" spc="-2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phase</a:t>
            </a:r>
            <a:r>
              <a:rPr dirty="0" u="heavy" sz="1800" spc="-15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5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CCM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157133" y="3900932"/>
            <a:ext cx="194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Single</a:t>
            </a:r>
            <a:r>
              <a:rPr dirty="0" u="heavy" sz="1800" spc="-2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phase</a:t>
            </a:r>
            <a:r>
              <a:rPr dirty="0" u="heavy" sz="1800" spc="-15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5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CrM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370981" y="3900932"/>
            <a:ext cx="173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Interleaved</a:t>
            </a:r>
            <a:r>
              <a:rPr dirty="0" u="heavy" sz="1800" spc="-50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5" b="1">
                <a:solidFill>
                  <a:srgbClr val="A64626"/>
                </a:solidFill>
                <a:uFill>
                  <a:solidFill>
                    <a:srgbClr val="A64626"/>
                  </a:solidFill>
                </a:uFill>
                <a:latin typeface="Arial"/>
                <a:cs typeface="Arial"/>
              </a:rPr>
              <a:t>CrM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965949" y="4346900"/>
            <a:ext cx="228600" cy="641350"/>
          </a:xfrm>
          <a:custGeom>
            <a:avLst/>
            <a:gdLst/>
            <a:ahLst/>
            <a:cxnLst/>
            <a:rect l="l" t="t" r="r" b="b"/>
            <a:pathLst>
              <a:path w="228600" h="641350">
                <a:moveTo>
                  <a:pt x="76199" y="412583"/>
                </a:moveTo>
                <a:lnTo>
                  <a:pt x="0" y="412583"/>
                </a:lnTo>
                <a:lnTo>
                  <a:pt x="114300" y="641183"/>
                </a:lnTo>
                <a:lnTo>
                  <a:pt x="209550" y="450683"/>
                </a:lnTo>
                <a:lnTo>
                  <a:pt x="76200" y="450683"/>
                </a:lnTo>
                <a:lnTo>
                  <a:pt x="76199" y="412583"/>
                </a:lnTo>
                <a:close/>
              </a:path>
              <a:path w="228600" h="641350">
                <a:moveTo>
                  <a:pt x="88898" y="0"/>
                </a:moveTo>
                <a:lnTo>
                  <a:pt x="76198" y="0"/>
                </a:lnTo>
                <a:lnTo>
                  <a:pt x="76200" y="450683"/>
                </a:lnTo>
                <a:lnTo>
                  <a:pt x="88900" y="450683"/>
                </a:lnTo>
                <a:lnTo>
                  <a:pt x="88898" y="0"/>
                </a:lnTo>
                <a:close/>
              </a:path>
              <a:path w="228600" h="641350">
                <a:moveTo>
                  <a:pt x="101599" y="412583"/>
                </a:moveTo>
                <a:lnTo>
                  <a:pt x="88899" y="412583"/>
                </a:lnTo>
                <a:lnTo>
                  <a:pt x="88900" y="450683"/>
                </a:lnTo>
                <a:lnTo>
                  <a:pt x="101600" y="450683"/>
                </a:lnTo>
                <a:lnTo>
                  <a:pt x="101599" y="412583"/>
                </a:lnTo>
                <a:close/>
              </a:path>
              <a:path w="228600" h="641350">
                <a:moveTo>
                  <a:pt x="126998" y="0"/>
                </a:moveTo>
                <a:lnTo>
                  <a:pt x="101598" y="0"/>
                </a:lnTo>
                <a:lnTo>
                  <a:pt x="101600" y="450683"/>
                </a:lnTo>
                <a:lnTo>
                  <a:pt x="127000" y="450683"/>
                </a:lnTo>
                <a:lnTo>
                  <a:pt x="126998" y="0"/>
                </a:lnTo>
                <a:close/>
              </a:path>
              <a:path w="228600" h="641350">
                <a:moveTo>
                  <a:pt x="139699" y="412583"/>
                </a:moveTo>
                <a:lnTo>
                  <a:pt x="126999" y="412583"/>
                </a:lnTo>
                <a:lnTo>
                  <a:pt x="127000" y="450683"/>
                </a:lnTo>
                <a:lnTo>
                  <a:pt x="139700" y="450683"/>
                </a:lnTo>
                <a:lnTo>
                  <a:pt x="139699" y="412583"/>
                </a:lnTo>
                <a:close/>
              </a:path>
              <a:path w="228600" h="641350">
                <a:moveTo>
                  <a:pt x="152398" y="0"/>
                </a:moveTo>
                <a:lnTo>
                  <a:pt x="139698" y="0"/>
                </a:lnTo>
                <a:lnTo>
                  <a:pt x="139700" y="450683"/>
                </a:lnTo>
                <a:lnTo>
                  <a:pt x="152400" y="450683"/>
                </a:lnTo>
                <a:lnTo>
                  <a:pt x="152398" y="0"/>
                </a:lnTo>
                <a:close/>
              </a:path>
              <a:path w="228600" h="641350">
                <a:moveTo>
                  <a:pt x="228600" y="412583"/>
                </a:moveTo>
                <a:lnTo>
                  <a:pt x="152399" y="412583"/>
                </a:lnTo>
                <a:lnTo>
                  <a:pt x="152400" y="450683"/>
                </a:lnTo>
                <a:lnTo>
                  <a:pt x="209550" y="450683"/>
                </a:lnTo>
                <a:lnTo>
                  <a:pt x="228600" y="412583"/>
                </a:lnTo>
                <a:close/>
              </a:path>
            </a:pathLst>
          </a:custGeom>
          <a:solidFill>
            <a:srgbClr val="A64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767157" y="4346900"/>
            <a:ext cx="228600" cy="641350"/>
          </a:xfrm>
          <a:custGeom>
            <a:avLst/>
            <a:gdLst/>
            <a:ahLst/>
            <a:cxnLst/>
            <a:rect l="l" t="t" r="r" b="b"/>
            <a:pathLst>
              <a:path w="228600" h="641350">
                <a:moveTo>
                  <a:pt x="76200" y="412583"/>
                </a:moveTo>
                <a:lnTo>
                  <a:pt x="0" y="412583"/>
                </a:lnTo>
                <a:lnTo>
                  <a:pt x="114300" y="641183"/>
                </a:lnTo>
                <a:lnTo>
                  <a:pt x="209550" y="450683"/>
                </a:lnTo>
                <a:lnTo>
                  <a:pt x="76200" y="450683"/>
                </a:lnTo>
                <a:lnTo>
                  <a:pt x="76200" y="412583"/>
                </a:lnTo>
                <a:close/>
              </a:path>
              <a:path w="228600" h="641350">
                <a:moveTo>
                  <a:pt x="88900" y="0"/>
                </a:moveTo>
                <a:lnTo>
                  <a:pt x="76200" y="0"/>
                </a:lnTo>
                <a:lnTo>
                  <a:pt x="76200" y="450683"/>
                </a:lnTo>
                <a:lnTo>
                  <a:pt x="88900" y="450683"/>
                </a:lnTo>
                <a:lnTo>
                  <a:pt x="88900" y="0"/>
                </a:lnTo>
                <a:close/>
              </a:path>
              <a:path w="228600" h="641350">
                <a:moveTo>
                  <a:pt x="101600" y="412583"/>
                </a:moveTo>
                <a:lnTo>
                  <a:pt x="88900" y="412583"/>
                </a:lnTo>
                <a:lnTo>
                  <a:pt x="88900" y="450683"/>
                </a:lnTo>
                <a:lnTo>
                  <a:pt x="101600" y="450683"/>
                </a:lnTo>
                <a:lnTo>
                  <a:pt x="101600" y="412583"/>
                </a:lnTo>
                <a:close/>
              </a:path>
              <a:path w="228600" h="641350">
                <a:moveTo>
                  <a:pt x="127000" y="0"/>
                </a:moveTo>
                <a:lnTo>
                  <a:pt x="101600" y="0"/>
                </a:lnTo>
                <a:lnTo>
                  <a:pt x="101600" y="450683"/>
                </a:lnTo>
                <a:lnTo>
                  <a:pt x="127000" y="450683"/>
                </a:lnTo>
                <a:lnTo>
                  <a:pt x="127000" y="0"/>
                </a:lnTo>
                <a:close/>
              </a:path>
              <a:path w="228600" h="641350">
                <a:moveTo>
                  <a:pt x="139700" y="412583"/>
                </a:moveTo>
                <a:lnTo>
                  <a:pt x="127000" y="412583"/>
                </a:lnTo>
                <a:lnTo>
                  <a:pt x="127000" y="450683"/>
                </a:lnTo>
                <a:lnTo>
                  <a:pt x="139700" y="450683"/>
                </a:lnTo>
                <a:lnTo>
                  <a:pt x="139700" y="412583"/>
                </a:lnTo>
                <a:close/>
              </a:path>
              <a:path w="228600" h="641350">
                <a:moveTo>
                  <a:pt x="152400" y="0"/>
                </a:moveTo>
                <a:lnTo>
                  <a:pt x="139700" y="0"/>
                </a:lnTo>
                <a:lnTo>
                  <a:pt x="139700" y="450683"/>
                </a:lnTo>
                <a:lnTo>
                  <a:pt x="152400" y="450683"/>
                </a:lnTo>
                <a:lnTo>
                  <a:pt x="152400" y="0"/>
                </a:lnTo>
                <a:close/>
              </a:path>
              <a:path w="228600" h="641350">
                <a:moveTo>
                  <a:pt x="228600" y="412583"/>
                </a:moveTo>
                <a:lnTo>
                  <a:pt x="152400" y="412583"/>
                </a:lnTo>
                <a:lnTo>
                  <a:pt x="152400" y="450683"/>
                </a:lnTo>
                <a:lnTo>
                  <a:pt x="209550" y="450683"/>
                </a:lnTo>
                <a:lnTo>
                  <a:pt x="228600" y="412583"/>
                </a:lnTo>
                <a:close/>
              </a:path>
            </a:pathLst>
          </a:custGeom>
          <a:solidFill>
            <a:srgbClr val="A64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7787383" y="4346900"/>
            <a:ext cx="228600" cy="641350"/>
          </a:xfrm>
          <a:custGeom>
            <a:avLst/>
            <a:gdLst/>
            <a:ahLst/>
            <a:cxnLst/>
            <a:rect l="l" t="t" r="r" b="b"/>
            <a:pathLst>
              <a:path w="228600" h="641350">
                <a:moveTo>
                  <a:pt x="76200" y="412583"/>
                </a:moveTo>
                <a:lnTo>
                  <a:pt x="0" y="412583"/>
                </a:lnTo>
                <a:lnTo>
                  <a:pt x="114300" y="641183"/>
                </a:lnTo>
                <a:lnTo>
                  <a:pt x="209550" y="450683"/>
                </a:lnTo>
                <a:lnTo>
                  <a:pt x="76200" y="450683"/>
                </a:lnTo>
                <a:lnTo>
                  <a:pt x="76200" y="412583"/>
                </a:lnTo>
                <a:close/>
              </a:path>
              <a:path w="228600" h="641350">
                <a:moveTo>
                  <a:pt x="88900" y="0"/>
                </a:moveTo>
                <a:lnTo>
                  <a:pt x="76200" y="0"/>
                </a:lnTo>
                <a:lnTo>
                  <a:pt x="76200" y="450683"/>
                </a:lnTo>
                <a:lnTo>
                  <a:pt x="88900" y="450683"/>
                </a:lnTo>
                <a:lnTo>
                  <a:pt x="88900" y="0"/>
                </a:lnTo>
                <a:close/>
              </a:path>
              <a:path w="228600" h="641350">
                <a:moveTo>
                  <a:pt x="101600" y="412583"/>
                </a:moveTo>
                <a:lnTo>
                  <a:pt x="88900" y="412583"/>
                </a:lnTo>
                <a:lnTo>
                  <a:pt x="88900" y="450683"/>
                </a:lnTo>
                <a:lnTo>
                  <a:pt x="101600" y="450683"/>
                </a:lnTo>
                <a:lnTo>
                  <a:pt x="101600" y="412583"/>
                </a:lnTo>
                <a:close/>
              </a:path>
              <a:path w="228600" h="641350">
                <a:moveTo>
                  <a:pt x="127000" y="0"/>
                </a:moveTo>
                <a:lnTo>
                  <a:pt x="101600" y="0"/>
                </a:lnTo>
                <a:lnTo>
                  <a:pt x="101600" y="450683"/>
                </a:lnTo>
                <a:lnTo>
                  <a:pt x="127000" y="450683"/>
                </a:lnTo>
                <a:lnTo>
                  <a:pt x="127000" y="0"/>
                </a:lnTo>
                <a:close/>
              </a:path>
              <a:path w="228600" h="641350">
                <a:moveTo>
                  <a:pt x="139700" y="412583"/>
                </a:moveTo>
                <a:lnTo>
                  <a:pt x="127000" y="412583"/>
                </a:lnTo>
                <a:lnTo>
                  <a:pt x="127000" y="450683"/>
                </a:lnTo>
                <a:lnTo>
                  <a:pt x="139700" y="450683"/>
                </a:lnTo>
                <a:lnTo>
                  <a:pt x="139700" y="412583"/>
                </a:lnTo>
                <a:close/>
              </a:path>
              <a:path w="228600" h="641350">
                <a:moveTo>
                  <a:pt x="152400" y="0"/>
                </a:moveTo>
                <a:lnTo>
                  <a:pt x="139700" y="0"/>
                </a:lnTo>
                <a:lnTo>
                  <a:pt x="139700" y="450683"/>
                </a:lnTo>
                <a:lnTo>
                  <a:pt x="152400" y="450683"/>
                </a:lnTo>
                <a:lnTo>
                  <a:pt x="152400" y="0"/>
                </a:lnTo>
                <a:close/>
              </a:path>
              <a:path w="228600" h="641350">
                <a:moveTo>
                  <a:pt x="228600" y="412583"/>
                </a:moveTo>
                <a:lnTo>
                  <a:pt x="152400" y="412583"/>
                </a:lnTo>
                <a:lnTo>
                  <a:pt x="152400" y="450683"/>
                </a:lnTo>
                <a:lnTo>
                  <a:pt x="209550" y="450683"/>
                </a:lnTo>
                <a:lnTo>
                  <a:pt x="228600" y="412583"/>
                </a:lnTo>
                <a:close/>
              </a:path>
            </a:pathLst>
          </a:custGeom>
          <a:solidFill>
            <a:srgbClr val="A646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4148957" y="5125581"/>
            <a:ext cx="1947545" cy="751840"/>
            <a:chOff x="4148957" y="5125581"/>
            <a:chExt cx="1947545" cy="751840"/>
          </a:xfrm>
        </p:grpSpPr>
        <p:sp>
          <p:nvSpPr>
            <p:cNvPr id="51" name="object 51" descr=""/>
            <p:cNvSpPr/>
            <p:nvPr/>
          </p:nvSpPr>
          <p:spPr>
            <a:xfrm>
              <a:off x="4193935" y="5564210"/>
              <a:ext cx="299085" cy="265430"/>
            </a:xfrm>
            <a:custGeom>
              <a:avLst/>
              <a:gdLst/>
              <a:ahLst/>
              <a:cxnLst/>
              <a:rect l="l" t="t" r="r" b="b"/>
              <a:pathLst>
                <a:path w="299085" h="265429">
                  <a:moveTo>
                    <a:pt x="0" y="178624"/>
                  </a:moveTo>
                  <a:lnTo>
                    <a:pt x="24231" y="164015"/>
                  </a:lnTo>
                </a:path>
                <a:path w="299085" h="265429">
                  <a:moveTo>
                    <a:pt x="24231" y="164015"/>
                  </a:moveTo>
                  <a:lnTo>
                    <a:pt x="82517" y="264290"/>
                  </a:lnTo>
                </a:path>
                <a:path w="299085" h="265429">
                  <a:moveTo>
                    <a:pt x="82517" y="264953"/>
                  </a:moveTo>
                  <a:lnTo>
                    <a:pt x="145389" y="642"/>
                  </a:lnTo>
                </a:path>
                <a:path w="299085" h="265429">
                  <a:moveTo>
                    <a:pt x="145389" y="0"/>
                  </a:moveTo>
                  <a:lnTo>
                    <a:pt x="298634" y="0"/>
                  </a:lnTo>
                </a:path>
              </a:pathLst>
            </a:custGeom>
            <a:ln w="37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182475" y="5548588"/>
              <a:ext cx="302260" cy="271145"/>
            </a:xfrm>
            <a:custGeom>
              <a:avLst/>
              <a:gdLst/>
              <a:ahLst/>
              <a:cxnLst/>
              <a:rect l="l" t="t" r="r" b="b"/>
              <a:pathLst>
                <a:path w="302260" h="271145">
                  <a:moveTo>
                    <a:pt x="301915" y="0"/>
                  </a:moveTo>
                  <a:lnTo>
                    <a:pt x="143421" y="0"/>
                  </a:lnTo>
                  <a:lnTo>
                    <a:pt x="84480" y="246374"/>
                  </a:lnTo>
                  <a:lnTo>
                    <a:pt x="32744" y="162701"/>
                  </a:lnTo>
                  <a:lnTo>
                    <a:pt x="0" y="181959"/>
                  </a:lnTo>
                  <a:lnTo>
                    <a:pt x="3274" y="187938"/>
                  </a:lnTo>
                  <a:lnTo>
                    <a:pt x="18991" y="177976"/>
                  </a:lnTo>
                  <a:lnTo>
                    <a:pt x="78586" y="270945"/>
                  </a:lnTo>
                  <a:lnTo>
                    <a:pt x="90375" y="270945"/>
                  </a:lnTo>
                  <a:lnTo>
                    <a:pt x="151936" y="11957"/>
                  </a:lnTo>
                  <a:lnTo>
                    <a:pt x="301915" y="11957"/>
                  </a:lnTo>
                  <a:lnTo>
                    <a:pt x="3019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155624" y="5518707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 h="0">
                  <a:moveTo>
                    <a:pt x="0" y="0"/>
                  </a:moveTo>
                  <a:lnTo>
                    <a:pt x="354963" y="0"/>
                  </a:lnTo>
                </a:path>
              </a:pathLst>
            </a:custGeom>
            <a:ln w="1328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462155" y="5518707"/>
              <a:ext cx="596900" cy="0"/>
            </a:xfrm>
            <a:custGeom>
              <a:avLst/>
              <a:gdLst/>
              <a:ahLst/>
              <a:cxnLst/>
              <a:rect l="l" t="t" r="r" b="b"/>
              <a:pathLst>
                <a:path w="596900" h="0">
                  <a:moveTo>
                    <a:pt x="0" y="0"/>
                  </a:moveTo>
                  <a:lnTo>
                    <a:pt x="596609" y="0"/>
                  </a:lnTo>
                </a:path>
              </a:pathLst>
            </a:custGeom>
            <a:ln w="13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311835" y="5140535"/>
              <a:ext cx="782955" cy="734695"/>
            </a:xfrm>
            <a:custGeom>
              <a:avLst/>
              <a:gdLst/>
              <a:ahLst/>
              <a:cxnLst/>
              <a:rect l="l" t="t" r="r" b="b"/>
              <a:pathLst>
                <a:path w="782954" h="734695">
                  <a:moveTo>
                    <a:pt x="0" y="492076"/>
                  </a:moveTo>
                  <a:lnTo>
                    <a:pt x="23584" y="456203"/>
                  </a:lnTo>
                </a:path>
                <a:path w="782954" h="734695">
                  <a:moveTo>
                    <a:pt x="23584" y="455535"/>
                  </a:moveTo>
                  <a:lnTo>
                    <a:pt x="81860" y="733783"/>
                  </a:lnTo>
                </a:path>
                <a:path w="782954" h="734695">
                  <a:moveTo>
                    <a:pt x="81860" y="734449"/>
                  </a:moveTo>
                  <a:lnTo>
                    <a:pt x="146045" y="0"/>
                  </a:lnTo>
                </a:path>
                <a:path w="782954" h="734695">
                  <a:moveTo>
                    <a:pt x="146045" y="0"/>
                  </a:moveTo>
                  <a:lnTo>
                    <a:pt x="782622" y="0"/>
                  </a:lnTo>
                </a:path>
              </a:pathLst>
            </a:custGeom>
            <a:ln w="3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299726" y="5125581"/>
              <a:ext cx="786130" cy="739775"/>
            </a:xfrm>
            <a:custGeom>
              <a:avLst/>
              <a:gdLst/>
              <a:ahLst/>
              <a:cxnLst/>
              <a:rect l="l" t="t" r="r" b="b"/>
              <a:pathLst>
                <a:path w="786129" h="739775">
                  <a:moveTo>
                    <a:pt x="785893" y="0"/>
                  </a:moveTo>
                  <a:lnTo>
                    <a:pt x="143435" y="0"/>
                  </a:lnTo>
                  <a:lnTo>
                    <a:pt x="84499" y="672701"/>
                  </a:lnTo>
                  <a:lnTo>
                    <a:pt x="32739" y="444272"/>
                  </a:lnTo>
                  <a:lnTo>
                    <a:pt x="0" y="496061"/>
                  </a:lnTo>
                  <a:lnTo>
                    <a:pt x="5909" y="499378"/>
                  </a:lnTo>
                  <a:lnTo>
                    <a:pt x="18994" y="477470"/>
                  </a:lnTo>
                  <a:lnTo>
                    <a:pt x="78590" y="739772"/>
                  </a:lnTo>
                  <a:lnTo>
                    <a:pt x="90382" y="739772"/>
                  </a:lnTo>
                  <a:lnTo>
                    <a:pt x="153248" y="11289"/>
                  </a:lnTo>
                  <a:lnTo>
                    <a:pt x="785893" y="11289"/>
                  </a:lnTo>
                  <a:lnTo>
                    <a:pt x="785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4334412" y="5534566"/>
            <a:ext cx="14541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900" spc="-15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701798" y="5444259"/>
            <a:ext cx="15875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450" spc="-25" i="1">
                <a:latin typeface="Times New Roman"/>
                <a:cs typeface="Times New Roman"/>
              </a:rPr>
              <a:t>in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455749" y="4852179"/>
            <a:ext cx="624840" cy="1045210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65"/>
              </a:spcBef>
            </a:pPr>
            <a:r>
              <a:rPr dirty="0" sz="1900" i="1">
                <a:latin typeface="Times New Roman"/>
                <a:cs typeface="Times New Roman"/>
              </a:rPr>
              <a:t>v</a:t>
            </a:r>
            <a:r>
              <a:rPr dirty="0" baseline="-19157" sz="2175" i="1">
                <a:latin typeface="Times New Roman"/>
                <a:cs typeface="Times New Roman"/>
              </a:rPr>
              <a:t>in </a:t>
            </a:r>
            <a:r>
              <a:rPr dirty="0" baseline="-4115" sz="4050" spc="-157">
                <a:latin typeface="Symbol"/>
                <a:cs typeface="Symbol"/>
              </a:rPr>
              <a:t></a:t>
            </a:r>
            <a:r>
              <a:rPr dirty="0" sz="1900" spc="-105" i="1">
                <a:latin typeface="Times New Roman"/>
                <a:cs typeface="Times New Roman"/>
              </a:rPr>
              <a:t>t</a:t>
            </a:r>
            <a:r>
              <a:rPr dirty="0" sz="1900" spc="-254" i="1">
                <a:latin typeface="Times New Roman"/>
                <a:cs typeface="Times New Roman"/>
              </a:rPr>
              <a:t> </a:t>
            </a:r>
            <a:r>
              <a:rPr dirty="0" baseline="-4115" sz="4050" spc="-509">
                <a:latin typeface="Symbol"/>
                <a:cs typeface="Symbol"/>
              </a:rPr>
              <a:t></a:t>
            </a:r>
            <a:endParaRPr baseline="-4115" sz="4050">
              <a:latin typeface="Symbol"/>
              <a:cs typeface="Symbol"/>
            </a:endParaRPr>
          </a:p>
          <a:p>
            <a:pPr marL="93345">
              <a:lnSpc>
                <a:spcPct val="100000"/>
              </a:lnSpc>
              <a:spcBef>
                <a:spcPts val="1040"/>
              </a:spcBef>
            </a:pPr>
            <a:r>
              <a:rPr dirty="0" baseline="14619" sz="2850" spc="-30" i="1">
                <a:latin typeface="Times New Roman"/>
                <a:cs typeface="Times New Roman"/>
              </a:rPr>
              <a:t>V</a:t>
            </a:r>
            <a:r>
              <a:rPr dirty="0" sz="1450" spc="-20" i="1">
                <a:latin typeface="Times New Roman"/>
                <a:cs typeface="Times New Roman"/>
              </a:rPr>
              <a:t>out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257532" y="5224431"/>
            <a:ext cx="1014094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7815" algn="l"/>
                <a:tab pos="643255" algn="l"/>
              </a:tabLst>
            </a:pPr>
            <a:r>
              <a:rPr dirty="0" baseline="35087" sz="2850" spc="-75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35087" sz="285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900" spc="-575">
                <a:latin typeface="Symbol"/>
                <a:cs typeface="Symbol"/>
              </a:rPr>
              <a:t></a:t>
            </a:r>
            <a:r>
              <a:rPr dirty="0" sz="1900" spc="-240">
                <a:latin typeface="Times New Roman"/>
                <a:cs typeface="Times New Roman"/>
              </a:rPr>
              <a:t> </a:t>
            </a:r>
            <a:r>
              <a:rPr dirty="0" sz="1900" spc="-50" i="1">
                <a:latin typeface="Times New Roman"/>
                <a:cs typeface="Times New Roman"/>
              </a:rPr>
              <a:t>i</a:t>
            </a:r>
            <a:r>
              <a:rPr dirty="0" sz="1900" i="1">
                <a:latin typeface="Times New Roman"/>
                <a:cs typeface="Times New Roman"/>
              </a:rPr>
              <a:t>	</a:t>
            </a:r>
            <a:r>
              <a:rPr dirty="0" baseline="-4115" sz="4050" spc="-157">
                <a:latin typeface="Symbol"/>
                <a:cs typeface="Symbol"/>
              </a:rPr>
              <a:t></a:t>
            </a:r>
            <a:r>
              <a:rPr dirty="0" sz="1900" spc="-105" i="1">
                <a:latin typeface="Times New Roman"/>
                <a:cs typeface="Times New Roman"/>
              </a:rPr>
              <a:t>t</a:t>
            </a:r>
            <a:r>
              <a:rPr dirty="0" sz="1900" spc="-250" i="1">
                <a:latin typeface="Times New Roman"/>
                <a:cs typeface="Times New Roman"/>
              </a:rPr>
              <a:t> </a:t>
            </a:r>
            <a:r>
              <a:rPr dirty="0" baseline="-4115" sz="4050" spc="-434">
                <a:latin typeface="Symbol"/>
                <a:cs typeface="Symbol"/>
              </a:rPr>
              <a:t></a:t>
            </a:r>
            <a:r>
              <a:rPr dirty="0" baseline="-4115" sz="4050" spc="-600">
                <a:latin typeface="Times New Roman"/>
                <a:cs typeface="Times New Roman"/>
              </a:rPr>
              <a:t> </a:t>
            </a:r>
            <a:r>
              <a:rPr dirty="0" sz="1900" spc="-625">
                <a:latin typeface="Symbol"/>
                <a:cs typeface="Symbol"/>
              </a:rPr>
              <a:t>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4097814" y="5064375"/>
            <a:ext cx="2042160" cy="857250"/>
          </a:xfrm>
          <a:custGeom>
            <a:avLst/>
            <a:gdLst/>
            <a:ahLst/>
            <a:cxnLst/>
            <a:rect l="l" t="t" r="r" b="b"/>
            <a:pathLst>
              <a:path w="2042160" h="857250">
                <a:moveTo>
                  <a:pt x="0" y="0"/>
                </a:moveTo>
                <a:lnTo>
                  <a:pt x="2041663" y="0"/>
                </a:lnTo>
                <a:lnTo>
                  <a:pt x="2041663" y="856875"/>
                </a:lnTo>
                <a:lnTo>
                  <a:pt x="0" y="856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462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2" name="object 62" descr=""/>
          <p:cNvGrpSpPr/>
          <p:nvPr/>
        </p:nvGrpSpPr>
        <p:grpSpPr>
          <a:xfrm>
            <a:off x="6887125" y="5105957"/>
            <a:ext cx="2536825" cy="769620"/>
            <a:chOff x="6887125" y="5105957"/>
            <a:chExt cx="2536825" cy="769620"/>
          </a:xfrm>
        </p:grpSpPr>
        <p:sp>
          <p:nvSpPr>
            <p:cNvPr id="63" name="object 63" descr=""/>
            <p:cNvSpPr/>
            <p:nvPr/>
          </p:nvSpPr>
          <p:spPr>
            <a:xfrm>
              <a:off x="6924018" y="5551987"/>
              <a:ext cx="311785" cy="271780"/>
            </a:xfrm>
            <a:custGeom>
              <a:avLst/>
              <a:gdLst/>
              <a:ahLst/>
              <a:cxnLst/>
              <a:rect l="l" t="t" r="r" b="b"/>
              <a:pathLst>
                <a:path w="311784" h="271779">
                  <a:moveTo>
                    <a:pt x="0" y="182771"/>
                  </a:moveTo>
                  <a:lnTo>
                    <a:pt x="24272" y="168858"/>
                  </a:lnTo>
                </a:path>
                <a:path w="311784" h="271779">
                  <a:moveTo>
                    <a:pt x="25139" y="168858"/>
                  </a:moveTo>
                  <a:lnTo>
                    <a:pt x="85851" y="270676"/>
                  </a:lnTo>
                </a:path>
                <a:path w="311784" h="271779">
                  <a:moveTo>
                    <a:pt x="85851" y="271546"/>
                  </a:moveTo>
                  <a:lnTo>
                    <a:pt x="151768" y="869"/>
                  </a:lnTo>
                </a:path>
                <a:path w="311784" h="271779">
                  <a:moveTo>
                    <a:pt x="151768" y="0"/>
                  </a:moveTo>
                  <a:lnTo>
                    <a:pt x="311311" y="0"/>
                  </a:lnTo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921852" y="5545465"/>
              <a:ext cx="314325" cy="278130"/>
            </a:xfrm>
            <a:custGeom>
              <a:avLst/>
              <a:gdLst/>
              <a:ahLst/>
              <a:cxnLst/>
              <a:rect l="l" t="t" r="r" b="b"/>
              <a:pathLst>
                <a:path w="314325" h="278129">
                  <a:moveTo>
                    <a:pt x="313912" y="0"/>
                  </a:moveTo>
                  <a:lnTo>
                    <a:pt x="149142" y="0"/>
                  </a:lnTo>
                  <a:lnTo>
                    <a:pt x="87584" y="252388"/>
                  </a:lnTo>
                  <a:lnTo>
                    <a:pt x="33809" y="167119"/>
                  </a:lnTo>
                  <a:lnTo>
                    <a:pt x="0" y="186250"/>
                  </a:lnTo>
                  <a:lnTo>
                    <a:pt x="3467" y="192337"/>
                  </a:lnTo>
                  <a:lnTo>
                    <a:pt x="19939" y="182772"/>
                  </a:lnTo>
                  <a:lnTo>
                    <a:pt x="81516" y="277634"/>
                  </a:lnTo>
                  <a:lnTo>
                    <a:pt x="93653" y="277634"/>
                  </a:lnTo>
                  <a:lnTo>
                    <a:pt x="157836" y="12198"/>
                  </a:lnTo>
                  <a:lnTo>
                    <a:pt x="313912" y="12198"/>
                  </a:lnTo>
                  <a:lnTo>
                    <a:pt x="3139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894110" y="5514136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70" h="0">
                  <a:moveTo>
                    <a:pt x="0" y="0"/>
                  </a:moveTo>
                  <a:lnTo>
                    <a:pt x="369421" y="0"/>
                  </a:lnTo>
                </a:path>
              </a:pathLst>
            </a:custGeom>
            <a:ln w="13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445207" y="5551987"/>
              <a:ext cx="311785" cy="275590"/>
            </a:xfrm>
            <a:custGeom>
              <a:avLst/>
              <a:gdLst/>
              <a:ahLst/>
              <a:cxnLst/>
              <a:rect l="l" t="t" r="r" b="b"/>
              <a:pathLst>
                <a:path w="311784" h="275589">
                  <a:moveTo>
                    <a:pt x="0" y="185380"/>
                  </a:moveTo>
                  <a:lnTo>
                    <a:pt x="24276" y="170597"/>
                  </a:lnTo>
                </a:path>
                <a:path w="311784" h="275589">
                  <a:moveTo>
                    <a:pt x="25143" y="170597"/>
                  </a:moveTo>
                  <a:lnTo>
                    <a:pt x="85822" y="274154"/>
                  </a:lnTo>
                </a:path>
                <a:path w="311784" h="275589">
                  <a:moveTo>
                    <a:pt x="85822" y="275023"/>
                  </a:moveTo>
                  <a:lnTo>
                    <a:pt x="151739" y="869"/>
                  </a:lnTo>
                </a:path>
                <a:path w="311784" h="275589">
                  <a:moveTo>
                    <a:pt x="151739" y="0"/>
                  </a:moveTo>
                  <a:lnTo>
                    <a:pt x="311306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443016" y="5545465"/>
              <a:ext cx="314325" cy="281305"/>
            </a:xfrm>
            <a:custGeom>
              <a:avLst/>
              <a:gdLst/>
              <a:ahLst/>
              <a:cxnLst/>
              <a:rect l="l" t="t" r="r" b="b"/>
              <a:pathLst>
                <a:path w="314325" h="281304">
                  <a:moveTo>
                    <a:pt x="313931" y="0"/>
                  </a:moveTo>
                  <a:lnTo>
                    <a:pt x="149161" y="0"/>
                  </a:lnTo>
                  <a:lnTo>
                    <a:pt x="87580" y="255890"/>
                  </a:lnTo>
                  <a:lnTo>
                    <a:pt x="33836" y="168858"/>
                  </a:lnTo>
                  <a:lnTo>
                    <a:pt x="0" y="188859"/>
                  </a:lnTo>
                  <a:lnTo>
                    <a:pt x="3491" y="194970"/>
                  </a:lnTo>
                  <a:lnTo>
                    <a:pt x="19964" y="184511"/>
                  </a:lnTo>
                  <a:lnTo>
                    <a:pt x="81511" y="281111"/>
                  </a:lnTo>
                  <a:lnTo>
                    <a:pt x="93648" y="281111"/>
                  </a:lnTo>
                  <a:lnTo>
                    <a:pt x="157831" y="12198"/>
                  </a:lnTo>
                  <a:lnTo>
                    <a:pt x="313931" y="12198"/>
                  </a:lnTo>
                  <a:lnTo>
                    <a:pt x="3139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15271" y="5514136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70" h="0">
                  <a:moveTo>
                    <a:pt x="0" y="0"/>
                  </a:moveTo>
                  <a:lnTo>
                    <a:pt x="369420" y="0"/>
                  </a:lnTo>
                </a:path>
              </a:pathLst>
            </a:custGeom>
            <a:ln w="13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775026" y="5514136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29" h="0">
                  <a:moveTo>
                    <a:pt x="0" y="0"/>
                  </a:moveTo>
                  <a:lnTo>
                    <a:pt x="620878" y="0"/>
                  </a:lnTo>
                </a:path>
              </a:pathLst>
            </a:custGeom>
            <a:ln w="13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608957" y="5112480"/>
              <a:ext cx="814705" cy="762635"/>
            </a:xfrm>
            <a:custGeom>
              <a:avLst/>
              <a:gdLst/>
              <a:ahLst/>
              <a:cxnLst/>
              <a:rect l="l" t="t" r="r" b="b"/>
              <a:pathLst>
                <a:path w="814704" h="762635">
                  <a:moveTo>
                    <a:pt x="0" y="510886"/>
                  </a:moveTo>
                  <a:lnTo>
                    <a:pt x="24276" y="473445"/>
                  </a:lnTo>
                </a:path>
                <a:path w="814704" h="762635">
                  <a:moveTo>
                    <a:pt x="24276" y="472576"/>
                  </a:moveTo>
                  <a:lnTo>
                    <a:pt x="84979" y="761543"/>
                  </a:lnTo>
                </a:path>
                <a:path w="814704" h="762635">
                  <a:moveTo>
                    <a:pt x="84979" y="762413"/>
                  </a:moveTo>
                  <a:lnTo>
                    <a:pt x="151763" y="857"/>
                  </a:lnTo>
                </a:path>
                <a:path w="814704" h="762635">
                  <a:moveTo>
                    <a:pt x="151763" y="0"/>
                  </a:moveTo>
                  <a:lnTo>
                    <a:pt x="814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605922" y="5105957"/>
              <a:ext cx="817880" cy="768985"/>
            </a:xfrm>
            <a:custGeom>
              <a:avLst/>
              <a:gdLst/>
              <a:ahLst/>
              <a:cxnLst/>
              <a:rect l="l" t="t" r="r" b="b"/>
              <a:pathLst>
                <a:path w="817879" h="768985">
                  <a:moveTo>
                    <a:pt x="817763" y="0"/>
                  </a:moveTo>
                  <a:lnTo>
                    <a:pt x="149162" y="0"/>
                  </a:lnTo>
                  <a:lnTo>
                    <a:pt x="87580" y="698876"/>
                  </a:lnTo>
                  <a:lnTo>
                    <a:pt x="33802" y="461271"/>
                  </a:lnTo>
                  <a:lnTo>
                    <a:pt x="0" y="515235"/>
                  </a:lnTo>
                  <a:lnTo>
                    <a:pt x="6069" y="518713"/>
                  </a:lnTo>
                  <a:lnTo>
                    <a:pt x="19941" y="496080"/>
                  </a:lnTo>
                  <a:lnTo>
                    <a:pt x="81512" y="768501"/>
                  </a:lnTo>
                  <a:lnTo>
                    <a:pt x="93649" y="768501"/>
                  </a:lnTo>
                  <a:lnTo>
                    <a:pt x="159567" y="12162"/>
                  </a:lnTo>
                  <a:lnTo>
                    <a:pt x="817763" y="12162"/>
                  </a:lnTo>
                  <a:lnTo>
                    <a:pt x="817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7983273" y="5437895"/>
            <a:ext cx="165735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00" spc="-25" i="1"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769567" y="4821323"/>
            <a:ext cx="648335" cy="108585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635"/>
              </a:spcBef>
            </a:pPr>
            <a:r>
              <a:rPr dirty="0" sz="1950" i="1">
                <a:latin typeface="Times New Roman"/>
                <a:cs typeface="Times New Roman"/>
              </a:rPr>
              <a:t>v</a:t>
            </a:r>
            <a:r>
              <a:rPr dirty="0" baseline="-20370" sz="2250" i="1">
                <a:latin typeface="Times New Roman"/>
                <a:cs typeface="Times New Roman"/>
              </a:rPr>
              <a:t>in</a:t>
            </a:r>
            <a:r>
              <a:rPr dirty="0" baseline="-20370" sz="2250" spc="44" i="1">
                <a:latin typeface="Times New Roman"/>
                <a:cs typeface="Times New Roman"/>
              </a:rPr>
              <a:t> </a:t>
            </a:r>
            <a:r>
              <a:rPr dirty="0" baseline="-3968" sz="4200" spc="-150">
                <a:latin typeface="Symbol"/>
                <a:cs typeface="Symbol"/>
              </a:rPr>
              <a:t></a:t>
            </a:r>
            <a:r>
              <a:rPr dirty="0" sz="1950" spc="-100" i="1">
                <a:latin typeface="Times New Roman"/>
                <a:cs typeface="Times New Roman"/>
              </a:rPr>
              <a:t>t</a:t>
            </a:r>
            <a:r>
              <a:rPr dirty="0" sz="1950" spc="-265" i="1">
                <a:latin typeface="Times New Roman"/>
                <a:cs typeface="Times New Roman"/>
              </a:rPr>
              <a:t> </a:t>
            </a:r>
            <a:r>
              <a:rPr dirty="0" baseline="-3968" sz="4200" spc="-509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  <a:p>
            <a:pPr marL="95250">
              <a:lnSpc>
                <a:spcPct val="100000"/>
              </a:lnSpc>
              <a:spcBef>
                <a:spcPts val="1105"/>
              </a:spcBef>
            </a:pPr>
            <a:r>
              <a:rPr dirty="0" baseline="15669" sz="2925" spc="-30" i="1">
                <a:latin typeface="Times New Roman"/>
                <a:cs typeface="Times New Roman"/>
              </a:rPr>
              <a:t>V</a:t>
            </a:r>
            <a:r>
              <a:rPr dirty="0" sz="1500" spc="-20" i="1">
                <a:latin typeface="Times New Roman"/>
                <a:cs typeface="Times New Roman"/>
              </a:rPr>
              <a:t>out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190550" y="5208986"/>
            <a:ext cx="3854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baseline="-3968" sz="4200" spc="-150">
                <a:latin typeface="Symbol"/>
                <a:cs typeface="Symbol"/>
              </a:rPr>
              <a:t></a:t>
            </a:r>
            <a:r>
              <a:rPr dirty="0" sz="1950" spc="-100" i="1">
                <a:latin typeface="Times New Roman"/>
                <a:cs typeface="Times New Roman"/>
              </a:rPr>
              <a:t>t</a:t>
            </a:r>
            <a:r>
              <a:rPr dirty="0" sz="1950" spc="-260" i="1">
                <a:latin typeface="Times New Roman"/>
                <a:cs typeface="Times New Roman"/>
              </a:rPr>
              <a:t> </a:t>
            </a:r>
            <a:r>
              <a:rPr dirty="0" baseline="-3968" sz="4200" spc="-434">
                <a:latin typeface="Symbol"/>
                <a:cs typeface="Symbol"/>
              </a:rPr>
              <a:t></a:t>
            </a:r>
            <a:r>
              <a:rPr dirty="0" baseline="-3968" sz="4200" spc="-630">
                <a:latin typeface="Times New Roman"/>
                <a:cs typeface="Times New Roman"/>
              </a:rPr>
              <a:t> </a:t>
            </a:r>
            <a:r>
              <a:rPr dirty="0" sz="1950" spc="-640">
                <a:latin typeface="Symbol"/>
                <a:cs typeface="Symbol"/>
              </a:rPr>
              <a:t>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993573" y="5313446"/>
            <a:ext cx="1039494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316230" algn="l"/>
                <a:tab pos="540385" algn="l"/>
                <a:tab pos="837565" algn="l"/>
              </a:tabLst>
            </a:pPr>
            <a:r>
              <a:rPr dirty="0" baseline="35612" sz="2925" spc="-75">
                <a:solidFill>
                  <a:srgbClr val="00FF00"/>
                </a:solidFill>
                <a:latin typeface="Arial"/>
                <a:cs typeface="Arial"/>
              </a:rPr>
              <a:t>1</a:t>
            </a:r>
            <a:r>
              <a:rPr dirty="0" baseline="35612" sz="2925">
                <a:solidFill>
                  <a:srgbClr val="00FF00"/>
                </a:solidFill>
                <a:latin typeface="Arial"/>
                <a:cs typeface="Arial"/>
              </a:rPr>
              <a:t>	</a:t>
            </a:r>
            <a:r>
              <a:rPr dirty="0" sz="1950" spc="-640">
                <a:latin typeface="Symbol"/>
                <a:cs typeface="Symbol"/>
              </a:rPr>
              <a:t></a:t>
            </a:r>
            <a:r>
              <a:rPr dirty="0" sz="1950">
                <a:latin typeface="Times New Roman"/>
                <a:cs typeface="Times New Roman"/>
              </a:rPr>
              <a:t>	</a:t>
            </a:r>
            <a:r>
              <a:rPr dirty="0" baseline="35612" sz="2925" spc="-75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35612" sz="292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950" spc="-590">
                <a:latin typeface="Symbol"/>
                <a:cs typeface="Symbol"/>
              </a:rPr>
              <a:t></a:t>
            </a:r>
            <a:r>
              <a:rPr dirty="0" sz="1950" spc="-245">
                <a:latin typeface="Times New Roman"/>
                <a:cs typeface="Times New Roman"/>
              </a:rPr>
              <a:t> </a:t>
            </a:r>
            <a:r>
              <a:rPr dirty="0" sz="1950" spc="-50" i="1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7083156" y="5531896"/>
            <a:ext cx="669925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517525" algn="l"/>
              </a:tabLst>
            </a:pPr>
            <a:r>
              <a:rPr dirty="0" sz="1950" spc="-50">
                <a:solidFill>
                  <a:srgbClr val="00FF00"/>
                </a:solidFill>
                <a:latin typeface="Arial"/>
                <a:cs typeface="Arial"/>
              </a:rPr>
              <a:t>2</a:t>
            </a:r>
            <a:r>
              <a:rPr dirty="0" sz="1950">
                <a:solidFill>
                  <a:srgbClr val="00FF00"/>
                </a:solidFill>
                <a:latin typeface="Arial"/>
                <a:cs typeface="Arial"/>
              </a:rPr>
              <a:t>	</a:t>
            </a:r>
            <a:r>
              <a:rPr dirty="0" sz="1950" spc="-5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833835" y="5042872"/>
            <a:ext cx="2672715" cy="900430"/>
          </a:xfrm>
          <a:custGeom>
            <a:avLst/>
            <a:gdLst/>
            <a:ahLst/>
            <a:cxnLst/>
            <a:rect l="l" t="t" r="r" b="b"/>
            <a:pathLst>
              <a:path w="2672715" h="900429">
                <a:moveTo>
                  <a:pt x="0" y="0"/>
                </a:moveTo>
                <a:lnTo>
                  <a:pt x="2672656" y="0"/>
                </a:lnTo>
                <a:lnTo>
                  <a:pt x="2672656" y="899881"/>
                </a:lnTo>
                <a:lnTo>
                  <a:pt x="0" y="8998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4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8237525" y="4424172"/>
            <a:ext cx="906144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8100" marR="30480">
              <a:lnSpc>
                <a:spcPts val="1580"/>
              </a:lnSpc>
              <a:spcBef>
                <a:spcPts val="235"/>
              </a:spcBef>
            </a:pP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rms</a:t>
            </a:r>
            <a:r>
              <a:rPr dirty="0" sz="1400" spc="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A64626"/>
                </a:solidFill>
                <a:latin typeface="Arial"/>
                <a:cs typeface="Arial"/>
              </a:rPr>
              <a:t>value </a:t>
            </a: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over</a:t>
            </a:r>
            <a:r>
              <a:rPr dirty="0" sz="1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A64626"/>
                </a:solidFill>
                <a:latin typeface="Arial"/>
                <a:cs typeface="Arial"/>
              </a:rPr>
              <a:t>T</a:t>
            </a:r>
            <a:r>
              <a:rPr dirty="0" baseline="-18518" sz="1350" spc="-37" b="1">
                <a:solidFill>
                  <a:srgbClr val="A64626"/>
                </a:solidFill>
                <a:latin typeface="Arial"/>
                <a:cs typeface="Arial"/>
              </a:rPr>
              <a:t>sw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174447" y="4424172"/>
            <a:ext cx="906144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8100" marR="30480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rms</a:t>
            </a:r>
            <a:r>
              <a:rPr dirty="0" sz="1400" spc="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A64626"/>
                </a:solidFill>
                <a:latin typeface="Arial"/>
                <a:cs typeface="Arial"/>
              </a:rPr>
              <a:t>value </a:t>
            </a: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over</a:t>
            </a:r>
            <a:r>
              <a:rPr dirty="0" sz="1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A64626"/>
                </a:solidFill>
                <a:latin typeface="Arial"/>
                <a:cs typeface="Arial"/>
              </a:rPr>
              <a:t>T</a:t>
            </a:r>
            <a:r>
              <a:rPr dirty="0" baseline="-18518" sz="1350" spc="-37" b="1">
                <a:solidFill>
                  <a:srgbClr val="A64626"/>
                </a:solidFill>
                <a:latin typeface="Arial"/>
                <a:cs typeface="Arial"/>
              </a:rPr>
              <a:t>sw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374826" y="4424172"/>
            <a:ext cx="906144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8100" marR="30480">
              <a:lnSpc>
                <a:spcPts val="1580"/>
              </a:lnSpc>
              <a:spcBef>
                <a:spcPts val="235"/>
              </a:spcBef>
            </a:pP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rms</a:t>
            </a:r>
            <a:r>
              <a:rPr dirty="0" sz="1400" spc="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A64626"/>
                </a:solidFill>
                <a:latin typeface="Arial"/>
                <a:cs typeface="Arial"/>
              </a:rPr>
              <a:t>value </a:t>
            </a:r>
            <a:r>
              <a:rPr dirty="0" sz="1400" b="1">
                <a:solidFill>
                  <a:srgbClr val="A64626"/>
                </a:solidFill>
                <a:latin typeface="Arial"/>
                <a:cs typeface="Arial"/>
              </a:rPr>
              <a:t>over</a:t>
            </a:r>
            <a:r>
              <a:rPr dirty="0" sz="1400" spc="-20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A64626"/>
                </a:solidFill>
                <a:latin typeface="Arial"/>
                <a:cs typeface="Arial"/>
              </a:rPr>
              <a:t>T</a:t>
            </a:r>
            <a:r>
              <a:rPr dirty="0" baseline="-18518" sz="1350" spc="-37" b="1">
                <a:solidFill>
                  <a:srgbClr val="A64626"/>
                </a:solidFill>
                <a:latin typeface="Arial"/>
                <a:cs typeface="Arial"/>
              </a:rPr>
              <a:t>sw</a:t>
            </a:r>
            <a:endParaRPr baseline="-18518" sz="1350">
              <a:latin typeface="Arial"/>
              <a:cs typeface="Arial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2194488" y="5108683"/>
            <a:ext cx="840740" cy="786130"/>
            <a:chOff x="2194488" y="5108683"/>
            <a:chExt cx="840740" cy="786130"/>
          </a:xfrm>
        </p:grpSpPr>
        <p:sp>
          <p:nvSpPr>
            <p:cNvPr id="82" name="object 82" descr=""/>
            <p:cNvSpPr/>
            <p:nvPr/>
          </p:nvSpPr>
          <p:spPr>
            <a:xfrm>
              <a:off x="2365799" y="5519898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 h="0">
                  <a:moveTo>
                    <a:pt x="0" y="0"/>
                  </a:moveTo>
                  <a:lnTo>
                    <a:pt x="629952" y="0"/>
                  </a:lnTo>
                </a:path>
              </a:pathLst>
            </a:custGeom>
            <a:ln w="145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206421" y="5124324"/>
              <a:ext cx="826769" cy="768350"/>
            </a:xfrm>
            <a:custGeom>
              <a:avLst/>
              <a:gdLst/>
              <a:ahLst/>
              <a:cxnLst/>
              <a:rect l="l" t="t" r="r" b="b"/>
              <a:pathLst>
                <a:path w="826769" h="768350">
                  <a:moveTo>
                    <a:pt x="0" y="514719"/>
                  </a:moveTo>
                  <a:lnTo>
                    <a:pt x="24578" y="477195"/>
                  </a:lnTo>
                </a:path>
                <a:path w="826769" h="768350">
                  <a:moveTo>
                    <a:pt x="24578" y="476496"/>
                  </a:moveTo>
                  <a:lnTo>
                    <a:pt x="86686" y="767548"/>
                  </a:lnTo>
                </a:path>
                <a:path w="826769" h="768350">
                  <a:moveTo>
                    <a:pt x="86686" y="768245"/>
                  </a:moveTo>
                  <a:lnTo>
                    <a:pt x="154264" y="0"/>
                  </a:lnTo>
                </a:path>
                <a:path w="826769" h="768350">
                  <a:moveTo>
                    <a:pt x="154264" y="0"/>
                  </a:moveTo>
                  <a:lnTo>
                    <a:pt x="826529" y="0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194488" y="5108683"/>
              <a:ext cx="829310" cy="774065"/>
            </a:xfrm>
            <a:custGeom>
              <a:avLst/>
              <a:gdLst/>
              <a:ahLst/>
              <a:cxnLst/>
              <a:rect l="l" t="t" r="r" b="b"/>
              <a:pathLst>
                <a:path w="829310" h="774064">
                  <a:moveTo>
                    <a:pt x="829250" y="0"/>
                  </a:moveTo>
                  <a:lnTo>
                    <a:pt x="150827" y="0"/>
                  </a:lnTo>
                  <a:lnTo>
                    <a:pt x="88719" y="703655"/>
                  </a:lnTo>
                  <a:lnTo>
                    <a:pt x="34118" y="464715"/>
                  </a:lnTo>
                  <a:lnTo>
                    <a:pt x="0" y="518888"/>
                  </a:lnTo>
                  <a:lnTo>
                    <a:pt x="6130" y="522357"/>
                  </a:lnTo>
                  <a:lnTo>
                    <a:pt x="19794" y="499440"/>
                  </a:lnTo>
                  <a:lnTo>
                    <a:pt x="82589" y="773813"/>
                  </a:lnTo>
                  <a:lnTo>
                    <a:pt x="94851" y="773813"/>
                  </a:lnTo>
                  <a:lnTo>
                    <a:pt x="161742" y="11808"/>
                  </a:lnTo>
                  <a:lnTo>
                    <a:pt x="829250" y="11808"/>
                  </a:lnTo>
                  <a:lnTo>
                    <a:pt x="82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1562482" y="5442608"/>
            <a:ext cx="1663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550" spc="-25" i="1">
                <a:latin typeface="Times New Roman"/>
                <a:cs typeface="Times New Roman"/>
              </a:rPr>
              <a:t>in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360194" y="4823285"/>
            <a:ext cx="655320" cy="1092200"/>
          </a:xfrm>
          <a:prstGeom prst="rect">
            <a:avLst/>
          </a:prstGeom>
        </p:spPr>
        <p:txBody>
          <a:bodyPr wrap="square" lIns="0" tIns="21018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655"/>
              </a:spcBef>
            </a:pPr>
            <a:r>
              <a:rPr dirty="0" sz="2000" i="1">
                <a:latin typeface="Times New Roman"/>
                <a:cs typeface="Times New Roman"/>
              </a:rPr>
              <a:t>v</a:t>
            </a:r>
            <a:r>
              <a:rPr dirty="0" baseline="-19713" sz="2325" i="1">
                <a:latin typeface="Times New Roman"/>
                <a:cs typeface="Times New Roman"/>
              </a:rPr>
              <a:t>in</a:t>
            </a:r>
            <a:r>
              <a:rPr dirty="0" baseline="-19713" sz="2325" spc="-7" i="1">
                <a:latin typeface="Times New Roman"/>
                <a:cs typeface="Times New Roman"/>
              </a:rPr>
              <a:t> </a:t>
            </a:r>
            <a:r>
              <a:rPr dirty="0" baseline="-3968" sz="4200" spc="-165">
                <a:latin typeface="Symbol"/>
                <a:cs typeface="Symbol"/>
              </a:rPr>
              <a:t></a:t>
            </a:r>
            <a:r>
              <a:rPr dirty="0" sz="2000" spc="-110" i="1">
                <a:latin typeface="Times New Roman"/>
                <a:cs typeface="Times New Roman"/>
              </a:rPr>
              <a:t>t</a:t>
            </a:r>
            <a:r>
              <a:rPr dirty="0" sz="2000" spc="-260" i="1">
                <a:latin typeface="Times New Roman"/>
                <a:cs typeface="Times New Roman"/>
              </a:rPr>
              <a:t> </a:t>
            </a:r>
            <a:r>
              <a:rPr dirty="0" baseline="-3968" sz="4200" spc="-525">
                <a:latin typeface="Symbol"/>
                <a:cs typeface="Symbol"/>
              </a:rPr>
              <a:t></a:t>
            </a:r>
            <a:endParaRPr baseline="-3968" sz="4200">
              <a:latin typeface="Symbol"/>
              <a:cs typeface="Symbol"/>
            </a:endParaRPr>
          </a:p>
          <a:p>
            <a:pPr marL="96520">
              <a:lnSpc>
                <a:spcPct val="100000"/>
              </a:lnSpc>
              <a:spcBef>
                <a:spcPts val="1085"/>
              </a:spcBef>
            </a:pPr>
            <a:r>
              <a:rPr dirty="0" baseline="15277" sz="3000" spc="-30" i="1">
                <a:latin typeface="Times New Roman"/>
                <a:cs typeface="Times New Roman"/>
              </a:rPr>
              <a:t>V</a:t>
            </a:r>
            <a:r>
              <a:rPr dirty="0" sz="1550" spc="-20" i="1">
                <a:latin typeface="Times New Roman"/>
                <a:cs typeface="Times New Roman"/>
              </a:rPr>
              <a:t>out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503787" y="5212665"/>
            <a:ext cx="659130" cy="4552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68605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baseline="-3968" sz="4200" spc="-157">
                <a:latin typeface="Symbol"/>
                <a:cs typeface="Symbol"/>
              </a:rPr>
              <a:t></a:t>
            </a:r>
            <a:r>
              <a:rPr dirty="0" sz="2000" spc="-105" i="1">
                <a:latin typeface="Times New Roman"/>
                <a:cs typeface="Times New Roman"/>
              </a:rPr>
              <a:t>t</a:t>
            </a:r>
            <a:r>
              <a:rPr dirty="0" sz="2000" spc="-254" i="1">
                <a:latin typeface="Times New Roman"/>
                <a:cs typeface="Times New Roman"/>
              </a:rPr>
              <a:t> </a:t>
            </a:r>
            <a:r>
              <a:rPr dirty="0" baseline="-3968" sz="4200" spc="-450">
                <a:latin typeface="Symbol"/>
                <a:cs typeface="Symbol"/>
              </a:rPr>
              <a:t></a:t>
            </a:r>
            <a:r>
              <a:rPr dirty="0" baseline="-3968" sz="4200" spc="-592">
                <a:latin typeface="Times New Roman"/>
                <a:cs typeface="Times New Roman"/>
              </a:rPr>
              <a:t> </a:t>
            </a:r>
            <a:r>
              <a:rPr dirty="0" sz="2000" spc="-665"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1453979" y="5044879"/>
            <a:ext cx="1612900" cy="895985"/>
          </a:xfrm>
          <a:custGeom>
            <a:avLst/>
            <a:gdLst/>
            <a:ahLst/>
            <a:cxnLst/>
            <a:rect l="l" t="t" r="r" b="b"/>
            <a:pathLst>
              <a:path w="1612900" h="895985">
                <a:moveTo>
                  <a:pt x="0" y="0"/>
                </a:moveTo>
                <a:lnTo>
                  <a:pt x="1612738" y="0"/>
                </a:lnTo>
                <a:lnTo>
                  <a:pt x="1612738" y="895866"/>
                </a:lnTo>
                <a:lnTo>
                  <a:pt x="0" y="89586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4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5638546" y="1426540"/>
            <a:ext cx="808355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>
                <a:latin typeface="Arial"/>
                <a:cs typeface="Arial"/>
              </a:rPr>
              <a:t>2</a:t>
            </a:r>
            <a:r>
              <a:rPr dirty="0" sz="1850" spc="-330">
                <a:latin typeface="Arial"/>
                <a:cs typeface="Arial"/>
              </a:rPr>
              <a:t> </a:t>
            </a:r>
            <a:r>
              <a:rPr dirty="0" sz="1850" spc="-560">
                <a:latin typeface="Symbol"/>
                <a:cs typeface="Symbol"/>
              </a:rPr>
              <a:t></a:t>
            </a:r>
            <a:r>
              <a:rPr dirty="0" sz="1850" spc="-26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19841" sz="2100" i="1">
                <a:latin typeface="Times New Roman"/>
                <a:cs typeface="Times New Roman"/>
              </a:rPr>
              <a:t>in</a:t>
            </a:r>
            <a:r>
              <a:rPr dirty="0" baseline="-19841" sz="2100" spc="-97" i="1">
                <a:latin typeface="Times New Roman"/>
                <a:cs typeface="Times New Roman"/>
              </a:rPr>
              <a:t> </a:t>
            </a:r>
            <a:r>
              <a:rPr dirty="0" baseline="-3205" sz="3900" spc="-157">
                <a:latin typeface="Symbol"/>
                <a:cs typeface="Symbol"/>
              </a:rPr>
              <a:t></a:t>
            </a:r>
            <a:r>
              <a:rPr dirty="0" sz="1850" spc="-105" i="1">
                <a:latin typeface="Times New Roman"/>
                <a:cs typeface="Times New Roman"/>
              </a:rPr>
              <a:t>t</a:t>
            </a:r>
            <a:r>
              <a:rPr dirty="0" sz="1850" spc="-280" i="1">
                <a:latin typeface="Times New Roman"/>
                <a:cs typeface="Times New Roman"/>
              </a:rPr>
              <a:t> </a:t>
            </a:r>
            <a:r>
              <a:rPr dirty="0" baseline="-3205" sz="3900" spc="-465">
                <a:latin typeface="Symbol"/>
                <a:cs typeface="Symbol"/>
              </a:rPr>
              <a:t></a:t>
            </a:r>
            <a:endParaRPr baseline="-3205" sz="3900">
              <a:latin typeface="Symbol"/>
              <a:cs typeface="Symbol"/>
            </a:endParaRPr>
          </a:p>
        </p:txBody>
      </p:sp>
      <p:sp>
        <p:nvSpPr>
          <p:cNvPr id="93" name="object 9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4" name="object 9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5" name="object 9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90" name="object 90" descr=""/>
          <p:cNvSpPr txBox="1"/>
          <p:nvPr/>
        </p:nvSpPr>
        <p:spPr>
          <a:xfrm>
            <a:off x="2977599" y="2345463"/>
            <a:ext cx="56896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19841" sz="2100" i="1">
                <a:latin typeface="Times New Roman"/>
                <a:cs typeface="Times New Roman"/>
              </a:rPr>
              <a:t>in</a:t>
            </a:r>
            <a:r>
              <a:rPr dirty="0" baseline="-19841" sz="2100" spc="-104" i="1">
                <a:latin typeface="Times New Roman"/>
                <a:cs typeface="Times New Roman"/>
              </a:rPr>
              <a:t> </a:t>
            </a:r>
            <a:r>
              <a:rPr dirty="0" baseline="-3205" sz="3900" spc="-150">
                <a:latin typeface="Symbol"/>
                <a:cs typeface="Symbol"/>
              </a:rPr>
              <a:t></a:t>
            </a:r>
            <a:r>
              <a:rPr dirty="0" sz="1850" spc="-100" i="1">
                <a:latin typeface="Times New Roman"/>
                <a:cs typeface="Times New Roman"/>
              </a:rPr>
              <a:t>t</a:t>
            </a:r>
            <a:r>
              <a:rPr dirty="0" sz="1850" spc="-285" i="1">
                <a:latin typeface="Times New Roman"/>
                <a:cs typeface="Times New Roman"/>
              </a:rPr>
              <a:t> </a:t>
            </a:r>
            <a:r>
              <a:rPr dirty="0" baseline="-3205" sz="3900" spc="-465">
                <a:latin typeface="Symbol"/>
                <a:cs typeface="Symbol"/>
              </a:rPr>
              <a:t></a:t>
            </a:r>
            <a:endParaRPr baseline="-3205" sz="3900">
              <a:latin typeface="Symbol"/>
              <a:cs typeface="Symbo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758404" y="2345463"/>
            <a:ext cx="57150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19841" sz="2100" i="1">
                <a:latin typeface="Times New Roman"/>
                <a:cs typeface="Times New Roman"/>
              </a:rPr>
              <a:t>in</a:t>
            </a:r>
            <a:r>
              <a:rPr dirty="0" baseline="-19841" sz="2100" spc="-82" i="1">
                <a:latin typeface="Times New Roman"/>
                <a:cs typeface="Times New Roman"/>
              </a:rPr>
              <a:t> </a:t>
            </a:r>
            <a:r>
              <a:rPr dirty="0" baseline="-3205" sz="3900" spc="-150">
                <a:latin typeface="Symbol"/>
                <a:cs typeface="Symbol"/>
              </a:rPr>
              <a:t></a:t>
            </a:r>
            <a:r>
              <a:rPr dirty="0" sz="1850" spc="-100" i="1">
                <a:latin typeface="Times New Roman"/>
                <a:cs typeface="Times New Roman"/>
              </a:rPr>
              <a:t>t</a:t>
            </a:r>
            <a:r>
              <a:rPr dirty="0" sz="1850" spc="-280" i="1">
                <a:latin typeface="Times New Roman"/>
                <a:cs typeface="Times New Roman"/>
              </a:rPr>
              <a:t> </a:t>
            </a:r>
            <a:r>
              <a:rPr dirty="0" baseline="-3205" sz="3900" spc="-465">
                <a:latin typeface="Symbol"/>
                <a:cs typeface="Symbol"/>
              </a:rPr>
              <a:t></a:t>
            </a:r>
            <a:endParaRPr baseline="-3205" sz="3900">
              <a:latin typeface="Symbol"/>
              <a:cs typeface="Symbo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8892787" y="2345463"/>
            <a:ext cx="57023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19841" sz="2100" i="1">
                <a:latin typeface="Times New Roman"/>
                <a:cs typeface="Times New Roman"/>
              </a:rPr>
              <a:t>in</a:t>
            </a:r>
            <a:r>
              <a:rPr dirty="0" baseline="-19841" sz="2100" spc="-82" i="1">
                <a:latin typeface="Times New Roman"/>
                <a:cs typeface="Times New Roman"/>
              </a:rPr>
              <a:t> </a:t>
            </a:r>
            <a:r>
              <a:rPr dirty="0" baseline="-3205" sz="3900" spc="-150">
                <a:latin typeface="Symbol"/>
                <a:cs typeface="Symbol"/>
              </a:rPr>
              <a:t></a:t>
            </a:r>
            <a:r>
              <a:rPr dirty="0" sz="1850" spc="-100" i="1">
                <a:latin typeface="Times New Roman"/>
                <a:cs typeface="Times New Roman"/>
              </a:rPr>
              <a:t>t</a:t>
            </a:r>
            <a:r>
              <a:rPr dirty="0" sz="1850" spc="-285" i="1">
                <a:latin typeface="Times New Roman"/>
                <a:cs typeface="Times New Roman"/>
              </a:rPr>
              <a:t> </a:t>
            </a:r>
            <a:r>
              <a:rPr dirty="0" baseline="-3205" sz="3900" spc="-465">
                <a:latin typeface="Symbol"/>
                <a:cs typeface="Symbol"/>
              </a:rPr>
              <a:t></a:t>
            </a:r>
            <a:endParaRPr baseline="-3205" sz="39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Basic</a:t>
            </a:r>
            <a:r>
              <a:rPr dirty="0" spc="-25"/>
              <a:t> </a:t>
            </a:r>
            <a:r>
              <a:rPr dirty="0"/>
              <a:t>PFC</a:t>
            </a:r>
            <a:r>
              <a:rPr dirty="0" spc="-10"/>
              <a:t> </a:t>
            </a:r>
            <a:r>
              <a:rPr dirty="0"/>
              <a:t>Definitions</a:t>
            </a:r>
            <a:r>
              <a:rPr dirty="0" spc="-5"/>
              <a:t> </a:t>
            </a:r>
            <a:r>
              <a:rPr dirty="0"/>
              <a:t>- Off-line</a:t>
            </a:r>
            <a:r>
              <a:rPr dirty="0" spc="-114"/>
              <a:t> </a:t>
            </a:r>
            <a:r>
              <a:rPr dirty="0" spc="-10"/>
              <a:t>Applications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539" y="889507"/>
            <a:ext cx="7542530" cy="10680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387985" indent="-350520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Font typeface="Arial Unicode MS"/>
              <a:buChar char="□"/>
              <a:tabLst>
                <a:tab pos="38862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utility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sinusoidal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voltage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 b="1" i="1">
                <a:latin typeface="Times New Roman"/>
                <a:cs typeface="Times New Roman"/>
              </a:rPr>
              <a:t>v</a:t>
            </a:r>
            <a:r>
              <a:rPr dirty="0" baseline="-17361" sz="2400" spc="-15" b="1" i="1">
                <a:latin typeface="Times New Roman"/>
                <a:cs typeface="Times New Roman"/>
              </a:rPr>
              <a:t>line</a:t>
            </a:r>
            <a:r>
              <a:rPr dirty="0" sz="2400" spc="-10" b="1">
                <a:latin typeface="Times New Roman"/>
                <a:cs typeface="Times New Roman"/>
              </a:rPr>
              <a:t>(</a:t>
            </a:r>
            <a:r>
              <a:rPr dirty="0" sz="2400" spc="-10" b="1" i="1">
                <a:latin typeface="Times New Roman"/>
                <a:cs typeface="Times New Roman"/>
              </a:rPr>
              <a:t>t</a:t>
            </a:r>
            <a:r>
              <a:rPr dirty="0" sz="2400" spc="-10" b="1">
                <a:latin typeface="Times New Roman"/>
                <a:cs typeface="Times New Roman"/>
              </a:rPr>
              <a:t>)</a:t>
            </a:r>
            <a:r>
              <a:rPr dirty="0" sz="2400" spc="-1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87985" indent="-350520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Font typeface="Arial Unicode MS"/>
              <a:buChar char="□"/>
              <a:tabLst>
                <a:tab pos="38862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shape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phase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i</a:t>
            </a:r>
            <a:r>
              <a:rPr dirty="0" baseline="-17361" sz="2400" b="1" i="1">
                <a:latin typeface="Times New Roman"/>
                <a:cs typeface="Times New Roman"/>
              </a:rPr>
              <a:t>line</a:t>
            </a:r>
            <a:r>
              <a:rPr dirty="0" sz="2400" b="1">
                <a:latin typeface="Times New Roman"/>
                <a:cs typeface="Times New Roman"/>
              </a:rPr>
              <a:t>(</a:t>
            </a:r>
            <a:r>
              <a:rPr dirty="0" sz="2400" b="1" i="1">
                <a:latin typeface="Times New Roman"/>
                <a:cs typeface="Times New Roman"/>
              </a:rPr>
              <a:t>t</a:t>
            </a:r>
            <a:r>
              <a:rPr dirty="0" sz="2400" b="1">
                <a:latin typeface="Times New Roman"/>
                <a:cs typeface="Times New Roman"/>
              </a:rPr>
              <a:t>)</a:t>
            </a:r>
            <a:r>
              <a:rPr dirty="0" sz="2400" spc="60" b="1"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depend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load.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1941575"/>
            <a:ext cx="10579608" cy="384962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25"/>
              <a:t> </a:t>
            </a:r>
            <a:r>
              <a:rPr dirty="0"/>
              <a:t>PFC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10"/>
              <a:t> </a:t>
            </a:r>
            <a:r>
              <a:rPr dirty="0"/>
              <a:t>Capacitor</a:t>
            </a:r>
            <a:r>
              <a:rPr dirty="0" spc="-25"/>
              <a:t> </a:t>
            </a:r>
            <a:r>
              <a:rPr dirty="0"/>
              <a:t>Rms</a:t>
            </a:r>
            <a:r>
              <a:rPr dirty="0" spc="-20"/>
              <a:t> </a:t>
            </a:r>
            <a:r>
              <a:rPr dirty="0" spc="-10"/>
              <a:t>Current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16355"/>
            <a:ext cx="7519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Integration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sinusoid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(resistive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load):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41671" y="3345824"/>
            <a:ext cx="1170305" cy="464184"/>
            <a:chOff x="6241671" y="3345824"/>
            <a:chExt cx="1170305" cy="464184"/>
          </a:xfrm>
        </p:grpSpPr>
        <p:sp>
          <p:nvSpPr>
            <p:cNvPr id="5" name="object 5" descr=""/>
            <p:cNvSpPr/>
            <p:nvPr/>
          </p:nvSpPr>
          <p:spPr>
            <a:xfrm>
              <a:off x="6342159" y="3635614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29" h="0">
                  <a:moveTo>
                    <a:pt x="0" y="0"/>
                  </a:moveTo>
                  <a:lnTo>
                    <a:pt x="493719" y="0"/>
                  </a:lnTo>
                </a:path>
              </a:pathLst>
            </a:custGeom>
            <a:ln w="8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43474" y="3349701"/>
              <a:ext cx="1168400" cy="460375"/>
            </a:xfrm>
            <a:custGeom>
              <a:avLst/>
              <a:gdLst/>
              <a:ahLst/>
              <a:cxnLst/>
              <a:rect l="l" t="t" r="r" b="b"/>
              <a:pathLst>
                <a:path w="1168400" h="460375">
                  <a:moveTo>
                    <a:pt x="0" y="308420"/>
                  </a:moveTo>
                  <a:lnTo>
                    <a:pt x="14423" y="285654"/>
                  </a:lnTo>
                </a:path>
                <a:path w="1168400" h="460375">
                  <a:moveTo>
                    <a:pt x="14423" y="285137"/>
                  </a:moveTo>
                  <a:lnTo>
                    <a:pt x="50498" y="459529"/>
                  </a:lnTo>
                </a:path>
                <a:path w="1168400" h="460375">
                  <a:moveTo>
                    <a:pt x="50498" y="460046"/>
                  </a:moveTo>
                  <a:lnTo>
                    <a:pt x="90183" y="517"/>
                  </a:lnTo>
                </a:path>
                <a:path w="1168400" h="460375">
                  <a:moveTo>
                    <a:pt x="90183" y="0"/>
                  </a:moveTo>
                  <a:lnTo>
                    <a:pt x="11677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241671" y="3345824"/>
              <a:ext cx="1170305" cy="464184"/>
            </a:xfrm>
            <a:custGeom>
              <a:avLst/>
              <a:gdLst/>
              <a:ahLst/>
              <a:cxnLst/>
              <a:rect l="l" t="t" r="r" b="b"/>
              <a:pathLst>
                <a:path w="1170304" h="464185">
                  <a:moveTo>
                    <a:pt x="1169857" y="0"/>
                  </a:moveTo>
                  <a:lnTo>
                    <a:pt x="88638" y="0"/>
                  </a:lnTo>
                  <a:lnTo>
                    <a:pt x="52043" y="421753"/>
                  </a:lnTo>
                  <a:lnTo>
                    <a:pt x="20091" y="278415"/>
                  </a:lnTo>
                  <a:lnTo>
                    <a:pt x="0" y="311005"/>
                  </a:lnTo>
                  <a:lnTo>
                    <a:pt x="3605" y="313074"/>
                  </a:lnTo>
                  <a:lnTo>
                    <a:pt x="11847" y="299629"/>
                  </a:lnTo>
                  <a:lnTo>
                    <a:pt x="48444" y="463666"/>
                  </a:lnTo>
                  <a:lnTo>
                    <a:pt x="55650" y="463666"/>
                  </a:lnTo>
                  <a:lnTo>
                    <a:pt x="94820" y="7238"/>
                  </a:lnTo>
                  <a:lnTo>
                    <a:pt x="1169857" y="7238"/>
                  </a:lnTo>
                  <a:lnTo>
                    <a:pt x="1169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8633409" y="3345824"/>
            <a:ext cx="1165225" cy="464184"/>
            <a:chOff x="8633409" y="3345824"/>
            <a:chExt cx="1165225" cy="464184"/>
          </a:xfrm>
        </p:grpSpPr>
        <p:sp>
          <p:nvSpPr>
            <p:cNvPr id="9" name="object 9" descr=""/>
            <p:cNvSpPr/>
            <p:nvPr/>
          </p:nvSpPr>
          <p:spPr>
            <a:xfrm>
              <a:off x="8733898" y="3635614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4" h="0">
                  <a:moveTo>
                    <a:pt x="0" y="0"/>
                  </a:moveTo>
                  <a:lnTo>
                    <a:pt x="489082" y="0"/>
                  </a:lnTo>
                </a:path>
              </a:pathLst>
            </a:custGeom>
            <a:ln w="8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635213" y="3349701"/>
              <a:ext cx="1163320" cy="460375"/>
            </a:xfrm>
            <a:custGeom>
              <a:avLst/>
              <a:gdLst/>
              <a:ahLst/>
              <a:cxnLst/>
              <a:rect l="l" t="t" r="r" b="b"/>
              <a:pathLst>
                <a:path w="1163320" h="460375">
                  <a:moveTo>
                    <a:pt x="0" y="308420"/>
                  </a:moveTo>
                  <a:lnTo>
                    <a:pt x="14423" y="285654"/>
                  </a:lnTo>
                </a:path>
                <a:path w="1163320" h="460375">
                  <a:moveTo>
                    <a:pt x="14423" y="285137"/>
                  </a:moveTo>
                  <a:lnTo>
                    <a:pt x="50498" y="459529"/>
                  </a:lnTo>
                </a:path>
                <a:path w="1163320" h="460375">
                  <a:moveTo>
                    <a:pt x="50498" y="460046"/>
                  </a:moveTo>
                  <a:lnTo>
                    <a:pt x="90183" y="517"/>
                  </a:lnTo>
                </a:path>
                <a:path w="1163320" h="460375">
                  <a:moveTo>
                    <a:pt x="90183" y="0"/>
                  </a:moveTo>
                  <a:lnTo>
                    <a:pt x="11631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633409" y="3345824"/>
              <a:ext cx="1165225" cy="464184"/>
            </a:xfrm>
            <a:custGeom>
              <a:avLst/>
              <a:gdLst/>
              <a:ahLst/>
              <a:cxnLst/>
              <a:rect l="l" t="t" r="r" b="b"/>
              <a:pathLst>
                <a:path w="1165225" h="464185">
                  <a:moveTo>
                    <a:pt x="1165222" y="0"/>
                  </a:moveTo>
                  <a:lnTo>
                    <a:pt x="88638" y="0"/>
                  </a:lnTo>
                  <a:lnTo>
                    <a:pt x="52044" y="421753"/>
                  </a:lnTo>
                  <a:lnTo>
                    <a:pt x="20091" y="278415"/>
                  </a:lnTo>
                  <a:lnTo>
                    <a:pt x="0" y="311005"/>
                  </a:lnTo>
                  <a:lnTo>
                    <a:pt x="3606" y="313074"/>
                  </a:lnTo>
                  <a:lnTo>
                    <a:pt x="11849" y="299629"/>
                  </a:lnTo>
                  <a:lnTo>
                    <a:pt x="48445" y="463666"/>
                  </a:lnTo>
                  <a:lnTo>
                    <a:pt x="55651" y="463666"/>
                  </a:lnTo>
                  <a:lnTo>
                    <a:pt x="94820" y="7238"/>
                  </a:lnTo>
                  <a:lnTo>
                    <a:pt x="1165222" y="7238"/>
                  </a:lnTo>
                  <a:lnTo>
                    <a:pt x="1165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953123" y="3434704"/>
            <a:ext cx="974090" cy="288290"/>
            <a:chOff x="3953123" y="3434704"/>
            <a:chExt cx="974090" cy="288290"/>
          </a:xfrm>
        </p:grpSpPr>
        <p:sp>
          <p:nvSpPr>
            <p:cNvPr id="13" name="object 13" descr=""/>
            <p:cNvSpPr/>
            <p:nvPr/>
          </p:nvSpPr>
          <p:spPr>
            <a:xfrm>
              <a:off x="3954929" y="3438577"/>
              <a:ext cx="971550" cy="283845"/>
            </a:xfrm>
            <a:custGeom>
              <a:avLst/>
              <a:gdLst/>
              <a:ahLst/>
              <a:cxnLst/>
              <a:rect l="l" t="t" r="r" b="b"/>
              <a:pathLst>
                <a:path w="971550" h="283845">
                  <a:moveTo>
                    <a:pt x="0" y="190764"/>
                  </a:moveTo>
                  <a:lnTo>
                    <a:pt x="13922" y="175777"/>
                  </a:lnTo>
                </a:path>
                <a:path w="971550" h="283845">
                  <a:moveTo>
                    <a:pt x="14437" y="175260"/>
                  </a:moveTo>
                  <a:lnTo>
                    <a:pt x="50547" y="283316"/>
                  </a:lnTo>
                </a:path>
                <a:path w="971550" h="283845">
                  <a:moveTo>
                    <a:pt x="50547" y="283832"/>
                  </a:moveTo>
                  <a:lnTo>
                    <a:pt x="90271" y="516"/>
                  </a:lnTo>
                </a:path>
                <a:path w="971550" h="283845">
                  <a:moveTo>
                    <a:pt x="90271" y="0"/>
                  </a:moveTo>
                  <a:lnTo>
                    <a:pt x="9714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3123" y="3434704"/>
              <a:ext cx="974090" cy="287655"/>
            </a:xfrm>
            <a:custGeom>
              <a:avLst/>
              <a:gdLst/>
              <a:ahLst/>
              <a:cxnLst/>
              <a:rect l="l" t="t" r="r" b="b"/>
              <a:pathLst>
                <a:path w="974089" h="287654">
                  <a:moveTo>
                    <a:pt x="973503" y="0"/>
                  </a:moveTo>
                  <a:lnTo>
                    <a:pt x="88724" y="0"/>
                  </a:lnTo>
                  <a:lnTo>
                    <a:pt x="52094" y="261598"/>
                  </a:lnTo>
                  <a:lnTo>
                    <a:pt x="20110" y="172679"/>
                  </a:lnTo>
                  <a:lnTo>
                    <a:pt x="0" y="192830"/>
                  </a:lnTo>
                  <a:lnTo>
                    <a:pt x="3093" y="195927"/>
                  </a:lnTo>
                  <a:lnTo>
                    <a:pt x="11859" y="185601"/>
                  </a:lnTo>
                  <a:lnTo>
                    <a:pt x="48491" y="287446"/>
                  </a:lnTo>
                  <a:lnTo>
                    <a:pt x="55704" y="287446"/>
                  </a:lnTo>
                  <a:lnTo>
                    <a:pt x="94933" y="7228"/>
                  </a:lnTo>
                  <a:lnTo>
                    <a:pt x="973503" y="7228"/>
                  </a:lnTo>
                  <a:lnTo>
                    <a:pt x="9735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3675" y="2550008"/>
            <a:ext cx="219525" cy="190463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9025412" y="2372831"/>
            <a:ext cx="219710" cy="381635"/>
            <a:chOff x="9025412" y="2372831"/>
            <a:chExt cx="219710" cy="381635"/>
          </a:xfrm>
        </p:grpSpPr>
        <p:sp>
          <p:nvSpPr>
            <p:cNvPr id="17" name="object 17" descr=""/>
            <p:cNvSpPr/>
            <p:nvPr/>
          </p:nvSpPr>
          <p:spPr>
            <a:xfrm>
              <a:off x="9125904" y="2579436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 h="0">
                  <a:moveTo>
                    <a:pt x="0" y="0"/>
                  </a:moveTo>
                  <a:lnTo>
                    <a:pt x="102546" y="0"/>
                  </a:lnTo>
                </a:path>
              </a:pathLst>
            </a:custGeom>
            <a:ln w="8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27215" y="2376732"/>
              <a:ext cx="217804" cy="377190"/>
            </a:xfrm>
            <a:custGeom>
              <a:avLst/>
              <a:gdLst/>
              <a:ahLst/>
              <a:cxnLst/>
              <a:rect l="l" t="t" r="r" b="b"/>
              <a:pathLst>
                <a:path w="217804" h="377189">
                  <a:moveTo>
                    <a:pt x="0" y="252686"/>
                  </a:moveTo>
                  <a:lnTo>
                    <a:pt x="13916" y="234028"/>
                  </a:lnTo>
                </a:path>
                <a:path w="217804" h="377189">
                  <a:moveTo>
                    <a:pt x="14431" y="233511"/>
                  </a:moveTo>
                  <a:lnTo>
                    <a:pt x="50501" y="376427"/>
                  </a:lnTo>
                </a:path>
                <a:path w="217804" h="377189">
                  <a:moveTo>
                    <a:pt x="50501" y="376944"/>
                  </a:moveTo>
                  <a:lnTo>
                    <a:pt x="90194" y="517"/>
                  </a:lnTo>
                </a:path>
                <a:path w="217804" h="377189">
                  <a:moveTo>
                    <a:pt x="90194" y="0"/>
                  </a:moveTo>
                  <a:lnTo>
                    <a:pt x="2174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25412" y="2372831"/>
              <a:ext cx="219710" cy="381000"/>
            </a:xfrm>
            <a:custGeom>
              <a:avLst/>
              <a:gdLst/>
              <a:ahLst/>
              <a:cxnLst/>
              <a:rect l="l" t="t" r="r" b="b"/>
              <a:pathLst>
                <a:path w="219709" h="381000">
                  <a:moveTo>
                    <a:pt x="219527" y="0"/>
                  </a:moveTo>
                  <a:lnTo>
                    <a:pt x="88629" y="0"/>
                  </a:lnTo>
                  <a:lnTo>
                    <a:pt x="52047" y="346416"/>
                  </a:lnTo>
                  <a:lnTo>
                    <a:pt x="20093" y="228367"/>
                  </a:lnTo>
                  <a:lnTo>
                    <a:pt x="0" y="255280"/>
                  </a:lnTo>
                  <a:lnTo>
                    <a:pt x="3604" y="257881"/>
                  </a:lnTo>
                  <a:lnTo>
                    <a:pt x="11857" y="245969"/>
                  </a:lnTo>
                  <a:lnTo>
                    <a:pt x="48442" y="380587"/>
                  </a:lnTo>
                  <a:lnTo>
                    <a:pt x="55650" y="380587"/>
                  </a:lnTo>
                  <a:lnTo>
                    <a:pt x="94828" y="7264"/>
                  </a:lnTo>
                  <a:lnTo>
                    <a:pt x="219527" y="7264"/>
                  </a:lnTo>
                  <a:lnTo>
                    <a:pt x="219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4050415" y="2193187"/>
            <a:ext cx="1097915" cy="723265"/>
            <a:chOff x="4050415" y="2193187"/>
            <a:chExt cx="1097915" cy="723265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863" y="2359512"/>
              <a:ext cx="186541" cy="16527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150907" y="2687503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 h="0">
                  <a:moveTo>
                    <a:pt x="0" y="0"/>
                  </a:moveTo>
                  <a:lnTo>
                    <a:pt x="980636" y="0"/>
                  </a:lnTo>
                </a:path>
              </a:pathLst>
            </a:custGeom>
            <a:ln w="8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52734" y="2197059"/>
              <a:ext cx="1095375" cy="719455"/>
            </a:xfrm>
            <a:custGeom>
              <a:avLst/>
              <a:gdLst/>
              <a:ahLst/>
              <a:cxnLst/>
              <a:rect l="l" t="t" r="r" b="b"/>
              <a:pathLst>
                <a:path w="1095375" h="719455">
                  <a:moveTo>
                    <a:pt x="0" y="481409"/>
                  </a:moveTo>
                  <a:lnTo>
                    <a:pt x="13931" y="446804"/>
                  </a:lnTo>
                </a:path>
                <a:path w="1095375" h="719455">
                  <a:moveTo>
                    <a:pt x="13931" y="446288"/>
                  </a:moveTo>
                  <a:lnTo>
                    <a:pt x="49987" y="718490"/>
                  </a:lnTo>
                </a:path>
                <a:path w="1095375" h="719455">
                  <a:moveTo>
                    <a:pt x="49987" y="719006"/>
                  </a:moveTo>
                  <a:lnTo>
                    <a:pt x="89671" y="516"/>
                  </a:lnTo>
                </a:path>
                <a:path w="1095375" h="719455">
                  <a:moveTo>
                    <a:pt x="89671" y="0"/>
                  </a:moveTo>
                  <a:lnTo>
                    <a:pt x="10950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050415" y="2193187"/>
              <a:ext cx="1097915" cy="722630"/>
            </a:xfrm>
            <a:custGeom>
              <a:avLst/>
              <a:gdLst/>
              <a:ahLst/>
              <a:cxnLst/>
              <a:rect l="l" t="t" r="r" b="b"/>
              <a:pathLst>
                <a:path w="1097914" h="722630">
                  <a:moveTo>
                    <a:pt x="1097612" y="0"/>
                  </a:moveTo>
                  <a:lnTo>
                    <a:pt x="88642" y="0"/>
                  </a:lnTo>
                  <a:lnTo>
                    <a:pt x="52048" y="657543"/>
                  </a:lnTo>
                  <a:lnTo>
                    <a:pt x="20114" y="433884"/>
                  </a:lnTo>
                  <a:lnTo>
                    <a:pt x="0" y="484507"/>
                  </a:lnTo>
                  <a:lnTo>
                    <a:pt x="4122" y="486055"/>
                  </a:lnTo>
                  <a:lnTo>
                    <a:pt x="11849" y="466422"/>
                  </a:lnTo>
                  <a:lnTo>
                    <a:pt x="48442" y="722621"/>
                  </a:lnTo>
                  <a:lnTo>
                    <a:pt x="55655" y="722621"/>
                  </a:lnTo>
                  <a:lnTo>
                    <a:pt x="95338" y="7227"/>
                  </a:lnTo>
                  <a:lnTo>
                    <a:pt x="1097612" y="7227"/>
                  </a:lnTo>
                  <a:lnTo>
                    <a:pt x="10976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1655328" y="1284950"/>
          <a:ext cx="8802370" cy="390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/>
                <a:gridCol w="760095"/>
                <a:gridCol w="1597660"/>
                <a:gridCol w="1217295"/>
                <a:gridCol w="481964"/>
                <a:gridCol w="784225"/>
                <a:gridCol w="1120775"/>
                <a:gridCol w="481965"/>
                <a:gridCol w="731520"/>
              </a:tblGrid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Single-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phase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CCM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PFC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Single-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phase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CrM /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FCCrM*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PFC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Interleaved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CrM /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FCCrM*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PFC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Diode(s)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R="15240">
                        <a:lnSpc>
                          <a:spcPts val="850"/>
                        </a:lnSpc>
                        <a:spcBef>
                          <a:spcPts val="5"/>
                        </a:spcBef>
                        <a:tabLst>
                          <a:tab pos="340995" algn="l"/>
                        </a:tabLst>
                      </a:pPr>
                      <a:r>
                        <a:rPr dirty="0" baseline="2415" sz="1725" spc="240">
                          <a:latin typeface="Symbol"/>
                          <a:cs typeface="Symbol"/>
                        </a:rPr>
                        <a:t></a:t>
                      </a:r>
                      <a:r>
                        <a:rPr dirty="0" baseline="2415" sz="1725" spc="-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50" spc="-1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50" spc="-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u="sng" sz="11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50" spc="-1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415" sz="1725" spc="135">
                          <a:latin typeface="Symbol"/>
                          <a:cs typeface="Symbol"/>
                        </a:rPr>
                        <a:t></a:t>
                      </a:r>
                      <a:r>
                        <a:rPr dirty="0" baseline="46296" sz="1350" spc="135">
                          <a:latin typeface="Arial"/>
                          <a:cs typeface="Arial"/>
                        </a:rPr>
                        <a:t>2</a:t>
                      </a:r>
                      <a:endParaRPr baseline="46296" sz="1350">
                        <a:latin typeface="Arial"/>
                        <a:cs typeface="Arial"/>
                      </a:endParaRPr>
                    </a:p>
                    <a:p>
                      <a:pPr algn="r" marR="626110">
                        <a:lnSpc>
                          <a:spcPts val="850"/>
                        </a:lnSpc>
                      </a:pPr>
                      <a:r>
                        <a:rPr dirty="0" baseline="-21739" sz="1725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-21739" sz="1725" spc="71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1739" sz="172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21739" sz="1725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1739" sz="1725" spc="-51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1739" sz="1725" spc="-2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816" sz="1725" spc="187">
                          <a:latin typeface="Symbol"/>
                          <a:cs typeface="Symbol"/>
                        </a:rPr>
                        <a:t></a:t>
                      </a:r>
                      <a:r>
                        <a:rPr dirty="0" baseline="-33816" sz="1725" spc="202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00" spc="18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816" sz="1725" spc="-89">
                          <a:latin typeface="Symbol"/>
                          <a:cs typeface="Symbol"/>
                        </a:rPr>
                        <a:t></a:t>
                      </a:r>
                      <a:endParaRPr baseline="-33816" sz="1725">
                        <a:latin typeface="Symbol"/>
                        <a:cs typeface="Symbol"/>
                      </a:endParaRPr>
                    </a:p>
                    <a:p>
                      <a:pPr algn="r" marR="6261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50" spc="-550">
                          <a:latin typeface="Symbol"/>
                          <a:cs typeface="Symbol"/>
                        </a:rPr>
                        <a:t></a:t>
                      </a:r>
                      <a:r>
                        <a:rPr dirty="0" sz="115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487" i="1">
                          <a:latin typeface="Symbol"/>
                          <a:cs typeface="Symbol"/>
                        </a:rPr>
                        <a:t></a:t>
                      </a:r>
                      <a:r>
                        <a:rPr dirty="0" baseline="13888" sz="1800" spc="262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150" spc="15">
                          <a:latin typeface="Symbol"/>
                          <a:cs typeface="Symbol"/>
                        </a:rPr>
                        <a:t></a:t>
                      </a:r>
                      <a:endParaRPr sz="1150">
                        <a:latin typeface="Symbol"/>
                        <a:cs typeface="Symbol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baseline="14492" sz="1725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888" sz="1800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888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4492" sz="1725" spc="-52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4492" sz="1725" spc="-52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900" spc="-3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900" spc="-35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900" spc="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4492" sz="1725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900" spc="-10" i="1">
                          <a:latin typeface="Times New Roman"/>
                          <a:cs typeface="Times New Roman"/>
                        </a:rPr>
                        <a:t>out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rms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current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11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8518" sz="135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18518" sz="13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0">
                          <a:latin typeface="Symbol"/>
                          <a:cs typeface="Symbol"/>
                        </a:rPr>
                        <a:t></a:t>
                      </a:r>
                      <a:endParaRPr sz="1150">
                        <a:latin typeface="Symbol"/>
                        <a:cs typeface="Symbol"/>
                      </a:endParaRPr>
                    </a:p>
                  </a:txBody>
                  <a:tcPr marL="0" marR="0" marB="0" marT="17970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0">
                        <a:lnSpc>
                          <a:spcPts val="1200"/>
                        </a:lnSpc>
                        <a:spcBef>
                          <a:spcPts val="370"/>
                        </a:spcBef>
                      </a:pPr>
                      <a:r>
                        <a:rPr dirty="0" baseline="36231" sz="172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36231" sz="1725" spc="6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4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8518" sz="1350" spc="-37">
                          <a:latin typeface="Arial"/>
                          <a:cs typeface="Arial"/>
                        </a:rPr>
                        <a:t>1</a:t>
                      </a:r>
                      <a:endParaRPr baseline="-18518" sz="1350">
                        <a:latin typeface="Arial"/>
                        <a:cs typeface="Arial"/>
                      </a:endParaRPr>
                    </a:p>
                    <a:p>
                      <a:pPr algn="ctr" marR="154940">
                        <a:lnSpc>
                          <a:spcPts val="120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28700">
                        <a:lnSpc>
                          <a:spcPts val="1155"/>
                        </a:lnSpc>
                        <a:spcBef>
                          <a:spcPts val="565"/>
                        </a:spcBef>
                      </a:pPr>
                      <a:r>
                        <a:rPr dirty="0" baseline="36231" sz="172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36231" sz="1725" spc="14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4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8518" sz="1350" spc="-37">
                          <a:latin typeface="Arial"/>
                          <a:cs typeface="Arial"/>
                        </a:rPr>
                        <a:t>1</a:t>
                      </a:r>
                      <a:endParaRPr baseline="-18518" sz="1350">
                        <a:latin typeface="Arial"/>
                        <a:cs typeface="Arial"/>
                      </a:endParaRPr>
                    </a:p>
                    <a:p>
                      <a:pPr marL="1026794">
                        <a:lnSpc>
                          <a:spcPts val="114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spcBef>
                          <a:spcPts val="295"/>
                        </a:spcBef>
                      </a:pPr>
                      <a:r>
                        <a:rPr dirty="0" baseline="11695" sz="2850" spc="-15">
                          <a:latin typeface="Arial"/>
                          <a:cs typeface="Arial"/>
                        </a:rPr>
                        <a:t>(</a:t>
                      </a:r>
                      <a:r>
                        <a:rPr dirty="0" baseline="11695" sz="2850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300" spc="-1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300" spc="-1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11695" sz="2850" spc="-15">
                          <a:latin typeface="Arial"/>
                          <a:cs typeface="Arial"/>
                        </a:rPr>
                        <a:t>)</a:t>
                      </a:r>
                      <a:endParaRPr baseline="11695" sz="28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7970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469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baseline="11695" sz="2850" spc="-15" i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BULK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rms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current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780415">
                        <a:lnSpc>
                          <a:spcPts val="1470"/>
                        </a:lnSpc>
                        <a:tabLst>
                          <a:tab pos="1523365" algn="l"/>
                        </a:tabLst>
                      </a:pPr>
                      <a:r>
                        <a:rPr dirty="0" sz="165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830" sz="17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4830" sz="1725" spc="23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50" spc="-3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49382" sz="1350" spc="-44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49382" sz="135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4830" sz="17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4830" sz="1725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50" spc="-2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830" sz="1725" spc="-37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4830" sz="172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650" spc="-2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49382" sz="1350" spc="-37">
                          <a:latin typeface="Arial"/>
                          <a:cs typeface="Arial"/>
                        </a:rPr>
                        <a:t>2</a:t>
                      </a:r>
                      <a:endParaRPr baseline="49382" sz="1350">
                        <a:latin typeface="Arial"/>
                        <a:cs typeface="Arial"/>
                      </a:endParaRPr>
                    </a:p>
                    <a:p>
                      <a:pPr marL="893444">
                        <a:lnSpc>
                          <a:spcPts val="570"/>
                        </a:lnSpc>
                        <a:tabLst>
                          <a:tab pos="134683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25" i="1">
                          <a:latin typeface="Times New Roman"/>
                          <a:cs typeface="Times New Roman"/>
                        </a:rPr>
                        <a:t>out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702945">
                        <a:lnSpc>
                          <a:spcPts val="1525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5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4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5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67" sz="24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1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50" spc="2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67" sz="2475" spc="-3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43209" sz="1350" spc="-37">
                          <a:latin typeface="Arial"/>
                          <a:cs typeface="Arial"/>
                        </a:rPr>
                        <a:t>2</a:t>
                      </a:r>
                      <a:endParaRPr baseline="43209" sz="1350">
                        <a:latin typeface="Arial"/>
                        <a:cs typeface="Arial"/>
                      </a:endParaRPr>
                    </a:p>
                    <a:p>
                      <a:pPr algn="r" marR="140970">
                        <a:lnSpc>
                          <a:spcPts val="625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7112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dirty="0" baseline="14492" sz="17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14492" sz="1725" spc="-1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734" sz="24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4492" sz="17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734" sz="2475" spc="-284">
                          <a:latin typeface="Symbol"/>
                          <a:cs typeface="Symbol"/>
                        </a:rPr>
                        <a:t></a:t>
                      </a:r>
                      <a:endParaRPr baseline="6734" sz="2475">
                        <a:latin typeface="Symbol"/>
                        <a:cs typeface="Symbol"/>
                      </a:endParaRPr>
                    </a:p>
                  </a:txBody>
                  <a:tcPr marL="0" marR="0" marB="0" marT="190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608330">
                        <a:lnSpc>
                          <a:spcPts val="1525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5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4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5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67" sz="24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1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50" spc="2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367" sz="2475" spc="-3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43209" sz="1350" spc="-37">
                          <a:latin typeface="Arial"/>
                          <a:cs typeface="Arial"/>
                        </a:rPr>
                        <a:t>2</a:t>
                      </a:r>
                      <a:endParaRPr baseline="43209" sz="1350">
                        <a:latin typeface="Arial"/>
                        <a:cs typeface="Arial"/>
                      </a:endParaRPr>
                    </a:p>
                    <a:p>
                      <a:pPr algn="r" marR="140970">
                        <a:lnSpc>
                          <a:spcPts val="625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6184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dirty="0" baseline="14492" sz="17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14492" sz="1725" spc="-1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734" sz="24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4492" sz="17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900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6734" sz="2475" spc="-284">
                          <a:latin typeface="Symbol"/>
                          <a:cs typeface="Symbol"/>
                        </a:rPr>
                        <a:t></a:t>
                      </a:r>
                      <a:endParaRPr baseline="6734" sz="2475">
                        <a:latin typeface="Symbol"/>
                        <a:cs typeface="Symbol"/>
                      </a:endParaRPr>
                    </a:p>
                  </a:txBody>
                  <a:tcPr marL="0" marR="0" marB="0" marT="190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L="66040">
                        <a:lnSpc>
                          <a:spcPts val="2215"/>
                        </a:lnSpc>
                        <a:spcBef>
                          <a:spcPts val="385"/>
                        </a:spcBef>
                      </a:pPr>
                      <a:r>
                        <a:rPr dirty="0" baseline="11695" sz="2850" spc="-15">
                          <a:latin typeface="Arial"/>
                          <a:cs typeface="Arial"/>
                        </a:rPr>
                        <a:t>(</a:t>
                      </a:r>
                      <a:r>
                        <a:rPr dirty="0" baseline="11695" sz="2850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300" spc="-1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300" spc="-1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11695" sz="2850" spc="-15">
                          <a:latin typeface="Arial"/>
                          <a:cs typeface="Arial"/>
                        </a:rPr>
                        <a:t>)</a:t>
                      </a:r>
                      <a:endParaRPr baseline="11695" sz="285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9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900">
                          <a:latin typeface="Times New Roman"/>
                          <a:cs typeface="Times New Roman"/>
                        </a:rPr>
                        <a:t>300-</a:t>
                      </a:r>
                      <a:r>
                        <a:rPr dirty="0" sz="1900" spc="-25">
                          <a:latin typeface="Times New Roman"/>
                          <a:cs typeface="Times New Roman"/>
                        </a:rPr>
                        <a:t>W,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900" spc="-6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17094" sz="1950" spc="-97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-17094" sz="1950" spc="-3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390</a:t>
                      </a:r>
                      <a:r>
                        <a:rPr dirty="0" sz="1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V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160"/>
                        </a:lnSpc>
                        <a:spcBef>
                          <a:spcPts val="430"/>
                        </a:spcBef>
                      </a:pPr>
                      <a:r>
                        <a:rPr dirty="0" baseline="11695" sz="2850" spc="-52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300" spc="-35" i="1">
                          <a:latin typeface="Times New Roman"/>
                          <a:cs typeface="Times New Roman"/>
                        </a:rPr>
                        <a:t>in,rms </a:t>
                      </a:r>
                      <a:r>
                        <a:rPr dirty="0" baseline="11695" sz="285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baseline="11695" sz="2850" spc="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1695" sz="2850"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dirty="0" baseline="11695" sz="2850" spc="-4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1695" sz="2850" spc="-75">
                          <a:latin typeface="Times New Roman"/>
                          <a:cs typeface="Times New Roman"/>
                        </a:rPr>
                        <a:t>V</a:t>
                      </a:r>
                      <a:endParaRPr baseline="11695" sz="2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991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9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7094" sz="195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baseline="-17094" sz="195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-17094" sz="1950" spc="1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1.9</a:t>
                      </a:r>
                      <a:r>
                        <a:rPr dirty="0" sz="19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9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7094" sz="195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17094" sz="195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-17094" sz="1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1.7</a:t>
                      </a:r>
                      <a:r>
                        <a:rPr dirty="0" sz="19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9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7094" sz="195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baseline="-17094" sz="195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-17094" sz="1950" spc="1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2.2</a:t>
                      </a:r>
                      <a:r>
                        <a:rPr dirty="0" sz="19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165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9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7094" sz="195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17094" sz="195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-17094" sz="1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2.1</a:t>
                      </a:r>
                      <a:r>
                        <a:rPr dirty="0" sz="19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baseline="11695" sz="28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30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300">
                          <a:latin typeface="Times New Roman"/>
                          <a:cs typeface="Times New Roman"/>
                        </a:rPr>
                        <a:t>,rms(tot)</a:t>
                      </a:r>
                      <a:r>
                        <a:rPr dirty="0" sz="13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1695" sz="285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baseline="11695" sz="2850" spc="-8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1695" sz="2850"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dirty="0" baseline="11695" sz="2850" spc="-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1695" sz="2850" spc="-75">
                          <a:latin typeface="Times New Roman"/>
                          <a:cs typeface="Times New Roman"/>
                        </a:rPr>
                        <a:t>A</a:t>
                      </a:r>
                      <a:endParaRPr baseline="11695" sz="2850">
                        <a:latin typeface="Times New Roman"/>
                        <a:cs typeface="Times New Roman"/>
                      </a:endParaRPr>
                    </a:p>
                    <a:p>
                      <a:pPr marL="3987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9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17094" sz="195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17094" sz="1950">
                          <a:latin typeface="Times New Roman"/>
                          <a:cs typeface="Times New Roman"/>
                        </a:rPr>
                        <a:t>,rms</a:t>
                      </a:r>
                      <a:r>
                        <a:rPr dirty="0" baseline="-17094" sz="1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>
                          <a:latin typeface="Times New Roman"/>
                          <a:cs typeface="Times New Roman"/>
                        </a:rPr>
                        <a:t>1.3</a:t>
                      </a:r>
                      <a:r>
                        <a:rPr dirty="0" sz="19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987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9" name="object 2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665936" y="5216144"/>
            <a:ext cx="8367395" cy="8997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0850" indent="-438150">
              <a:lnSpc>
                <a:spcPts val="3220"/>
              </a:lnSpc>
              <a:spcBef>
                <a:spcPts val="100"/>
              </a:spcBef>
              <a:buFont typeface="Arial Unicode MS"/>
              <a:buChar char="□"/>
              <a:tabLst>
                <a:tab pos="450850" algn="l"/>
              </a:tabLst>
            </a:pPr>
            <a:r>
              <a:rPr dirty="0" sz="2700">
                <a:latin typeface="Arial"/>
                <a:cs typeface="Arial"/>
              </a:rPr>
              <a:t>Interleaving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dramatically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reduces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rms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currents</a:t>
            </a:r>
            <a:endParaRPr sz="2700">
              <a:latin typeface="Arial"/>
              <a:cs typeface="Arial"/>
            </a:endParaRPr>
          </a:p>
          <a:p>
            <a:pPr lvl="1" marL="927100" indent="-457200">
              <a:lnSpc>
                <a:spcPts val="2380"/>
              </a:lnSpc>
              <a:buFont typeface="Arial Unicode MS"/>
              <a:buChar char="➔"/>
              <a:tabLst>
                <a:tab pos="926465" algn="l"/>
                <a:tab pos="927100" algn="l"/>
              </a:tabLst>
            </a:pPr>
            <a:r>
              <a:rPr dirty="0" sz="2000" b="1">
                <a:latin typeface="Arial"/>
                <a:cs typeface="Arial"/>
              </a:rPr>
              <a:t>reduced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losses,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lower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heating,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increased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reliability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5"/>
              </a:spcBef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*</a:t>
            </a:r>
            <a:r>
              <a:rPr dirty="0" sz="1000" spc="-3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Frequency</a:t>
            </a:r>
            <a:r>
              <a:rPr dirty="0" sz="1000" spc="-3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Clamped</a:t>
            </a:r>
            <a:r>
              <a:rPr dirty="0" sz="1000" spc="-2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595959"/>
                </a:solidFill>
                <a:latin typeface="Arial"/>
                <a:cs typeface="Arial"/>
              </a:rPr>
              <a:t>CrM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35"/>
              <a:t> </a:t>
            </a:r>
            <a:r>
              <a:rPr dirty="0"/>
              <a:t>reduces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conduction</a:t>
            </a:r>
            <a:r>
              <a:rPr dirty="0" spc="-20"/>
              <a:t> </a:t>
            </a:r>
            <a:r>
              <a:rPr dirty="0" spc="-10"/>
              <a:t>losses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1442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90">
                <a:solidFill>
                  <a:srgbClr val="A6A6A6"/>
                </a:solidFill>
                <a:latin typeface="Arial Unicode MS"/>
                <a:cs typeface="Arial Unicode MS"/>
              </a:rPr>
              <a:t>□</a:t>
            </a:r>
            <a:r>
              <a:rPr dirty="0" sz="2400" spc="-45">
                <a:solidFill>
                  <a:srgbClr val="A6A6A6"/>
                </a:solidFill>
                <a:latin typeface="Arial Unicode MS"/>
                <a:cs typeface="Arial Unicode MS"/>
              </a:rPr>
              <a:t> </a:t>
            </a:r>
            <a:r>
              <a:rPr dirty="0" sz="2400">
                <a:latin typeface="Arial"/>
                <a:cs typeface="Arial"/>
              </a:rPr>
              <a:t>MOSFET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and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Inductance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conduction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losses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are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divided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number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524" y="2213976"/>
            <a:ext cx="210255" cy="19323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085470" y="2217708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 h="0">
                <a:moveTo>
                  <a:pt x="0" y="0"/>
                </a:moveTo>
                <a:lnTo>
                  <a:pt x="331243" y="0"/>
                </a:lnTo>
              </a:path>
            </a:pathLst>
          </a:custGeom>
          <a:ln w="74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3138" y="2213976"/>
            <a:ext cx="210255" cy="19323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826084" y="2217708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 h="0">
                <a:moveTo>
                  <a:pt x="0" y="0"/>
                </a:moveTo>
                <a:lnTo>
                  <a:pt x="331243" y="0"/>
                </a:lnTo>
              </a:path>
            </a:pathLst>
          </a:custGeom>
          <a:ln w="74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9569" y="2815480"/>
            <a:ext cx="210535" cy="19389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532838" y="2819219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 h="0">
                <a:moveTo>
                  <a:pt x="0" y="0"/>
                </a:moveTo>
                <a:lnTo>
                  <a:pt x="331460" y="0"/>
                </a:lnTo>
              </a:path>
            </a:pathLst>
          </a:custGeom>
          <a:ln w="74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3957349" y="2562797"/>
            <a:ext cx="1007110" cy="472440"/>
            <a:chOff x="3957349" y="2562797"/>
            <a:chExt cx="1007110" cy="47244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8656" y="2595830"/>
              <a:ext cx="190642" cy="1686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963773" y="2570742"/>
              <a:ext cx="1000125" cy="463550"/>
            </a:xfrm>
            <a:custGeom>
              <a:avLst/>
              <a:gdLst/>
              <a:ahLst/>
              <a:cxnLst/>
              <a:rect l="l" t="t" r="r" b="b"/>
              <a:pathLst>
                <a:path w="1000125" h="463550">
                  <a:moveTo>
                    <a:pt x="0" y="310313"/>
                  </a:moveTo>
                  <a:lnTo>
                    <a:pt x="14727" y="287258"/>
                  </a:lnTo>
                </a:path>
                <a:path w="1000125" h="463550">
                  <a:moveTo>
                    <a:pt x="14727" y="286957"/>
                  </a:moveTo>
                  <a:lnTo>
                    <a:pt x="51692" y="462984"/>
                  </a:lnTo>
                </a:path>
                <a:path w="1000125" h="463550">
                  <a:moveTo>
                    <a:pt x="51692" y="462984"/>
                  </a:moveTo>
                  <a:lnTo>
                    <a:pt x="92418" y="627"/>
                  </a:lnTo>
                </a:path>
                <a:path w="1000125" h="463550">
                  <a:moveTo>
                    <a:pt x="92418" y="0"/>
                  </a:moveTo>
                  <a:lnTo>
                    <a:pt x="1000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53410" y="2819219"/>
              <a:ext cx="694690" cy="0"/>
            </a:xfrm>
            <a:custGeom>
              <a:avLst/>
              <a:gdLst/>
              <a:ahLst/>
              <a:cxnLst/>
              <a:rect l="l" t="t" r="r" b="b"/>
              <a:pathLst>
                <a:path w="694689" h="0">
                  <a:moveTo>
                    <a:pt x="0" y="0"/>
                  </a:moveTo>
                  <a:lnTo>
                    <a:pt x="694283" y="0"/>
                  </a:lnTo>
                </a:path>
              </a:pathLst>
            </a:custGeom>
            <a:ln w="7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7349" y="2562797"/>
              <a:ext cx="1002665" cy="466725"/>
            </a:xfrm>
            <a:custGeom>
              <a:avLst/>
              <a:gdLst/>
              <a:ahLst/>
              <a:cxnLst/>
              <a:rect l="l" t="t" r="r" b="b"/>
              <a:pathLst>
                <a:path w="1002664" h="466725">
                  <a:moveTo>
                    <a:pt x="1002207" y="0"/>
                  </a:moveTo>
                  <a:lnTo>
                    <a:pt x="91169" y="0"/>
                  </a:lnTo>
                  <a:lnTo>
                    <a:pt x="53573" y="425596"/>
                  </a:lnTo>
                  <a:lnTo>
                    <a:pt x="20988" y="280092"/>
                  </a:lnTo>
                  <a:lnTo>
                    <a:pt x="0" y="312497"/>
                  </a:lnTo>
                  <a:lnTo>
                    <a:pt x="3761" y="315309"/>
                  </a:lnTo>
                  <a:lnTo>
                    <a:pt x="12217" y="300976"/>
                  </a:lnTo>
                  <a:lnTo>
                    <a:pt x="49813" y="466411"/>
                  </a:lnTo>
                  <a:lnTo>
                    <a:pt x="57650" y="466411"/>
                  </a:lnTo>
                  <a:lnTo>
                    <a:pt x="98060" y="7480"/>
                  </a:lnTo>
                  <a:lnTo>
                    <a:pt x="1002207" y="7480"/>
                  </a:lnTo>
                  <a:lnTo>
                    <a:pt x="1002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752118" y="281921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 h="0">
                <a:moveTo>
                  <a:pt x="0" y="0"/>
                </a:moveTo>
                <a:lnTo>
                  <a:pt x="332268" y="0"/>
                </a:lnTo>
              </a:path>
            </a:pathLst>
          </a:custGeom>
          <a:ln w="74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6177450" y="2562797"/>
            <a:ext cx="1009015" cy="471805"/>
            <a:chOff x="6177450" y="2562797"/>
            <a:chExt cx="1009015" cy="47180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9666" y="2595830"/>
              <a:ext cx="191271" cy="16865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183839" y="2570742"/>
              <a:ext cx="1002665" cy="463550"/>
            </a:xfrm>
            <a:custGeom>
              <a:avLst/>
              <a:gdLst/>
              <a:ahLst/>
              <a:cxnLst/>
              <a:rect l="l" t="t" r="r" b="b"/>
              <a:pathLst>
                <a:path w="1002665" h="463550">
                  <a:moveTo>
                    <a:pt x="0" y="310313"/>
                  </a:moveTo>
                  <a:lnTo>
                    <a:pt x="14680" y="287258"/>
                  </a:lnTo>
                </a:path>
                <a:path w="1002665" h="463550">
                  <a:moveTo>
                    <a:pt x="14680" y="286957"/>
                  </a:moveTo>
                  <a:lnTo>
                    <a:pt x="51840" y="462984"/>
                  </a:lnTo>
                </a:path>
                <a:path w="1002665" h="463550">
                  <a:moveTo>
                    <a:pt x="51840" y="462984"/>
                  </a:moveTo>
                  <a:lnTo>
                    <a:pt x="92748" y="627"/>
                  </a:lnTo>
                </a:path>
                <a:path w="1002665" h="463550">
                  <a:moveTo>
                    <a:pt x="92748" y="0"/>
                  </a:moveTo>
                  <a:lnTo>
                    <a:pt x="10023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74112" y="2819219"/>
              <a:ext cx="696595" cy="0"/>
            </a:xfrm>
            <a:custGeom>
              <a:avLst/>
              <a:gdLst/>
              <a:ahLst/>
              <a:cxnLst/>
              <a:rect l="l" t="t" r="r" b="b"/>
              <a:pathLst>
                <a:path w="696595" h="0">
                  <a:moveTo>
                    <a:pt x="0" y="0"/>
                  </a:moveTo>
                  <a:lnTo>
                    <a:pt x="696025" y="0"/>
                  </a:lnTo>
                </a:path>
              </a:pathLst>
            </a:custGeom>
            <a:ln w="7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77450" y="2562797"/>
              <a:ext cx="1005205" cy="466725"/>
            </a:xfrm>
            <a:custGeom>
              <a:avLst/>
              <a:gdLst/>
              <a:ahLst/>
              <a:cxnLst/>
              <a:rect l="l" t="t" r="r" b="b"/>
              <a:pathLst>
                <a:path w="1005204" h="466725">
                  <a:moveTo>
                    <a:pt x="1004638" y="0"/>
                  </a:moveTo>
                  <a:lnTo>
                    <a:pt x="91490" y="0"/>
                  </a:lnTo>
                  <a:lnTo>
                    <a:pt x="53701" y="425596"/>
                  </a:lnTo>
                  <a:lnTo>
                    <a:pt x="20919" y="280092"/>
                  </a:lnTo>
                  <a:lnTo>
                    <a:pt x="0" y="312497"/>
                  </a:lnTo>
                  <a:lnTo>
                    <a:pt x="3736" y="315309"/>
                  </a:lnTo>
                  <a:lnTo>
                    <a:pt x="12176" y="300976"/>
                  </a:lnTo>
                  <a:lnTo>
                    <a:pt x="49952" y="466411"/>
                  </a:lnTo>
                  <a:lnTo>
                    <a:pt x="57449" y="466411"/>
                  </a:lnTo>
                  <a:lnTo>
                    <a:pt x="98043" y="7480"/>
                  </a:lnTo>
                  <a:lnTo>
                    <a:pt x="1004638" y="7480"/>
                  </a:lnTo>
                  <a:lnTo>
                    <a:pt x="1004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9549" y="2815480"/>
            <a:ext cx="210535" cy="193892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8272819" y="2819219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 h="0">
                <a:moveTo>
                  <a:pt x="0" y="0"/>
                </a:moveTo>
                <a:lnTo>
                  <a:pt x="331460" y="0"/>
                </a:lnTo>
              </a:path>
            </a:pathLst>
          </a:custGeom>
          <a:ln w="74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8697329" y="2562797"/>
            <a:ext cx="1007110" cy="472440"/>
            <a:chOff x="8697329" y="2562797"/>
            <a:chExt cx="1007110" cy="472440"/>
          </a:xfrm>
        </p:grpSpPr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8635" y="2595830"/>
              <a:ext cx="190643" cy="16866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703753" y="2570742"/>
              <a:ext cx="1000125" cy="463550"/>
            </a:xfrm>
            <a:custGeom>
              <a:avLst/>
              <a:gdLst/>
              <a:ahLst/>
              <a:cxnLst/>
              <a:rect l="l" t="t" r="r" b="b"/>
              <a:pathLst>
                <a:path w="1000125" h="463550">
                  <a:moveTo>
                    <a:pt x="0" y="310313"/>
                  </a:moveTo>
                  <a:lnTo>
                    <a:pt x="14727" y="287258"/>
                  </a:lnTo>
                </a:path>
                <a:path w="1000125" h="463550">
                  <a:moveTo>
                    <a:pt x="14727" y="286957"/>
                  </a:moveTo>
                  <a:lnTo>
                    <a:pt x="51692" y="462984"/>
                  </a:lnTo>
                </a:path>
                <a:path w="1000125" h="463550">
                  <a:moveTo>
                    <a:pt x="51692" y="462984"/>
                  </a:moveTo>
                  <a:lnTo>
                    <a:pt x="92418" y="627"/>
                  </a:lnTo>
                </a:path>
                <a:path w="1000125" h="463550">
                  <a:moveTo>
                    <a:pt x="92418" y="0"/>
                  </a:moveTo>
                  <a:lnTo>
                    <a:pt x="1000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993390" y="2819219"/>
              <a:ext cx="694690" cy="0"/>
            </a:xfrm>
            <a:custGeom>
              <a:avLst/>
              <a:gdLst/>
              <a:ahLst/>
              <a:cxnLst/>
              <a:rect l="l" t="t" r="r" b="b"/>
              <a:pathLst>
                <a:path w="694690" h="0">
                  <a:moveTo>
                    <a:pt x="0" y="0"/>
                  </a:moveTo>
                  <a:lnTo>
                    <a:pt x="694283" y="0"/>
                  </a:lnTo>
                </a:path>
              </a:pathLst>
            </a:custGeom>
            <a:ln w="7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97329" y="2562797"/>
              <a:ext cx="1002665" cy="466725"/>
            </a:xfrm>
            <a:custGeom>
              <a:avLst/>
              <a:gdLst/>
              <a:ahLst/>
              <a:cxnLst/>
              <a:rect l="l" t="t" r="r" b="b"/>
              <a:pathLst>
                <a:path w="1002665" h="466725">
                  <a:moveTo>
                    <a:pt x="1002206" y="0"/>
                  </a:moveTo>
                  <a:lnTo>
                    <a:pt x="91169" y="0"/>
                  </a:lnTo>
                  <a:lnTo>
                    <a:pt x="53573" y="425596"/>
                  </a:lnTo>
                  <a:lnTo>
                    <a:pt x="20986" y="280092"/>
                  </a:lnTo>
                  <a:lnTo>
                    <a:pt x="0" y="312497"/>
                  </a:lnTo>
                  <a:lnTo>
                    <a:pt x="3760" y="315309"/>
                  </a:lnTo>
                  <a:lnTo>
                    <a:pt x="12216" y="300976"/>
                  </a:lnTo>
                  <a:lnTo>
                    <a:pt x="49811" y="466411"/>
                  </a:lnTo>
                  <a:lnTo>
                    <a:pt x="57649" y="466411"/>
                  </a:lnTo>
                  <a:lnTo>
                    <a:pt x="98059" y="7480"/>
                  </a:lnTo>
                  <a:lnTo>
                    <a:pt x="1002206" y="7480"/>
                  </a:lnTo>
                  <a:lnTo>
                    <a:pt x="10022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9116" y="3379490"/>
            <a:ext cx="209725" cy="19495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3621139" y="338320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589" y="0"/>
                </a:lnTo>
              </a:path>
            </a:pathLst>
          </a:custGeom>
          <a:ln w="74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4044340" y="3139095"/>
            <a:ext cx="834390" cy="461009"/>
            <a:chOff x="4044340" y="3139095"/>
            <a:chExt cx="834390" cy="461009"/>
          </a:xfrm>
        </p:grpSpPr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2137" y="3172238"/>
              <a:ext cx="190095" cy="17018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147008" y="338320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14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50778" y="3146995"/>
              <a:ext cx="828040" cy="452120"/>
            </a:xfrm>
            <a:custGeom>
              <a:avLst/>
              <a:gdLst/>
              <a:ahLst/>
              <a:cxnLst/>
              <a:rect l="l" t="t" r="r" b="b"/>
              <a:pathLst>
                <a:path w="828039" h="452120">
                  <a:moveTo>
                    <a:pt x="0" y="302961"/>
                  </a:moveTo>
                  <a:lnTo>
                    <a:pt x="14442" y="280661"/>
                  </a:lnTo>
                </a:path>
                <a:path w="828039" h="452120">
                  <a:moveTo>
                    <a:pt x="14442" y="280349"/>
                  </a:moveTo>
                  <a:lnTo>
                    <a:pt x="51485" y="451659"/>
                  </a:lnTo>
                </a:path>
                <a:path w="828039" h="452120">
                  <a:moveTo>
                    <a:pt x="51485" y="451969"/>
                  </a:moveTo>
                  <a:lnTo>
                    <a:pt x="91993" y="311"/>
                  </a:lnTo>
                </a:path>
                <a:path w="828039" h="452120">
                  <a:moveTo>
                    <a:pt x="91993" y="0"/>
                  </a:moveTo>
                  <a:lnTo>
                    <a:pt x="8279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532535" y="338320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 h="0">
                  <a:moveTo>
                    <a:pt x="0" y="0"/>
                  </a:moveTo>
                  <a:lnTo>
                    <a:pt x="330247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044340" y="3139095"/>
              <a:ext cx="830580" cy="455930"/>
            </a:xfrm>
            <a:custGeom>
              <a:avLst/>
              <a:gdLst/>
              <a:ahLst/>
              <a:cxnLst/>
              <a:rect l="l" t="t" r="r" b="b"/>
              <a:pathLst>
                <a:path w="830579" h="455929">
                  <a:moveTo>
                    <a:pt x="830456" y="0"/>
                  </a:moveTo>
                  <a:lnTo>
                    <a:pt x="90741" y="0"/>
                  </a:lnTo>
                  <a:lnTo>
                    <a:pt x="53383" y="415724"/>
                  </a:lnTo>
                  <a:lnTo>
                    <a:pt x="20728" y="273536"/>
                  </a:lnTo>
                  <a:lnTo>
                    <a:pt x="0" y="305132"/>
                  </a:lnTo>
                  <a:lnTo>
                    <a:pt x="3769" y="307915"/>
                  </a:lnTo>
                  <a:lnTo>
                    <a:pt x="12242" y="293977"/>
                  </a:lnTo>
                  <a:lnTo>
                    <a:pt x="49613" y="455376"/>
                  </a:lnTo>
                  <a:lnTo>
                    <a:pt x="57138" y="455376"/>
                  </a:lnTo>
                  <a:lnTo>
                    <a:pt x="97646" y="7437"/>
                  </a:lnTo>
                  <a:lnTo>
                    <a:pt x="830456" y="7437"/>
                  </a:lnTo>
                  <a:lnTo>
                    <a:pt x="8304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/>
          <p:nvPr/>
        </p:nvSpPr>
        <p:spPr>
          <a:xfrm>
            <a:off x="5841988" y="3383207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 h="0">
                <a:moveTo>
                  <a:pt x="0" y="0"/>
                </a:moveTo>
                <a:lnTo>
                  <a:pt x="331102" y="0"/>
                </a:lnTo>
              </a:path>
            </a:pathLst>
          </a:custGeom>
          <a:ln w="74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6265725" y="3139095"/>
            <a:ext cx="836294" cy="461009"/>
            <a:chOff x="6265725" y="3139095"/>
            <a:chExt cx="836294" cy="461009"/>
          </a:xfrm>
        </p:grpSpPr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3826" y="3172238"/>
              <a:ext cx="191052" cy="17018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368683" y="3383207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4" h="0">
                  <a:moveTo>
                    <a:pt x="0" y="0"/>
                  </a:moveTo>
                  <a:lnTo>
                    <a:pt x="293557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272141" y="3146995"/>
              <a:ext cx="829944" cy="452120"/>
            </a:xfrm>
            <a:custGeom>
              <a:avLst/>
              <a:gdLst/>
              <a:ahLst/>
              <a:cxnLst/>
              <a:rect l="l" t="t" r="r" b="b"/>
              <a:pathLst>
                <a:path w="829945" h="452120">
                  <a:moveTo>
                    <a:pt x="0" y="302961"/>
                  </a:moveTo>
                  <a:lnTo>
                    <a:pt x="14711" y="280661"/>
                  </a:lnTo>
                </a:path>
                <a:path w="829945" h="452120">
                  <a:moveTo>
                    <a:pt x="14711" y="280349"/>
                  </a:moveTo>
                  <a:lnTo>
                    <a:pt x="51636" y="451659"/>
                  </a:lnTo>
                </a:path>
                <a:path w="829945" h="452120">
                  <a:moveTo>
                    <a:pt x="51636" y="451969"/>
                  </a:moveTo>
                  <a:lnTo>
                    <a:pt x="92318" y="311"/>
                  </a:lnTo>
                </a:path>
                <a:path w="829945" h="452120">
                  <a:moveTo>
                    <a:pt x="92318" y="0"/>
                  </a:moveTo>
                  <a:lnTo>
                    <a:pt x="829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754874" y="3383207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70" h="0">
                  <a:moveTo>
                    <a:pt x="0" y="0"/>
                  </a:moveTo>
                  <a:lnTo>
                    <a:pt x="331125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265725" y="3139095"/>
              <a:ext cx="832485" cy="455930"/>
            </a:xfrm>
            <a:custGeom>
              <a:avLst/>
              <a:gdLst/>
              <a:ahLst/>
              <a:cxnLst/>
              <a:rect l="l" t="t" r="r" b="b"/>
              <a:pathLst>
                <a:path w="832484" h="455929">
                  <a:moveTo>
                    <a:pt x="831872" y="0"/>
                  </a:moveTo>
                  <a:lnTo>
                    <a:pt x="91070" y="0"/>
                  </a:lnTo>
                  <a:lnTo>
                    <a:pt x="53515" y="415724"/>
                  </a:lnTo>
                  <a:lnTo>
                    <a:pt x="20965" y="273536"/>
                  </a:lnTo>
                  <a:lnTo>
                    <a:pt x="0" y="305132"/>
                  </a:lnTo>
                  <a:lnTo>
                    <a:pt x="4071" y="307915"/>
                  </a:lnTo>
                  <a:lnTo>
                    <a:pt x="12203" y="293977"/>
                  </a:lnTo>
                  <a:lnTo>
                    <a:pt x="50073" y="455376"/>
                  </a:lnTo>
                  <a:lnTo>
                    <a:pt x="57586" y="455376"/>
                  </a:lnTo>
                  <a:lnTo>
                    <a:pt x="97953" y="7437"/>
                  </a:lnTo>
                  <a:lnTo>
                    <a:pt x="831872" y="7437"/>
                  </a:lnTo>
                  <a:lnTo>
                    <a:pt x="831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3" name="object 4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9731" y="3379490"/>
            <a:ext cx="209725" cy="194956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8361753" y="338320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589" y="0"/>
                </a:lnTo>
              </a:path>
            </a:pathLst>
          </a:custGeom>
          <a:ln w="74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8784954" y="3139095"/>
            <a:ext cx="834390" cy="461009"/>
            <a:chOff x="8784954" y="3139095"/>
            <a:chExt cx="834390" cy="461009"/>
          </a:xfrm>
        </p:grpSpPr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2751" y="3172238"/>
              <a:ext cx="190095" cy="170186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8887622" y="338320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14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91392" y="3146995"/>
              <a:ext cx="828040" cy="452120"/>
            </a:xfrm>
            <a:custGeom>
              <a:avLst/>
              <a:gdLst/>
              <a:ahLst/>
              <a:cxnLst/>
              <a:rect l="l" t="t" r="r" b="b"/>
              <a:pathLst>
                <a:path w="828040" h="452120">
                  <a:moveTo>
                    <a:pt x="0" y="302961"/>
                  </a:moveTo>
                  <a:lnTo>
                    <a:pt x="14442" y="280661"/>
                  </a:lnTo>
                </a:path>
                <a:path w="828040" h="452120">
                  <a:moveTo>
                    <a:pt x="14442" y="280349"/>
                  </a:moveTo>
                  <a:lnTo>
                    <a:pt x="51485" y="451659"/>
                  </a:lnTo>
                </a:path>
                <a:path w="828040" h="452120">
                  <a:moveTo>
                    <a:pt x="51485" y="451969"/>
                  </a:moveTo>
                  <a:lnTo>
                    <a:pt x="91993" y="311"/>
                  </a:lnTo>
                </a:path>
                <a:path w="828040" h="452120">
                  <a:moveTo>
                    <a:pt x="91993" y="0"/>
                  </a:moveTo>
                  <a:lnTo>
                    <a:pt x="8279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273149" y="338320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4" h="0">
                  <a:moveTo>
                    <a:pt x="0" y="0"/>
                  </a:moveTo>
                  <a:lnTo>
                    <a:pt x="330247" y="0"/>
                  </a:lnTo>
                </a:path>
              </a:pathLst>
            </a:custGeom>
            <a:ln w="7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784954" y="3139095"/>
              <a:ext cx="830580" cy="455930"/>
            </a:xfrm>
            <a:custGeom>
              <a:avLst/>
              <a:gdLst/>
              <a:ahLst/>
              <a:cxnLst/>
              <a:rect l="l" t="t" r="r" b="b"/>
              <a:pathLst>
                <a:path w="830579" h="455929">
                  <a:moveTo>
                    <a:pt x="830456" y="0"/>
                  </a:moveTo>
                  <a:lnTo>
                    <a:pt x="90741" y="0"/>
                  </a:lnTo>
                  <a:lnTo>
                    <a:pt x="53383" y="415724"/>
                  </a:lnTo>
                  <a:lnTo>
                    <a:pt x="20728" y="273536"/>
                  </a:lnTo>
                  <a:lnTo>
                    <a:pt x="0" y="305132"/>
                  </a:lnTo>
                  <a:lnTo>
                    <a:pt x="3769" y="307915"/>
                  </a:lnTo>
                  <a:lnTo>
                    <a:pt x="12242" y="293977"/>
                  </a:lnTo>
                  <a:lnTo>
                    <a:pt x="49613" y="455376"/>
                  </a:lnTo>
                  <a:lnTo>
                    <a:pt x="57138" y="455376"/>
                  </a:lnTo>
                  <a:lnTo>
                    <a:pt x="97646" y="7437"/>
                  </a:lnTo>
                  <a:lnTo>
                    <a:pt x="830456" y="7437"/>
                  </a:lnTo>
                  <a:lnTo>
                    <a:pt x="8304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1" name="object 51" descr=""/>
          <p:cNvGraphicFramePr>
            <a:graphicFrameLocks noGrp="1"/>
          </p:cNvGraphicFramePr>
          <p:nvPr/>
        </p:nvGraphicFramePr>
        <p:xfrm>
          <a:off x="1923611" y="1654171"/>
          <a:ext cx="8106409" cy="1990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425"/>
                <a:gridCol w="2371090"/>
                <a:gridCol w="2371090"/>
                <a:gridCol w="2371089"/>
              </a:tblGrid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920"/>
                        </a:lnSpc>
                      </a:pPr>
                      <a:r>
                        <a:rPr dirty="0" sz="1800" spc="-10">
                          <a:latin typeface="Franklin Gothic Medium"/>
                          <a:cs typeface="Franklin Gothic Medium"/>
                        </a:rPr>
                        <a:t>One-</a:t>
                      </a:r>
                      <a:r>
                        <a:rPr dirty="0" sz="1800">
                          <a:latin typeface="Franklin Gothic Medium"/>
                          <a:cs typeface="Franklin Gothic Medium"/>
                        </a:rPr>
                        <a:t>phase</a:t>
                      </a:r>
                      <a:r>
                        <a:rPr dirty="0" sz="1800" spc="-4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CrM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CCM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920"/>
                        </a:lnSpc>
                      </a:pPr>
                      <a:r>
                        <a:rPr dirty="0" sz="1800">
                          <a:latin typeface="Franklin Gothic Medium"/>
                          <a:cs typeface="Franklin Gothic Medium"/>
                        </a:rPr>
                        <a:t>Interleaved</a:t>
                      </a:r>
                      <a:r>
                        <a:rPr dirty="0" sz="1800" spc="-9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CrM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28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baseline="7246" sz="17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7246" sz="1725" spc="59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8985" sz="1725" spc="-502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8985" sz="1725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avg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599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baseline="9661" sz="17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661" sz="1725" spc="1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09015" marR="1043940" indent="14604">
                        <a:lnSpc>
                          <a:spcPct val="128099"/>
                        </a:lnSpc>
                        <a:spcBef>
                          <a:spcPts val="330"/>
                        </a:spcBef>
                      </a:pP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sz="65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53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baseline="7246" sz="17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7246" sz="1725" spc="54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8985" sz="1725" spc="-502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8985" sz="1725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avg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47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baseline="9661" sz="17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661" sz="1725" spc="1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1800" spc="50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273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273" sz="975" spc="41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202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25462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5462" sz="18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5462" sz="1800" spc="-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3888" sz="1800" spc="69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3888" sz="1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1447165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259" sz="1800" spc="72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 spc="-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3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645" marR="502920" indent="19050">
                        <a:lnSpc>
                          <a:spcPct val="121200"/>
                        </a:lnSpc>
                        <a:spcBef>
                          <a:spcPts val="680"/>
                        </a:spcBef>
                        <a:tabLst>
                          <a:tab pos="1297305" algn="l"/>
                        </a:tabLst>
                      </a:pPr>
                      <a:r>
                        <a:rPr dirty="0" baseline="16203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273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273" sz="975" spc="41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202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25462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5462" sz="18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5462" sz="1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3888" sz="1800" spc="70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3888" sz="1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44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44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3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3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3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5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3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63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9259" sz="1800" spc="46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273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273" sz="975" spc="41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202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-25462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5462" sz="180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5462" sz="1800" spc="-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3888" sz="1800" spc="69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3888" sz="1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1445895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259" sz="1800" spc="72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 spc="-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3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5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944"/>
                        </a:spcBef>
                        <a:tabLst>
                          <a:tab pos="1236980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1800" spc="41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800" spc="-3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968" sz="1050" spc="-3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968" sz="1050" spc="35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9259" sz="1800" spc="71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1800" spc="-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-20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86510" algn="l"/>
                          <a:tab pos="1667510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259" sz="1800" spc="72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7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spc="-37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 marR="586105" indent="19050">
                        <a:lnSpc>
                          <a:spcPct val="122200"/>
                        </a:lnSpc>
                        <a:spcBef>
                          <a:spcPts val="625"/>
                        </a:spcBef>
                        <a:tabLst>
                          <a:tab pos="1088390" algn="l"/>
                          <a:tab pos="1137285" algn="l"/>
                          <a:tab pos="1518920" algn="l"/>
                        </a:tabLst>
                      </a:pPr>
                      <a:r>
                        <a:rPr dirty="0" baseline="18518" sz="1800" spc="-3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968" sz="1050" spc="-3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968" sz="1050" spc="25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9259" sz="1800" spc="719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1800" spc="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-2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70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700" i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baseline="13888" sz="1800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spc="-37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9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944"/>
                        </a:spcBef>
                        <a:tabLst>
                          <a:tab pos="1236345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9259" sz="1800" spc="382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800" spc="-3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3968" sz="1050" spc="-3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3968" sz="1050" spc="-3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3968" sz="1050" spc="35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462" sz="1800" spc="-61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9259" sz="1800" spc="71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1800" spc="-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462" sz="1800" spc="-54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462" sz="1800" spc="-20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1117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85240" algn="l"/>
                          <a:tab pos="1666239" algn="l"/>
                        </a:tabLst>
                      </a:pPr>
                      <a:r>
                        <a:rPr dirty="0" baseline="9259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9259" sz="1800" spc="72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800" spc="-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7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13333" sz="1875" spc="-37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13333" sz="18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3888" sz="1800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out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2" name="object 52" descr=""/>
          <p:cNvSpPr/>
          <p:nvPr/>
        </p:nvSpPr>
        <p:spPr>
          <a:xfrm>
            <a:off x="6298874" y="221802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2" y="0"/>
                </a:lnTo>
              </a:path>
            </a:pathLst>
          </a:custGeom>
          <a:ln w="74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2929280" y="3658056"/>
            <a:ext cx="4742180" cy="6350"/>
          </a:xfrm>
          <a:custGeom>
            <a:avLst/>
            <a:gdLst/>
            <a:ahLst/>
            <a:cxnLst/>
            <a:rect l="l" t="t" r="r" b="b"/>
            <a:pathLst>
              <a:path w="4742180" h="6350">
                <a:moveTo>
                  <a:pt x="4741710" y="0"/>
                </a:moveTo>
                <a:lnTo>
                  <a:pt x="4741710" y="0"/>
                </a:lnTo>
                <a:lnTo>
                  <a:pt x="0" y="0"/>
                </a:lnTo>
                <a:lnTo>
                  <a:pt x="0" y="6096"/>
                </a:lnTo>
                <a:lnTo>
                  <a:pt x="4741710" y="6096"/>
                </a:lnTo>
                <a:lnTo>
                  <a:pt x="4741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605226" y="48582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239" y="0"/>
                </a:lnTo>
              </a:path>
            </a:pathLst>
          </a:custGeom>
          <a:ln w="747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8345840" y="485825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 h="0">
                <a:moveTo>
                  <a:pt x="0" y="0"/>
                </a:moveTo>
                <a:lnTo>
                  <a:pt x="95556" y="0"/>
                </a:lnTo>
              </a:path>
            </a:pathLst>
          </a:custGeom>
          <a:ln w="747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013743" y="543035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90145" y="0"/>
                </a:lnTo>
              </a:path>
            </a:pathLst>
          </a:custGeom>
          <a:ln w="66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677153" y="543035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 h="0">
                <a:moveTo>
                  <a:pt x="0" y="0"/>
                </a:moveTo>
                <a:lnTo>
                  <a:pt x="298335" y="0"/>
                </a:lnTo>
              </a:path>
            </a:pathLst>
          </a:custGeom>
          <a:ln w="66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8" name="object 5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3811" y="5226270"/>
            <a:ext cx="171692" cy="153990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4428133" y="5430354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 h="0">
                <a:moveTo>
                  <a:pt x="0" y="0"/>
                </a:moveTo>
                <a:lnTo>
                  <a:pt x="624927" y="0"/>
                </a:lnTo>
              </a:path>
            </a:pathLst>
          </a:custGeom>
          <a:ln w="66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940327" y="54306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 h="0">
                <a:moveTo>
                  <a:pt x="0" y="0"/>
                </a:moveTo>
                <a:lnTo>
                  <a:pt x="309684" y="0"/>
                </a:lnTo>
              </a:path>
            </a:pathLst>
          </a:custGeom>
          <a:ln w="69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09032" y="5218659"/>
            <a:ext cx="178164" cy="159939"/>
          </a:xfrm>
          <a:prstGeom prst="rect">
            <a:avLst/>
          </a:prstGeom>
        </p:spPr>
      </p:pic>
      <p:sp>
        <p:nvSpPr>
          <p:cNvPr id="62" name="object 62" descr=""/>
          <p:cNvSpPr/>
          <p:nvPr/>
        </p:nvSpPr>
        <p:spPr>
          <a:xfrm>
            <a:off x="6719772" y="5430625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 h="0">
                <a:moveTo>
                  <a:pt x="0" y="0"/>
                </a:moveTo>
                <a:lnTo>
                  <a:pt x="648987" y="0"/>
                </a:lnTo>
              </a:path>
            </a:pathLst>
          </a:custGeom>
          <a:ln w="69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746449" y="543044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641" y="0"/>
                </a:lnTo>
              </a:path>
            </a:pathLst>
          </a:custGeom>
          <a:ln w="677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8412420" y="543044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 h="0">
                <a:moveTo>
                  <a:pt x="0" y="0"/>
                </a:moveTo>
                <a:lnTo>
                  <a:pt x="301388" y="0"/>
                </a:lnTo>
              </a:path>
            </a:pathLst>
          </a:custGeom>
          <a:ln w="6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5" name="object 6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57703" y="5223731"/>
            <a:ext cx="173356" cy="155976"/>
          </a:xfrm>
          <a:prstGeom prst="rect">
            <a:avLst/>
          </a:prstGeom>
        </p:spPr>
      </p:pic>
      <p:sp>
        <p:nvSpPr>
          <p:cNvPr id="66" name="object 66" descr=""/>
          <p:cNvSpPr/>
          <p:nvPr/>
        </p:nvSpPr>
        <p:spPr>
          <a:xfrm>
            <a:off x="9171081" y="543044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 h="0">
                <a:moveTo>
                  <a:pt x="0" y="0"/>
                </a:moveTo>
                <a:lnTo>
                  <a:pt x="631343" y="0"/>
                </a:lnTo>
              </a:path>
            </a:pathLst>
          </a:custGeom>
          <a:ln w="6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7" name="object 67" descr=""/>
          <p:cNvGraphicFramePr>
            <a:graphicFrameLocks noGrp="1"/>
          </p:cNvGraphicFramePr>
          <p:nvPr/>
        </p:nvGraphicFramePr>
        <p:xfrm>
          <a:off x="1893138" y="4269129"/>
          <a:ext cx="8106409" cy="1440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425"/>
                <a:gridCol w="2371090"/>
                <a:gridCol w="2371090"/>
                <a:gridCol w="2371089"/>
              </a:tblGrid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920"/>
                        </a:lnSpc>
                      </a:pPr>
                      <a:r>
                        <a:rPr dirty="0" sz="1800" spc="-10">
                          <a:latin typeface="Franklin Gothic Medium"/>
                          <a:cs typeface="Franklin Gothic Medium"/>
                        </a:rPr>
                        <a:t>One-</a:t>
                      </a:r>
                      <a:r>
                        <a:rPr dirty="0" sz="1800">
                          <a:latin typeface="Franklin Gothic Medium"/>
                          <a:cs typeface="Franklin Gothic Medium"/>
                        </a:rPr>
                        <a:t>phase</a:t>
                      </a:r>
                      <a:r>
                        <a:rPr dirty="0" sz="1800" spc="-5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CrM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CCM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920"/>
                        </a:lnSpc>
                      </a:pPr>
                      <a:r>
                        <a:rPr dirty="0" sz="1800">
                          <a:latin typeface="Franklin Gothic Medium"/>
                          <a:cs typeface="Franklin Gothic Medium"/>
                        </a:rPr>
                        <a:t>Interleaved</a:t>
                      </a:r>
                      <a:r>
                        <a:rPr dirty="0" sz="1800" spc="-10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800" spc="-25">
                          <a:latin typeface="Franklin Gothic Medium"/>
                          <a:cs typeface="Franklin Gothic Medium"/>
                        </a:rPr>
                        <a:t>CrM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219710">
                        <a:lnSpc>
                          <a:spcPts val="1490"/>
                        </a:lnSpc>
                        <a:spcBef>
                          <a:spcPts val="1385"/>
                        </a:spcBef>
                      </a:pPr>
                      <a:r>
                        <a:rPr dirty="0" baseline="8680" sz="2400" spc="-20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8680" sz="2400" spc="-24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700" i="1">
                          <a:latin typeface="Times New Roman"/>
                          <a:cs typeface="Times New Roman"/>
                        </a:rPr>
                        <a:t>COND</a:t>
                      </a:r>
                      <a:r>
                        <a:rPr dirty="0" sz="700" spc="-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8680" sz="2400" spc="-75">
                          <a:latin typeface="Symbol"/>
                          <a:cs typeface="Symbol"/>
                        </a:rPr>
                        <a:t></a:t>
                      </a:r>
                      <a:endParaRPr baseline="8680" sz="2400">
                        <a:latin typeface="Symbol"/>
                        <a:cs typeface="Symbol"/>
                      </a:endParaRPr>
                    </a:p>
                    <a:p>
                      <a:pPr algn="r" marR="225425">
                        <a:lnSpc>
                          <a:spcPts val="415"/>
                        </a:lnSpc>
                      </a:pPr>
                      <a:r>
                        <a:rPr dirty="0" sz="700" i="1">
                          <a:latin typeface="Times New Roman"/>
                          <a:cs typeface="Times New Roman"/>
                        </a:rPr>
                        <a:t>L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9930">
                        <a:lnSpc>
                          <a:spcPts val="690"/>
                        </a:lnSpc>
                        <a:spcBef>
                          <a:spcPts val="3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2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730885">
                        <a:lnSpc>
                          <a:spcPts val="1230"/>
                        </a:lnSpc>
                      </a:pPr>
                      <a:r>
                        <a:rPr dirty="0" baseline="6944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6944" sz="1800" spc="-127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7777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7777" sz="1800" spc="-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7777" sz="1800" spc="35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7777" sz="1800" spc="-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8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6203" sz="1800" spc="-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6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u="sng" sz="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u="sng" sz="650" spc="6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7">
                          <a:latin typeface="Symbol"/>
                          <a:cs typeface="Symbol"/>
                        </a:rPr>
                        <a:t></a:t>
                      </a:r>
                      <a:endParaRPr baseline="16203" sz="1800">
                        <a:latin typeface="Symbol"/>
                        <a:cs typeface="Symbol"/>
                      </a:endParaRPr>
                    </a:p>
                    <a:p>
                      <a:pPr marL="728345">
                        <a:lnSpc>
                          <a:spcPts val="969"/>
                        </a:lnSpc>
                        <a:tabLst>
                          <a:tab pos="959485" algn="l"/>
                          <a:tab pos="1541780" algn="l"/>
                        </a:tabLst>
                      </a:pPr>
                      <a:r>
                        <a:rPr dirty="0" baseline="-16203" sz="1800" spc="-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-16203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25641" sz="975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25641" sz="975" spc="34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50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sz="12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6203" sz="1800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16203" sz="18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Symbol"/>
                          <a:cs typeface="Symbol"/>
                        </a:rPr>
                        <a:t>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1106170">
                        <a:lnSpc>
                          <a:spcPts val="1095"/>
                        </a:lnSpc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8547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8547" sz="975" spc="35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Symbol"/>
                          <a:cs typeface="Symbol"/>
                        </a:rPr>
                        <a:t>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ts val="880"/>
                        </a:lnSpc>
                        <a:spcBef>
                          <a:spcPts val="610"/>
                        </a:spcBef>
                        <a:tabLst>
                          <a:tab pos="623570" algn="l"/>
                        </a:tabLst>
                      </a:pPr>
                      <a:r>
                        <a:rPr dirty="0" sz="1200" spc="5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72649" sz="975" spc="37">
                          <a:latin typeface="Arial"/>
                          <a:cs typeface="Arial"/>
                        </a:rPr>
                        <a:t>2</a:t>
                      </a:r>
                      <a:endParaRPr baseline="72649" sz="975">
                        <a:latin typeface="Arial"/>
                        <a:cs typeface="Arial"/>
                      </a:endParaRPr>
                    </a:p>
                    <a:p>
                      <a:pPr algn="ctr" marR="48895">
                        <a:lnSpc>
                          <a:spcPts val="880"/>
                        </a:lnSpc>
                      </a:pPr>
                      <a:r>
                        <a:rPr dirty="0" baseline="-27777" sz="180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7777" sz="1800" spc="41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7777" sz="1800" spc="-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55555" sz="1800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55555" sz="1800" spc="-17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650" spc="4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u="sng" sz="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u="sng" sz="650" spc="6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55555" sz="1800" spc="-75">
                          <a:latin typeface="Symbol"/>
                          <a:cs typeface="Symbol"/>
                        </a:rPr>
                        <a:t></a:t>
                      </a:r>
                      <a:endParaRPr baseline="-55555" sz="1800">
                        <a:latin typeface="Symbol"/>
                        <a:cs typeface="Symbol"/>
                      </a:endParaRPr>
                    </a:p>
                    <a:p>
                      <a:pPr algn="ctr" marR="1905">
                        <a:lnSpc>
                          <a:spcPts val="855"/>
                        </a:lnSpc>
                        <a:spcBef>
                          <a:spcPts val="505"/>
                        </a:spcBef>
                        <a:tabLst>
                          <a:tab pos="581025" algn="l"/>
                        </a:tabLst>
                      </a:pPr>
                      <a:r>
                        <a:rPr dirty="0" baseline="89743" sz="975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89743" sz="975" spc="34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2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800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18518" sz="18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Symbol"/>
                          <a:cs typeface="Symbol"/>
                        </a:rPr>
                        <a:t>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algn="ctr" marL="192405">
                        <a:lnSpc>
                          <a:spcPts val="380"/>
                        </a:lnSpc>
                      </a:pP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74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15645">
                        <a:lnSpc>
                          <a:spcPts val="690"/>
                        </a:lnSpc>
                        <a:spcBef>
                          <a:spcPts val="3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2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727710">
                        <a:lnSpc>
                          <a:spcPts val="1230"/>
                        </a:lnSpc>
                      </a:pPr>
                      <a:r>
                        <a:rPr dirty="0" baseline="6944" sz="1800" spc="-1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6944" sz="1800" spc="-1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7777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7777" sz="1800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7777" sz="1800" spc="3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800" spc="-54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7777" sz="1800" spc="-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8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6203" sz="1800" spc="-17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6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3888" sz="180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u="sng" sz="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dirty="0" u="sng" sz="65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u="sng" sz="650" spc="55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6203" sz="1800" spc="7">
                          <a:latin typeface="Symbol"/>
                          <a:cs typeface="Symbol"/>
                        </a:rPr>
                        <a:t></a:t>
                      </a:r>
                      <a:endParaRPr baseline="16203" sz="1800">
                        <a:latin typeface="Symbol"/>
                        <a:cs typeface="Symbol"/>
                      </a:endParaRPr>
                    </a:p>
                    <a:p>
                      <a:pPr marL="725170">
                        <a:lnSpc>
                          <a:spcPts val="969"/>
                        </a:lnSpc>
                        <a:tabLst>
                          <a:tab pos="953135" algn="l"/>
                          <a:tab pos="1536065" algn="l"/>
                        </a:tabLst>
                      </a:pPr>
                      <a:r>
                        <a:rPr dirty="0" baseline="-16203" sz="1800" spc="-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-16203" sz="18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25641" sz="975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25641" sz="975" spc="345" i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50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sz="12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6203" sz="1800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16203" sz="18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Symbol"/>
                          <a:cs typeface="Symbol"/>
                        </a:rPr>
                        <a:t>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1100455">
                        <a:lnSpc>
                          <a:spcPts val="1095"/>
                        </a:lnSpc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8547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8547" sz="975" spc="36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Symbol"/>
                          <a:cs typeface="Symbol"/>
                        </a:rPr>
                        <a:t>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baseline="14492" sz="1725" spc="-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spc="-10" i="1">
                          <a:latin typeface="Times New Roman"/>
                          <a:cs typeface="Times New Roman"/>
                        </a:rPr>
                        <a:t>rms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85"/>
                        </a:lnSpc>
                        <a:spcBef>
                          <a:spcPts val="375"/>
                        </a:spcBef>
                      </a:pPr>
                      <a:r>
                        <a:rPr dirty="0" sz="60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ctr" marL="10795">
                        <a:lnSpc>
                          <a:spcPts val="1220"/>
                        </a:lnSpc>
                        <a:tabLst>
                          <a:tab pos="540385" algn="l"/>
                        </a:tabLst>
                      </a:pPr>
                      <a:r>
                        <a:rPr dirty="0" baseline="10582" sz="15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10582" sz="1575" spc="-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6455" sz="1575" spc="-46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6455" sz="1575" spc="-8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6455" sz="1575" spc="-75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6455" sz="157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6455" sz="1575" spc="-46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6455" sz="1575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575" spc="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8518" sz="1575" spc="-5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5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4629" sz="9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629" sz="90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629" sz="900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629" sz="900" spc="28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8518" sz="1575" spc="97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18518" sz="1575" spc="50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6455" sz="1575" spc="-46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6455" sz="1575" spc="-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3809" sz="1575" spc="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26455" sz="1575" spc="89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6455" sz="1575" spc="89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6455" sz="1575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873" sz="1575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5873" sz="1575" spc="60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873" sz="157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5873" sz="1575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873" sz="1575" spc="-3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873" sz="1575" spc="-3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00" spc="-2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00" spc="-2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00" spc="1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3809" sz="1575" spc="22">
                          <a:latin typeface="Symbol"/>
                          <a:cs typeface="Symbol"/>
                        </a:rPr>
                        <a:t></a:t>
                      </a:r>
                      <a:endParaRPr baseline="23809" sz="1575">
                        <a:latin typeface="Symbol"/>
                        <a:cs typeface="Symbol"/>
                      </a:endParaRPr>
                    </a:p>
                    <a:p>
                      <a:pPr marL="136525">
                        <a:lnSpc>
                          <a:spcPts val="925"/>
                        </a:lnSpc>
                        <a:tabLst>
                          <a:tab pos="386715" algn="l"/>
                          <a:tab pos="1111250" algn="l"/>
                          <a:tab pos="1296670" algn="l"/>
                          <a:tab pos="1641475" algn="l"/>
                          <a:tab pos="2188845" algn="l"/>
                        </a:tabLst>
                      </a:pPr>
                      <a:r>
                        <a:rPr dirty="0" sz="1050" spc="-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46296" sz="900" i="1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baseline="46296" sz="900" spc="-1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9411" sz="12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6296" sz="900" i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baseline="29411" sz="127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29411" sz="1275" spc="63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873" sz="1575" spc="-157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15873" sz="1575" spc="-2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0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873" sz="1575" spc="-75">
                          <a:latin typeface="Symbol"/>
                          <a:cs typeface="Symbol"/>
                        </a:rPr>
                        <a:t></a:t>
                      </a:r>
                      <a:r>
                        <a:rPr dirty="0" baseline="15873" sz="15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0582" sz="1575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10582" sz="15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50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050" spc="-2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0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0582" sz="1575" spc="-75">
                          <a:latin typeface="Symbol"/>
                          <a:cs typeface="Symbol"/>
                        </a:rPr>
                        <a:t></a:t>
                      </a:r>
                      <a:endParaRPr baseline="10582" sz="1575">
                        <a:latin typeface="Symbol"/>
                        <a:cs typeface="Symbol"/>
                      </a:endParaRPr>
                    </a:p>
                    <a:p>
                      <a:pPr marL="719455">
                        <a:lnSpc>
                          <a:spcPts val="810"/>
                        </a:lnSpc>
                        <a:tabLst>
                          <a:tab pos="1296670" algn="l"/>
                          <a:tab pos="1949450" algn="l"/>
                          <a:tab pos="2188845" algn="l"/>
                        </a:tabLst>
                      </a:pPr>
                      <a:r>
                        <a:rPr dirty="0" sz="105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050" spc="12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9259" sz="90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9259" sz="900" spc="3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50">
                          <a:latin typeface="Symbol"/>
                          <a:cs typeface="Symbol"/>
                        </a:rPr>
                        <a:t>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291" sz="1575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5291" sz="157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259" sz="900" spc="-37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291" sz="1575" spc="-75">
                          <a:latin typeface="Symbol"/>
                          <a:cs typeface="Symbol"/>
                        </a:rPr>
                        <a:t></a:t>
                      </a:r>
                      <a:endParaRPr baseline="-5291" sz="1575">
                        <a:latin typeface="Symbol"/>
                        <a:cs typeface="Symbo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2085">
                        <a:lnSpc>
                          <a:spcPts val="810"/>
                        </a:lnSpc>
                        <a:spcBef>
                          <a:spcPts val="665"/>
                        </a:spcBef>
                        <a:tabLst>
                          <a:tab pos="406400" algn="l"/>
                          <a:tab pos="860425" algn="l"/>
                          <a:tab pos="1525270" algn="l"/>
                        </a:tabLst>
                      </a:pPr>
                      <a:r>
                        <a:rPr dirty="0" baseline="2525" sz="1650" spc="97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2525" sz="1650" spc="-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525" sz="1650" spc="-7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2525" sz="1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2525" sz="165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72649" sz="97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72649" sz="975" spc="307"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10101" sz="1650" spc="22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0101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4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00" spc="-2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1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0101" sz="1650" spc="22">
                          <a:latin typeface="Symbol"/>
                          <a:cs typeface="Symbol"/>
                        </a:rPr>
                        <a:t></a:t>
                      </a:r>
                      <a:endParaRPr baseline="10101" sz="1650">
                        <a:latin typeface="Symbol"/>
                        <a:cs typeface="Symbol"/>
                      </a:endParaRPr>
                    </a:p>
                    <a:p>
                      <a:pPr marL="179070">
                        <a:lnSpc>
                          <a:spcPts val="560"/>
                        </a:lnSpc>
                        <a:tabLst>
                          <a:tab pos="555625" algn="l"/>
                          <a:tab pos="1879600" algn="l"/>
                        </a:tabLst>
                      </a:pPr>
                      <a:r>
                        <a:rPr dirty="0" baseline="-25252" sz="1650" spc="-75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5252" sz="1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5252" sz="1650" spc="-48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828" sz="1650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32828" sz="1650" spc="49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273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273" sz="975" spc="2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32828" sz="1650">
                          <a:latin typeface="Symbol"/>
                          <a:cs typeface="Symbol"/>
                        </a:rPr>
                        <a:t></a:t>
                      </a:r>
                      <a:r>
                        <a:rPr dirty="0" baseline="-32828" sz="1650" spc="42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252" sz="1650" spc="-480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650" spc="-37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25252" sz="1650" spc="-37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5252" sz="1650" spc="-37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5252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5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50" spc="1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7777" sz="1650" spc="-75">
                          <a:latin typeface="Symbol"/>
                          <a:cs typeface="Symbol"/>
                        </a:rPr>
                        <a:t></a:t>
                      </a:r>
                      <a:endParaRPr baseline="-27777" sz="1650">
                        <a:latin typeface="Symbol"/>
                        <a:cs typeface="Symbol"/>
                      </a:endParaRPr>
                    </a:p>
                    <a:p>
                      <a:pPr algn="r" marR="172085">
                        <a:lnSpc>
                          <a:spcPts val="955"/>
                        </a:lnSpc>
                        <a:tabLst>
                          <a:tab pos="751840" algn="l"/>
                          <a:tab pos="944244" algn="l"/>
                          <a:tab pos="1302385" algn="l"/>
                          <a:tab pos="1870710" algn="l"/>
                        </a:tabLst>
                      </a:pPr>
                      <a:r>
                        <a:rPr dirty="0" baseline="4273" sz="975" spc="-15" i="1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baseline="4273" sz="975" spc="-1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273" sz="975" i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850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sz="85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7575" sz="1650" spc="-187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7575" sz="1650" spc="-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252" sz="1650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5252" sz="1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7575" sz="1650" spc="-75">
                          <a:latin typeface="Symbol"/>
                          <a:cs typeface="Symbol"/>
                        </a:rPr>
                        <a:t></a:t>
                      </a:r>
                      <a:r>
                        <a:rPr dirty="0" baseline="-7575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12626" sz="165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-12626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5252" sz="165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-23148" sz="1800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baseline="-23148" sz="1800" spc="-3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252" sz="1650" spc="-52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52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5252" sz="1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12626" sz="1650" spc="-75">
                          <a:latin typeface="Symbol"/>
                          <a:cs typeface="Symbol"/>
                        </a:rPr>
                        <a:t></a:t>
                      </a:r>
                      <a:endParaRPr baseline="-12626" sz="1650">
                        <a:latin typeface="Symbol"/>
                        <a:cs typeface="Symbol"/>
                      </a:endParaRPr>
                    </a:p>
                    <a:p>
                      <a:pPr marL="608965">
                        <a:lnSpc>
                          <a:spcPts val="1085"/>
                        </a:lnSpc>
                        <a:tabLst>
                          <a:tab pos="1208405" algn="l"/>
                          <a:tab pos="1885950" algn="l"/>
                          <a:tab pos="2134235" algn="l"/>
                        </a:tabLst>
                      </a:pPr>
                      <a:r>
                        <a:rPr dirty="0" sz="110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1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8547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8547" sz="975" spc="25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latin typeface="Symbol"/>
                          <a:cs typeface="Symbol"/>
                        </a:rPr>
                        <a:t>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050" sz="1650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5050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8547" sz="975" spc="-37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8547" sz="97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050" sz="1650" spc="-75">
                          <a:latin typeface="Symbol"/>
                          <a:cs typeface="Symbol"/>
                        </a:rPr>
                        <a:t></a:t>
                      </a:r>
                      <a:endParaRPr baseline="-5050" sz="1650">
                        <a:latin typeface="Symbol"/>
                        <a:cs typeface="Symbol"/>
                      </a:endParaRPr>
                    </a:p>
                  </a:txBody>
                  <a:tcPr marL="0" marR="0" marB="0" marT="844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70"/>
                        </a:lnSpc>
                        <a:spcBef>
                          <a:spcPts val="355"/>
                        </a:spcBef>
                      </a:pPr>
                      <a:r>
                        <a:rPr dirty="0" sz="60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ctr" marL="8255">
                        <a:lnSpc>
                          <a:spcPts val="1265"/>
                        </a:lnSpc>
                        <a:tabLst>
                          <a:tab pos="541020" algn="l"/>
                        </a:tabLst>
                      </a:pPr>
                      <a:r>
                        <a:rPr dirty="0" baseline="10101" sz="16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0101" sz="1650" spc="-13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252" sz="1650" spc="-494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11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252" sz="1650" spc="-75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25252" sz="1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25252" sz="1650" spc="-494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7676" sz="1650" spc="89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17676" sz="16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7676" sz="1650" spc="-15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baseline="4629" sz="900" spc="-1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4629" sz="900" spc="-1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4629" sz="900" spc="-15" i="1">
                          <a:latin typeface="Times New Roman"/>
                          <a:cs typeface="Times New Roman"/>
                        </a:rPr>
                        <a:t>avg</a:t>
                      </a:r>
                      <a:r>
                        <a:rPr dirty="0" baseline="4629" sz="900" spc="3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7676" sz="1650" spc="89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17676" sz="1650" spc="54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25252" sz="1650" spc="-494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-25252" sz="1650" spc="-21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2727" sz="1650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-25252" sz="165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5252" sz="165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-25252" sz="1650" spc="-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151" sz="1650"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5151" sz="1650" spc="66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151" sz="165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15151" sz="1650" spc="-14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151" sz="1650" spc="-37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baseline="15151" sz="1650" spc="-37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600" spc="-25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00" spc="-25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sz="600" spc="18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2727" sz="1650" spc="15">
                          <a:latin typeface="Symbol"/>
                          <a:cs typeface="Symbol"/>
                        </a:rPr>
                        <a:t></a:t>
                      </a:r>
                      <a:endParaRPr baseline="22727" sz="1650">
                        <a:latin typeface="Symbol"/>
                        <a:cs typeface="Symbol"/>
                      </a:endParaRPr>
                    </a:p>
                    <a:p>
                      <a:pPr marL="125095">
                        <a:lnSpc>
                          <a:spcPts val="905"/>
                        </a:lnSpc>
                        <a:tabLst>
                          <a:tab pos="376555" algn="l"/>
                          <a:tab pos="1108710" algn="l"/>
                          <a:tab pos="1295400" algn="l"/>
                          <a:tab pos="1644014" algn="l"/>
                          <a:tab pos="2197100" algn="l"/>
                        </a:tabLst>
                      </a:pPr>
                      <a:r>
                        <a:rPr dirty="0" sz="1100" spc="-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46296" sz="900" i="1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baseline="46296" sz="900" spc="-14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9411" sz="1275">
                          <a:latin typeface="Symbol"/>
                          <a:cs typeface="Symbol"/>
                        </a:rPr>
                        <a:t></a:t>
                      </a:r>
                      <a:r>
                        <a:rPr dirty="0" baseline="46296" sz="900" i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baseline="29411" sz="1275">
                          <a:latin typeface="Symbol"/>
                          <a:cs typeface="Symbol"/>
                        </a:rPr>
                        <a:t></a:t>
                      </a:r>
                      <a:r>
                        <a:rPr dirty="0" baseline="29411" sz="1275" spc="68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15151" sz="1650" spc="-202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15151" sz="1650" spc="-23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1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5151" sz="1650" spc="-75">
                          <a:latin typeface="Symbol"/>
                          <a:cs typeface="Symbol"/>
                        </a:rPr>
                        <a:t></a:t>
                      </a:r>
                      <a:r>
                        <a:rPr dirty="0" baseline="15151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0101" sz="1650" spc="-75">
                          <a:latin typeface="Symbol"/>
                          <a:cs typeface="Symbol"/>
                        </a:rPr>
                        <a:t></a:t>
                      </a:r>
                      <a:r>
                        <a:rPr dirty="0" baseline="10101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50" i="1">
                          <a:latin typeface="Symbol"/>
                          <a:cs typeface="Symbol"/>
                        </a:rPr>
                        <a:t>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Symbol"/>
                          <a:cs typeface="Symbol"/>
                        </a:rPr>
                        <a:t></a:t>
                      </a:r>
                      <a:r>
                        <a:rPr dirty="0" sz="1100" spc="-2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1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10101" sz="1650" spc="-75">
                          <a:latin typeface="Symbol"/>
                          <a:cs typeface="Symbol"/>
                        </a:rPr>
                        <a:t></a:t>
                      </a:r>
                      <a:endParaRPr baseline="10101" sz="1650">
                        <a:latin typeface="Symbol"/>
                        <a:cs typeface="Symbol"/>
                      </a:endParaRPr>
                    </a:p>
                    <a:p>
                      <a:pPr marL="712470">
                        <a:lnSpc>
                          <a:spcPts val="850"/>
                        </a:lnSpc>
                        <a:tabLst>
                          <a:tab pos="1295400" algn="l"/>
                          <a:tab pos="1954530" algn="l"/>
                          <a:tab pos="2197100" algn="l"/>
                        </a:tabLst>
                      </a:pPr>
                      <a:r>
                        <a:rPr dirty="0" sz="1100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sz="1100" spc="114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baseline="9259" sz="90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rms</a:t>
                      </a:r>
                      <a:r>
                        <a:rPr dirty="0" baseline="9259" sz="900" spc="30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latin typeface="Symbol"/>
                          <a:cs typeface="Symbol"/>
                        </a:rPr>
                        <a:t>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050" sz="1650" spc="-75">
                          <a:latin typeface="Symbol"/>
                          <a:cs typeface="Symbol"/>
                        </a:rPr>
                        <a:t></a:t>
                      </a:r>
                      <a:r>
                        <a:rPr dirty="0" baseline="-5050" sz="16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9259" sz="900" spc="-37" i="1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baseline="9259" sz="90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5050" sz="1650" spc="-75">
                          <a:latin typeface="Symbol"/>
                          <a:cs typeface="Symbol"/>
                        </a:rPr>
                        <a:t></a:t>
                      </a:r>
                      <a:endParaRPr baseline="-5050" sz="1650">
                        <a:latin typeface="Symbol"/>
                        <a:cs typeface="Symbol"/>
                      </a:endParaRPr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8" name="object 6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58082" y="3794579"/>
            <a:ext cx="298815" cy="334321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52441" y="3793620"/>
            <a:ext cx="404374" cy="348772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11083" y="3794579"/>
            <a:ext cx="298815" cy="334321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43531" y="3793620"/>
            <a:ext cx="404374" cy="348772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8505576" y="3779342"/>
            <a:ext cx="611505" cy="349885"/>
            <a:chOff x="8505576" y="3779342"/>
            <a:chExt cx="611505" cy="349885"/>
          </a:xfrm>
        </p:grpSpPr>
        <p:pic>
          <p:nvPicPr>
            <p:cNvPr id="73" name="object 7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05576" y="3794579"/>
              <a:ext cx="298815" cy="33432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84713" y="3779342"/>
              <a:ext cx="332016" cy="346858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9182765" y="3778384"/>
            <a:ext cx="716915" cy="364490"/>
            <a:chOff x="9182765" y="3778384"/>
            <a:chExt cx="716915" cy="364490"/>
          </a:xfrm>
        </p:grpSpPr>
        <p:pic>
          <p:nvPicPr>
            <p:cNvPr id="76" name="object 7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82765" y="3793620"/>
              <a:ext cx="404374" cy="34877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95104" y="3778384"/>
              <a:ext cx="404374" cy="348772"/>
            </a:xfrm>
            <a:prstGeom prst="rect">
              <a:avLst/>
            </a:prstGeom>
          </p:spPr>
        </p:pic>
      </p:grpSp>
      <p:pic>
        <p:nvPicPr>
          <p:cNvPr id="78" name="object 7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46291" y="3783408"/>
            <a:ext cx="331933" cy="317708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70939" y="3791930"/>
            <a:ext cx="331933" cy="317708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97394" y="3859809"/>
            <a:ext cx="226086" cy="216396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3024" y="3861499"/>
            <a:ext cx="226086" cy="216396"/>
          </a:xfrm>
          <a:prstGeom prst="rect">
            <a:avLst/>
          </a:prstGeom>
        </p:spPr>
      </p:pic>
      <p:sp>
        <p:nvSpPr>
          <p:cNvPr id="82" name="object 8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3" name="object 8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4" name="object 8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Interleaved</a:t>
            </a:r>
            <a:r>
              <a:rPr dirty="0" spc="-30"/>
              <a:t> </a:t>
            </a:r>
            <a:r>
              <a:rPr dirty="0"/>
              <a:t>Benefits</a:t>
            </a:r>
            <a:r>
              <a:rPr dirty="0" spc="-25"/>
              <a:t> </a:t>
            </a:r>
            <a:r>
              <a:rPr dirty="0"/>
              <a:t>(CrM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20"/>
              <a:t> CCM)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68755"/>
            <a:ext cx="11257915" cy="3960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marR="5080" indent="-262255">
              <a:lnSpc>
                <a:spcPct val="152500"/>
              </a:lnSpc>
              <a:spcBef>
                <a:spcPts val="100"/>
              </a:spcBef>
              <a:tabLst>
                <a:tab pos="1840864" algn="l"/>
              </a:tabLst>
            </a:pPr>
            <a:r>
              <a:rPr dirty="0" sz="2400" spc="690">
                <a:solidFill>
                  <a:srgbClr val="A6A6A6"/>
                </a:solidFill>
                <a:latin typeface="Arial Unicode MS"/>
                <a:cs typeface="Arial Unicode MS"/>
              </a:rPr>
              <a:t>□</a:t>
            </a:r>
            <a:r>
              <a:rPr dirty="0" sz="2400" spc="-10">
                <a:solidFill>
                  <a:srgbClr val="A6A6A6"/>
                </a:solidFill>
                <a:latin typeface="Arial Unicode MS"/>
                <a:cs typeface="Arial Unicode MS"/>
              </a:rPr>
              <a:t> </a:t>
            </a:r>
            <a:r>
              <a:rPr dirty="0" sz="2400">
                <a:latin typeface="Arial"/>
                <a:cs typeface="Arial"/>
              </a:rPr>
              <a:t>Like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MOSFET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inductors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simply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paralleled,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conduction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are </a:t>
            </a:r>
            <a:r>
              <a:rPr dirty="0" sz="2400">
                <a:latin typeface="Arial"/>
                <a:cs typeface="Arial"/>
              </a:rPr>
              <a:t>divided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phase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addition,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ripple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dramatically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reduced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330"/>
              </a:spcBef>
              <a:tabLst>
                <a:tab pos="698500" algn="l"/>
              </a:tabLst>
            </a:pPr>
            <a:r>
              <a:rPr dirty="0" sz="22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Less EMI filtering required, eased use of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low-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resistance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components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  <a:tabLst>
                <a:tab pos="698500" algn="l"/>
              </a:tabLst>
            </a:pPr>
            <a:r>
              <a:rPr dirty="0" sz="2200" spc="-5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Lower magnetic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losses</a:t>
            </a:r>
            <a:endParaRPr sz="2200">
              <a:latin typeface="Arial"/>
              <a:cs typeface="Arial"/>
            </a:endParaRPr>
          </a:p>
          <a:p>
            <a:pPr marL="274955" marR="129539" indent="-262255">
              <a:lnSpc>
                <a:spcPct val="149200"/>
              </a:lnSpc>
              <a:spcBef>
                <a:spcPts val="735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Comparable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switching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compared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single-phase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PFC operating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same mode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Upgraded</a:t>
            </a:r>
            <a:r>
              <a:rPr dirty="0" spc="-55"/>
              <a:t> </a:t>
            </a:r>
            <a:r>
              <a:rPr dirty="0"/>
              <a:t>Control</a:t>
            </a:r>
            <a:r>
              <a:rPr dirty="0" spc="-200"/>
              <a:t> </a:t>
            </a:r>
            <a:r>
              <a:rPr dirty="0" spc="-10"/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Interleaving</a:t>
            </a:r>
            <a:r>
              <a:rPr dirty="0" spc="-60"/>
              <a:t> </a:t>
            </a:r>
            <a:r>
              <a:rPr dirty="0" spc="-10"/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Clr>
                <a:srgbClr val="A6A6A6"/>
              </a:buClr>
              <a:buFont typeface="Arial Unicode MS"/>
              <a:buChar char="□"/>
              <a:tabLst>
                <a:tab pos="480059" algn="l"/>
              </a:tabLst>
            </a:pPr>
            <a:r>
              <a:rPr dirty="0">
                <a:solidFill>
                  <a:srgbClr val="000000"/>
                </a:solidFill>
              </a:rPr>
              <a:t>The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Bridgeless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Bridgeless</a:t>
            </a:r>
            <a:r>
              <a:rPr dirty="0" spc="-20"/>
              <a:t> </a:t>
            </a:r>
            <a:r>
              <a:rPr dirty="0"/>
              <a:t>PFC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89507"/>
            <a:ext cx="6496685" cy="158940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diodes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bridge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rectifies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voltage</a:t>
            </a:r>
            <a:endParaRPr sz="2400">
              <a:latin typeface="Arial"/>
              <a:cs typeface="Arial"/>
            </a:endParaRPr>
          </a:p>
          <a:p>
            <a:pPr marL="362585" indent="-350520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diodes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conduct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  <a:p>
            <a:pPr marL="362585" indent="-35052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diodes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46409" y="3630334"/>
            <a:ext cx="2554605" cy="1887855"/>
            <a:chOff x="3346409" y="3630334"/>
            <a:chExt cx="2554605" cy="1887855"/>
          </a:xfrm>
        </p:grpSpPr>
        <p:sp>
          <p:nvSpPr>
            <p:cNvPr id="5" name="object 5" descr=""/>
            <p:cNvSpPr/>
            <p:nvPr/>
          </p:nvSpPr>
          <p:spPr>
            <a:xfrm>
              <a:off x="3742582" y="4998207"/>
              <a:ext cx="196215" cy="416559"/>
            </a:xfrm>
            <a:custGeom>
              <a:avLst/>
              <a:gdLst/>
              <a:ahLst/>
              <a:cxnLst/>
              <a:rect l="l" t="t" r="r" b="b"/>
              <a:pathLst>
                <a:path w="196214" h="416560">
                  <a:moveTo>
                    <a:pt x="97899" y="416463"/>
                  </a:moveTo>
                  <a:lnTo>
                    <a:pt x="97899" y="146812"/>
                  </a:lnTo>
                  <a:lnTo>
                    <a:pt x="0" y="146812"/>
                  </a:lnTo>
                  <a:lnTo>
                    <a:pt x="97899" y="0"/>
                  </a:lnTo>
                  <a:lnTo>
                    <a:pt x="195714" y="146812"/>
                  </a:lnTo>
                  <a:lnTo>
                    <a:pt x="97899" y="146812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42582" y="4973676"/>
              <a:ext cx="189865" cy="18415"/>
            </a:xfrm>
            <a:custGeom>
              <a:avLst/>
              <a:gdLst/>
              <a:ahLst/>
              <a:cxnLst/>
              <a:rect l="l" t="t" r="r" b="b"/>
              <a:pathLst>
                <a:path w="189864" h="18414">
                  <a:moveTo>
                    <a:pt x="189716" y="0"/>
                  </a:moveTo>
                  <a:lnTo>
                    <a:pt x="0" y="0"/>
                  </a:lnTo>
                  <a:lnTo>
                    <a:pt x="0" y="18324"/>
                  </a:lnTo>
                  <a:lnTo>
                    <a:pt x="189716" y="18324"/>
                  </a:lnTo>
                  <a:lnTo>
                    <a:pt x="189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42582" y="3919198"/>
              <a:ext cx="196215" cy="1054735"/>
            </a:xfrm>
            <a:custGeom>
              <a:avLst/>
              <a:gdLst/>
              <a:ahLst/>
              <a:cxnLst/>
              <a:rect l="l" t="t" r="r" b="b"/>
              <a:pathLst>
                <a:path w="196214" h="1054735">
                  <a:moveTo>
                    <a:pt x="97899" y="1054265"/>
                  </a:moveTo>
                  <a:lnTo>
                    <a:pt x="97899" y="808921"/>
                  </a:lnTo>
                </a:path>
                <a:path w="196214" h="1054735">
                  <a:moveTo>
                    <a:pt x="97899" y="416455"/>
                  </a:moveTo>
                  <a:lnTo>
                    <a:pt x="97899" y="146786"/>
                  </a:lnTo>
                  <a:lnTo>
                    <a:pt x="0" y="146786"/>
                  </a:lnTo>
                  <a:lnTo>
                    <a:pt x="97899" y="0"/>
                  </a:lnTo>
                  <a:lnTo>
                    <a:pt x="195714" y="146786"/>
                  </a:lnTo>
                  <a:lnTo>
                    <a:pt x="97899" y="146786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742582" y="3894835"/>
              <a:ext cx="189865" cy="18415"/>
            </a:xfrm>
            <a:custGeom>
              <a:avLst/>
              <a:gdLst/>
              <a:ahLst/>
              <a:cxnLst/>
              <a:rect l="l" t="t" r="r" b="b"/>
              <a:pathLst>
                <a:path w="189864" h="18414">
                  <a:moveTo>
                    <a:pt x="189716" y="0"/>
                  </a:moveTo>
                  <a:lnTo>
                    <a:pt x="0" y="0"/>
                  </a:lnTo>
                  <a:lnTo>
                    <a:pt x="0" y="18324"/>
                  </a:lnTo>
                  <a:lnTo>
                    <a:pt x="189716" y="18324"/>
                  </a:lnTo>
                  <a:lnTo>
                    <a:pt x="189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40481" y="3649110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w="0" h="245110">
                  <a:moveTo>
                    <a:pt x="0" y="245092"/>
                  </a:moveTo>
                  <a:lnTo>
                    <a:pt x="0" y="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791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8956"/>
                  </a:lnTo>
                  <a:lnTo>
                    <a:pt x="5452" y="24408"/>
                  </a:lnTo>
                  <a:lnTo>
                    <a:pt x="18791" y="24408"/>
                  </a:lnTo>
                  <a:lnTo>
                    <a:pt x="24160" y="18956"/>
                  </a:lnTo>
                  <a:lnTo>
                    <a:pt x="24160" y="5619"/>
                  </a:lnTo>
                  <a:lnTo>
                    <a:pt x="18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791" y="0"/>
                  </a:lnTo>
                  <a:lnTo>
                    <a:pt x="24160" y="5619"/>
                  </a:lnTo>
                  <a:lnTo>
                    <a:pt x="24160" y="12330"/>
                  </a:lnTo>
                  <a:lnTo>
                    <a:pt x="24160" y="18956"/>
                  </a:lnTo>
                  <a:lnTo>
                    <a:pt x="18791" y="24408"/>
                  </a:lnTo>
                  <a:lnTo>
                    <a:pt x="12080" y="24408"/>
                  </a:lnTo>
                  <a:lnTo>
                    <a:pt x="5452" y="24408"/>
                  </a:lnTo>
                  <a:lnTo>
                    <a:pt x="0" y="18956"/>
                  </a:lnTo>
                  <a:lnTo>
                    <a:pt x="0" y="123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40481" y="4335653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w="0" h="392429">
                  <a:moveTo>
                    <a:pt x="0" y="0"/>
                  </a:moveTo>
                  <a:lnTo>
                    <a:pt x="0" y="39213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791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8956"/>
                  </a:lnTo>
                  <a:lnTo>
                    <a:pt x="5452" y="24408"/>
                  </a:lnTo>
                  <a:lnTo>
                    <a:pt x="18791" y="24408"/>
                  </a:lnTo>
                  <a:lnTo>
                    <a:pt x="24160" y="18956"/>
                  </a:lnTo>
                  <a:lnTo>
                    <a:pt x="24160" y="5619"/>
                  </a:lnTo>
                  <a:lnTo>
                    <a:pt x="18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791" y="0"/>
                  </a:lnTo>
                  <a:lnTo>
                    <a:pt x="24160" y="5619"/>
                  </a:lnTo>
                  <a:lnTo>
                    <a:pt x="24160" y="12330"/>
                  </a:lnTo>
                  <a:lnTo>
                    <a:pt x="24160" y="18956"/>
                  </a:lnTo>
                  <a:lnTo>
                    <a:pt x="18791" y="24408"/>
                  </a:lnTo>
                  <a:lnTo>
                    <a:pt x="12080" y="24408"/>
                  </a:lnTo>
                  <a:lnTo>
                    <a:pt x="5452" y="24408"/>
                  </a:lnTo>
                  <a:lnTo>
                    <a:pt x="0" y="18956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25606" y="4998207"/>
              <a:ext cx="195580" cy="416559"/>
            </a:xfrm>
            <a:custGeom>
              <a:avLst/>
              <a:gdLst/>
              <a:ahLst/>
              <a:cxnLst/>
              <a:rect l="l" t="t" r="r" b="b"/>
              <a:pathLst>
                <a:path w="195579" h="416560">
                  <a:moveTo>
                    <a:pt x="97647" y="416463"/>
                  </a:moveTo>
                  <a:lnTo>
                    <a:pt x="97647" y="146812"/>
                  </a:lnTo>
                  <a:lnTo>
                    <a:pt x="0" y="146812"/>
                  </a:lnTo>
                  <a:lnTo>
                    <a:pt x="97647" y="0"/>
                  </a:lnTo>
                  <a:lnTo>
                    <a:pt x="195546" y="146812"/>
                  </a:lnTo>
                  <a:lnTo>
                    <a:pt x="97647" y="146812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25606" y="4973676"/>
              <a:ext cx="189865" cy="18415"/>
            </a:xfrm>
            <a:custGeom>
              <a:avLst/>
              <a:gdLst/>
              <a:ahLst/>
              <a:cxnLst/>
              <a:rect l="l" t="t" r="r" b="b"/>
              <a:pathLst>
                <a:path w="189864" h="18414">
                  <a:moveTo>
                    <a:pt x="189716" y="0"/>
                  </a:moveTo>
                  <a:lnTo>
                    <a:pt x="0" y="0"/>
                  </a:lnTo>
                  <a:lnTo>
                    <a:pt x="0" y="18324"/>
                  </a:lnTo>
                  <a:lnTo>
                    <a:pt x="189716" y="18324"/>
                  </a:lnTo>
                  <a:lnTo>
                    <a:pt x="189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623253" y="4728119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w="0" h="245745">
                  <a:moveTo>
                    <a:pt x="0" y="245343"/>
                  </a:moveTo>
                  <a:lnTo>
                    <a:pt x="0" y="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607818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378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9378" y="24777"/>
                  </a:lnTo>
                  <a:lnTo>
                    <a:pt x="24831" y="19367"/>
                  </a:lnTo>
                  <a:lnTo>
                    <a:pt x="24831" y="5628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07818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628"/>
                  </a:lnTo>
                  <a:lnTo>
                    <a:pt x="24831" y="12497"/>
                  </a:lnTo>
                  <a:lnTo>
                    <a:pt x="24831" y="19367"/>
                  </a:lnTo>
                  <a:lnTo>
                    <a:pt x="19378" y="24777"/>
                  </a:lnTo>
                  <a:lnTo>
                    <a:pt x="12499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623253" y="4629898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w="0" h="98425">
                  <a:moveTo>
                    <a:pt x="0" y="98053"/>
                  </a:moveTo>
                  <a:lnTo>
                    <a:pt x="0" y="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9378" y="0"/>
                  </a:moveTo>
                  <a:lnTo>
                    <a:pt x="5452" y="0"/>
                  </a:lnTo>
                  <a:lnTo>
                    <a:pt x="0" y="5200"/>
                  </a:lnTo>
                  <a:lnTo>
                    <a:pt x="0" y="11910"/>
                  </a:lnTo>
                  <a:lnTo>
                    <a:pt x="0" y="18537"/>
                  </a:lnTo>
                  <a:lnTo>
                    <a:pt x="5452" y="24156"/>
                  </a:lnTo>
                  <a:lnTo>
                    <a:pt x="19378" y="24156"/>
                  </a:lnTo>
                  <a:lnTo>
                    <a:pt x="24831" y="18537"/>
                  </a:lnTo>
                  <a:lnTo>
                    <a:pt x="24831" y="5200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11910"/>
                  </a:moveTo>
                  <a:lnTo>
                    <a:pt x="0" y="5200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200"/>
                  </a:lnTo>
                  <a:lnTo>
                    <a:pt x="24831" y="11910"/>
                  </a:lnTo>
                  <a:lnTo>
                    <a:pt x="24831" y="18537"/>
                  </a:lnTo>
                  <a:lnTo>
                    <a:pt x="19378" y="24156"/>
                  </a:lnTo>
                  <a:lnTo>
                    <a:pt x="12499" y="24156"/>
                  </a:lnTo>
                  <a:lnTo>
                    <a:pt x="5452" y="24156"/>
                  </a:lnTo>
                  <a:lnTo>
                    <a:pt x="0" y="18537"/>
                  </a:lnTo>
                  <a:lnTo>
                    <a:pt x="0" y="1191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134094" y="5414671"/>
              <a:ext cx="195580" cy="98425"/>
            </a:xfrm>
            <a:custGeom>
              <a:avLst/>
              <a:gdLst/>
              <a:ahLst/>
              <a:cxnLst/>
              <a:rect l="l" t="t" r="r" b="b"/>
              <a:pathLst>
                <a:path w="195579" h="98425">
                  <a:moveTo>
                    <a:pt x="97899" y="0"/>
                  </a:moveTo>
                  <a:lnTo>
                    <a:pt x="97899" y="98070"/>
                  </a:lnTo>
                </a:path>
                <a:path w="195579" h="98425">
                  <a:moveTo>
                    <a:pt x="0" y="98070"/>
                  </a:moveTo>
                  <a:lnTo>
                    <a:pt x="195546" y="9807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16725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8959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8959" y="24777"/>
                  </a:lnTo>
                  <a:lnTo>
                    <a:pt x="24411" y="19367"/>
                  </a:lnTo>
                  <a:lnTo>
                    <a:pt x="24411" y="5628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16725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959" y="0"/>
                  </a:lnTo>
                  <a:lnTo>
                    <a:pt x="24411" y="5628"/>
                  </a:lnTo>
                  <a:lnTo>
                    <a:pt x="24411" y="12497"/>
                  </a:lnTo>
                  <a:lnTo>
                    <a:pt x="24411" y="19367"/>
                  </a:lnTo>
                  <a:lnTo>
                    <a:pt x="18959" y="24777"/>
                  </a:lnTo>
                  <a:lnTo>
                    <a:pt x="12080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31993" y="5414671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 h="0">
                  <a:moveTo>
                    <a:pt x="0" y="0"/>
                  </a:moveTo>
                  <a:lnTo>
                    <a:pt x="391092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16725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8959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8959" y="24777"/>
                  </a:lnTo>
                  <a:lnTo>
                    <a:pt x="24411" y="19367"/>
                  </a:lnTo>
                  <a:lnTo>
                    <a:pt x="24411" y="5628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16725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959" y="0"/>
                  </a:lnTo>
                  <a:lnTo>
                    <a:pt x="24411" y="5628"/>
                  </a:lnTo>
                  <a:lnTo>
                    <a:pt x="24411" y="12497"/>
                  </a:lnTo>
                  <a:lnTo>
                    <a:pt x="24411" y="19367"/>
                  </a:lnTo>
                  <a:lnTo>
                    <a:pt x="18959" y="24777"/>
                  </a:lnTo>
                  <a:lnTo>
                    <a:pt x="12080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607818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8791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8791" y="24777"/>
                  </a:lnTo>
                  <a:lnTo>
                    <a:pt x="24411" y="19367"/>
                  </a:lnTo>
                  <a:lnTo>
                    <a:pt x="24411" y="5628"/>
                  </a:lnTo>
                  <a:lnTo>
                    <a:pt x="18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07818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791" y="0"/>
                  </a:lnTo>
                  <a:lnTo>
                    <a:pt x="24411" y="5628"/>
                  </a:lnTo>
                  <a:lnTo>
                    <a:pt x="24411" y="12497"/>
                  </a:lnTo>
                  <a:lnTo>
                    <a:pt x="24411" y="19367"/>
                  </a:lnTo>
                  <a:lnTo>
                    <a:pt x="18791" y="24777"/>
                  </a:lnTo>
                  <a:lnTo>
                    <a:pt x="12080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840481" y="5414671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5" h="0">
                  <a:moveTo>
                    <a:pt x="0" y="0"/>
                  </a:moveTo>
                  <a:lnTo>
                    <a:pt x="391260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216138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9378" y="0"/>
                  </a:moveTo>
                  <a:lnTo>
                    <a:pt x="5620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620" y="24777"/>
                  </a:lnTo>
                  <a:lnTo>
                    <a:pt x="19378" y="24777"/>
                  </a:lnTo>
                  <a:lnTo>
                    <a:pt x="24747" y="19367"/>
                  </a:lnTo>
                  <a:lnTo>
                    <a:pt x="24747" y="5628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216138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620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747" y="5628"/>
                  </a:lnTo>
                  <a:lnTo>
                    <a:pt x="24747" y="12497"/>
                  </a:lnTo>
                  <a:lnTo>
                    <a:pt x="24747" y="19367"/>
                  </a:lnTo>
                  <a:lnTo>
                    <a:pt x="19378" y="24777"/>
                  </a:lnTo>
                  <a:lnTo>
                    <a:pt x="12499" y="24777"/>
                  </a:lnTo>
                  <a:lnTo>
                    <a:pt x="5620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525606" y="3919198"/>
              <a:ext cx="195580" cy="416559"/>
            </a:xfrm>
            <a:custGeom>
              <a:avLst/>
              <a:gdLst/>
              <a:ahLst/>
              <a:cxnLst/>
              <a:rect l="l" t="t" r="r" b="b"/>
              <a:pathLst>
                <a:path w="195579" h="416560">
                  <a:moveTo>
                    <a:pt x="97647" y="416455"/>
                  </a:moveTo>
                  <a:lnTo>
                    <a:pt x="97647" y="146786"/>
                  </a:lnTo>
                  <a:lnTo>
                    <a:pt x="0" y="146786"/>
                  </a:lnTo>
                  <a:lnTo>
                    <a:pt x="97647" y="0"/>
                  </a:lnTo>
                  <a:lnTo>
                    <a:pt x="195546" y="146786"/>
                  </a:lnTo>
                  <a:lnTo>
                    <a:pt x="97647" y="146786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5606" y="3633341"/>
              <a:ext cx="189716" cy="27981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3840481" y="3648942"/>
              <a:ext cx="782955" cy="0"/>
            </a:xfrm>
            <a:custGeom>
              <a:avLst/>
              <a:gdLst/>
              <a:ahLst/>
              <a:cxnLst/>
              <a:rect l="l" t="t" r="r" b="b"/>
              <a:pathLst>
                <a:path w="782954" h="0">
                  <a:moveTo>
                    <a:pt x="0" y="0"/>
                  </a:moveTo>
                  <a:lnTo>
                    <a:pt x="782604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07818" y="363350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791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9208"/>
                  </a:lnTo>
                  <a:lnTo>
                    <a:pt x="5452" y="24576"/>
                  </a:lnTo>
                  <a:lnTo>
                    <a:pt x="18791" y="24576"/>
                  </a:lnTo>
                  <a:lnTo>
                    <a:pt x="24411" y="19208"/>
                  </a:lnTo>
                  <a:lnTo>
                    <a:pt x="24411" y="5619"/>
                  </a:lnTo>
                  <a:lnTo>
                    <a:pt x="18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607818" y="363350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791" y="0"/>
                  </a:lnTo>
                  <a:lnTo>
                    <a:pt x="24411" y="5619"/>
                  </a:lnTo>
                  <a:lnTo>
                    <a:pt x="24411" y="12330"/>
                  </a:lnTo>
                  <a:lnTo>
                    <a:pt x="24411" y="19208"/>
                  </a:lnTo>
                  <a:lnTo>
                    <a:pt x="18791" y="24576"/>
                  </a:lnTo>
                  <a:lnTo>
                    <a:pt x="12080" y="24576"/>
                  </a:lnTo>
                  <a:lnTo>
                    <a:pt x="5452" y="24576"/>
                  </a:lnTo>
                  <a:lnTo>
                    <a:pt x="0" y="19208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234052" y="3649110"/>
              <a:ext cx="146685" cy="1177290"/>
            </a:xfrm>
            <a:custGeom>
              <a:avLst/>
              <a:gdLst/>
              <a:ahLst/>
              <a:cxnLst/>
              <a:rect l="l" t="t" r="r" b="b"/>
              <a:pathLst>
                <a:path w="146685" h="1177289">
                  <a:moveTo>
                    <a:pt x="74326" y="686543"/>
                  </a:moveTo>
                  <a:lnTo>
                    <a:pt x="74326" y="905633"/>
                  </a:lnTo>
                </a:path>
                <a:path w="146685" h="1177289">
                  <a:moveTo>
                    <a:pt x="251" y="905633"/>
                  </a:moveTo>
                  <a:lnTo>
                    <a:pt x="146638" y="905633"/>
                  </a:lnTo>
                </a:path>
                <a:path w="146685" h="1177289">
                  <a:moveTo>
                    <a:pt x="146219" y="954701"/>
                  </a:moveTo>
                  <a:lnTo>
                    <a:pt x="0" y="954701"/>
                  </a:lnTo>
                </a:path>
                <a:path w="146685" h="1177289">
                  <a:moveTo>
                    <a:pt x="74326" y="954701"/>
                  </a:moveTo>
                  <a:lnTo>
                    <a:pt x="74326" y="1176727"/>
                  </a:lnTo>
                </a:path>
                <a:path w="146685" h="1177289">
                  <a:moveTo>
                    <a:pt x="74326" y="686543"/>
                  </a:moveTo>
                  <a:lnTo>
                    <a:pt x="74326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293194" y="363392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126" y="0"/>
                  </a:moveTo>
                  <a:lnTo>
                    <a:pt x="5620" y="0"/>
                  </a:lnTo>
                  <a:lnTo>
                    <a:pt x="0" y="5452"/>
                  </a:lnTo>
                  <a:lnTo>
                    <a:pt x="0" y="12078"/>
                  </a:lnTo>
                  <a:lnTo>
                    <a:pt x="0" y="18788"/>
                  </a:lnTo>
                  <a:lnTo>
                    <a:pt x="5620" y="24156"/>
                  </a:lnTo>
                  <a:lnTo>
                    <a:pt x="19126" y="24156"/>
                  </a:lnTo>
                  <a:lnTo>
                    <a:pt x="24579" y="18788"/>
                  </a:lnTo>
                  <a:lnTo>
                    <a:pt x="24579" y="545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293194" y="363392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078"/>
                  </a:moveTo>
                  <a:lnTo>
                    <a:pt x="0" y="5452"/>
                  </a:lnTo>
                  <a:lnTo>
                    <a:pt x="5620" y="0"/>
                  </a:lnTo>
                  <a:lnTo>
                    <a:pt x="12331" y="0"/>
                  </a:lnTo>
                  <a:lnTo>
                    <a:pt x="19126" y="0"/>
                  </a:lnTo>
                  <a:lnTo>
                    <a:pt x="24579" y="5452"/>
                  </a:lnTo>
                  <a:lnTo>
                    <a:pt x="24579" y="12078"/>
                  </a:lnTo>
                  <a:lnTo>
                    <a:pt x="24579" y="18788"/>
                  </a:lnTo>
                  <a:lnTo>
                    <a:pt x="19126" y="24156"/>
                  </a:lnTo>
                  <a:lnTo>
                    <a:pt x="12331" y="24156"/>
                  </a:lnTo>
                  <a:lnTo>
                    <a:pt x="5620" y="24156"/>
                  </a:lnTo>
                  <a:lnTo>
                    <a:pt x="0" y="18788"/>
                  </a:lnTo>
                  <a:lnTo>
                    <a:pt x="0" y="12078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308379" y="4826257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w="0" h="588645">
                  <a:moveTo>
                    <a:pt x="0" y="588414"/>
                  </a:moveTo>
                  <a:lnTo>
                    <a:pt x="0" y="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293194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9126" y="0"/>
                  </a:moveTo>
                  <a:lnTo>
                    <a:pt x="5620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620" y="24777"/>
                  </a:lnTo>
                  <a:lnTo>
                    <a:pt x="19126" y="24777"/>
                  </a:lnTo>
                  <a:lnTo>
                    <a:pt x="24579" y="19367"/>
                  </a:lnTo>
                  <a:lnTo>
                    <a:pt x="24579" y="5628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293194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620" y="0"/>
                  </a:lnTo>
                  <a:lnTo>
                    <a:pt x="12331" y="0"/>
                  </a:lnTo>
                  <a:lnTo>
                    <a:pt x="19126" y="0"/>
                  </a:lnTo>
                  <a:lnTo>
                    <a:pt x="24579" y="5628"/>
                  </a:lnTo>
                  <a:lnTo>
                    <a:pt x="24579" y="12497"/>
                  </a:lnTo>
                  <a:lnTo>
                    <a:pt x="24579" y="19367"/>
                  </a:lnTo>
                  <a:lnTo>
                    <a:pt x="19126" y="24777"/>
                  </a:lnTo>
                  <a:lnTo>
                    <a:pt x="12331" y="24777"/>
                  </a:lnTo>
                  <a:lnTo>
                    <a:pt x="5620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623253" y="3648942"/>
              <a:ext cx="685165" cy="0"/>
            </a:xfrm>
            <a:custGeom>
              <a:avLst/>
              <a:gdLst/>
              <a:ahLst/>
              <a:cxnLst/>
              <a:rect l="l" t="t" r="r" b="b"/>
              <a:pathLst>
                <a:path w="685164" h="0">
                  <a:moveTo>
                    <a:pt x="0" y="0"/>
                  </a:moveTo>
                  <a:lnTo>
                    <a:pt x="684957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607818" y="3633509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9378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9208"/>
                  </a:lnTo>
                  <a:lnTo>
                    <a:pt x="5452" y="24576"/>
                  </a:lnTo>
                  <a:lnTo>
                    <a:pt x="19378" y="24576"/>
                  </a:lnTo>
                  <a:lnTo>
                    <a:pt x="24831" y="19208"/>
                  </a:lnTo>
                  <a:lnTo>
                    <a:pt x="24831" y="5619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607818" y="3633509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619"/>
                  </a:lnTo>
                  <a:lnTo>
                    <a:pt x="24831" y="12330"/>
                  </a:lnTo>
                  <a:lnTo>
                    <a:pt x="24831" y="19208"/>
                  </a:lnTo>
                  <a:lnTo>
                    <a:pt x="19378" y="24576"/>
                  </a:lnTo>
                  <a:lnTo>
                    <a:pt x="12499" y="24576"/>
                  </a:lnTo>
                  <a:lnTo>
                    <a:pt x="5452" y="24576"/>
                  </a:lnTo>
                  <a:lnTo>
                    <a:pt x="0" y="19208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292775" y="3633509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9378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9208"/>
                  </a:lnTo>
                  <a:lnTo>
                    <a:pt x="5452" y="24576"/>
                  </a:lnTo>
                  <a:lnTo>
                    <a:pt x="19378" y="24576"/>
                  </a:lnTo>
                  <a:lnTo>
                    <a:pt x="24831" y="19208"/>
                  </a:lnTo>
                  <a:lnTo>
                    <a:pt x="24831" y="5619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292775" y="3633509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331" y="0"/>
                  </a:lnTo>
                  <a:lnTo>
                    <a:pt x="19378" y="0"/>
                  </a:lnTo>
                  <a:lnTo>
                    <a:pt x="24831" y="5619"/>
                  </a:lnTo>
                  <a:lnTo>
                    <a:pt x="24831" y="12330"/>
                  </a:lnTo>
                  <a:lnTo>
                    <a:pt x="24831" y="19208"/>
                  </a:lnTo>
                  <a:lnTo>
                    <a:pt x="19378" y="24576"/>
                  </a:lnTo>
                  <a:lnTo>
                    <a:pt x="12331" y="24576"/>
                  </a:lnTo>
                  <a:lnTo>
                    <a:pt x="5452" y="24576"/>
                  </a:lnTo>
                  <a:lnTo>
                    <a:pt x="0" y="19208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623253" y="5414671"/>
              <a:ext cx="685165" cy="0"/>
            </a:xfrm>
            <a:custGeom>
              <a:avLst/>
              <a:gdLst/>
              <a:ahLst/>
              <a:cxnLst/>
              <a:rect l="l" t="t" r="r" b="b"/>
              <a:pathLst>
                <a:path w="685164" h="0">
                  <a:moveTo>
                    <a:pt x="0" y="0"/>
                  </a:moveTo>
                  <a:lnTo>
                    <a:pt x="684957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607818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378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9378" y="24777"/>
                  </a:lnTo>
                  <a:lnTo>
                    <a:pt x="24831" y="19367"/>
                  </a:lnTo>
                  <a:lnTo>
                    <a:pt x="24831" y="5628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607818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628"/>
                  </a:lnTo>
                  <a:lnTo>
                    <a:pt x="24831" y="12497"/>
                  </a:lnTo>
                  <a:lnTo>
                    <a:pt x="24831" y="19367"/>
                  </a:lnTo>
                  <a:lnTo>
                    <a:pt x="19378" y="24777"/>
                  </a:lnTo>
                  <a:lnTo>
                    <a:pt x="12499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292775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378" y="0"/>
                  </a:moveTo>
                  <a:lnTo>
                    <a:pt x="5452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452" y="24777"/>
                  </a:lnTo>
                  <a:lnTo>
                    <a:pt x="19378" y="24777"/>
                  </a:lnTo>
                  <a:lnTo>
                    <a:pt x="24831" y="19367"/>
                  </a:lnTo>
                  <a:lnTo>
                    <a:pt x="24831" y="5628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292775" y="53990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497"/>
                  </a:moveTo>
                  <a:lnTo>
                    <a:pt x="0" y="5628"/>
                  </a:lnTo>
                  <a:lnTo>
                    <a:pt x="5452" y="0"/>
                  </a:lnTo>
                  <a:lnTo>
                    <a:pt x="12331" y="0"/>
                  </a:lnTo>
                  <a:lnTo>
                    <a:pt x="19378" y="0"/>
                  </a:lnTo>
                  <a:lnTo>
                    <a:pt x="24831" y="5628"/>
                  </a:lnTo>
                  <a:lnTo>
                    <a:pt x="24831" y="12497"/>
                  </a:lnTo>
                  <a:lnTo>
                    <a:pt x="24831" y="19367"/>
                  </a:lnTo>
                  <a:lnTo>
                    <a:pt x="19378" y="24777"/>
                  </a:lnTo>
                  <a:lnTo>
                    <a:pt x="12331" y="24777"/>
                  </a:lnTo>
                  <a:lnTo>
                    <a:pt x="5452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308379" y="3648942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 h="0">
                  <a:moveTo>
                    <a:pt x="391512" y="0"/>
                  </a:moveTo>
                  <a:lnTo>
                    <a:pt x="587058" y="0"/>
                  </a:lnTo>
                </a:path>
                <a:path w="587375" h="0">
                  <a:moveTo>
                    <a:pt x="0" y="0"/>
                  </a:moveTo>
                  <a:lnTo>
                    <a:pt x="391344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293194" y="363350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126" y="0"/>
                  </a:moveTo>
                  <a:lnTo>
                    <a:pt x="5620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9208"/>
                  </a:lnTo>
                  <a:lnTo>
                    <a:pt x="5620" y="24576"/>
                  </a:lnTo>
                  <a:lnTo>
                    <a:pt x="19126" y="24576"/>
                  </a:lnTo>
                  <a:lnTo>
                    <a:pt x="24579" y="19208"/>
                  </a:lnTo>
                  <a:lnTo>
                    <a:pt x="24579" y="5619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293194" y="363350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330"/>
                  </a:moveTo>
                  <a:lnTo>
                    <a:pt x="0" y="5619"/>
                  </a:lnTo>
                  <a:lnTo>
                    <a:pt x="5620" y="0"/>
                  </a:lnTo>
                  <a:lnTo>
                    <a:pt x="12331" y="0"/>
                  </a:lnTo>
                  <a:lnTo>
                    <a:pt x="19126" y="0"/>
                  </a:lnTo>
                  <a:lnTo>
                    <a:pt x="24579" y="5619"/>
                  </a:lnTo>
                  <a:lnTo>
                    <a:pt x="24579" y="12330"/>
                  </a:lnTo>
                  <a:lnTo>
                    <a:pt x="24579" y="19208"/>
                  </a:lnTo>
                  <a:lnTo>
                    <a:pt x="19126" y="24576"/>
                  </a:lnTo>
                  <a:lnTo>
                    <a:pt x="12331" y="24576"/>
                  </a:lnTo>
                  <a:lnTo>
                    <a:pt x="5620" y="24576"/>
                  </a:lnTo>
                  <a:lnTo>
                    <a:pt x="0" y="19208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308379" y="5414671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 h="0">
                  <a:moveTo>
                    <a:pt x="391512" y="0"/>
                  </a:moveTo>
                  <a:lnTo>
                    <a:pt x="587058" y="0"/>
                  </a:lnTo>
                </a:path>
                <a:path w="587375" h="0">
                  <a:moveTo>
                    <a:pt x="0" y="0"/>
                  </a:moveTo>
                  <a:lnTo>
                    <a:pt x="391344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293194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9126" y="0"/>
                  </a:moveTo>
                  <a:lnTo>
                    <a:pt x="5620" y="0"/>
                  </a:lnTo>
                  <a:lnTo>
                    <a:pt x="0" y="5628"/>
                  </a:lnTo>
                  <a:lnTo>
                    <a:pt x="0" y="12497"/>
                  </a:lnTo>
                  <a:lnTo>
                    <a:pt x="0" y="19367"/>
                  </a:lnTo>
                  <a:lnTo>
                    <a:pt x="5620" y="24777"/>
                  </a:lnTo>
                  <a:lnTo>
                    <a:pt x="19126" y="24777"/>
                  </a:lnTo>
                  <a:lnTo>
                    <a:pt x="24579" y="19367"/>
                  </a:lnTo>
                  <a:lnTo>
                    <a:pt x="24579" y="5628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293194" y="539905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0" y="12497"/>
                  </a:moveTo>
                  <a:lnTo>
                    <a:pt x="0" y="5628"/>
                  </a:lnTo>
                  <a:lnTo>
                    <a:pt x="5620" y="0"/>
                  </a:lnTo>
                  <a:lnTo>
                    <a:pt x="12331" y="0"/>
                  </a:lnTo>
                  <a:lnTo>
                    <a:pt x="19126" y="0"/>
                  </a:lnTo>
                  <a:lnTo>
                    <a:pt x="24579" y="5628"/>
                  </a:lnTo>
                  <a:lnTo>
                    <a:pt x="24579" y="12497"/>
                  </a:lnTo>
                  <a:lnTo>
                    <a:pt x="24579" y="19367"/>
                  </a:lnTo>
                  <a:lnTo>
                    <a:pt x="19126" y="24777"/>
                  </a:lnTo>
                  <a:lnTo>
                    <a:pt x="12331" y="24777"/>
                  </a:lnTo>
                  <a:lnTo>
                    <a:pt x="5620" y="24777"/>
                  </a:lnTo>
                  <a:lnTo>
                    <a:pt x="0" y="19367"/>
                  </a:lnTo>
                  <a:lnTo>
                    <a:pt x="0" y="12497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351489" y="4629898"/>
              <a:ext cx="1271905" cy="0"/>
            </a:xfrm>
            <a:custGeom>
              <a:avLst/>
              <a:gdLst/>
              <a:ahLst/>
              <a:cxnLst/>
              <a:rect l="l" t="t" r="r" b="b"/>
              <a:pathLst>
                <a:path w="1271904" h="0">
                  <a:moveTo>
                    <a:pt x="195546" y="0"/>
                  </a:moveTo>
                  <a:lnTo>
                    <a:pt x="0" y="0"/>
                  </a:lnTo>
                </a:path>
                <a:path w="1271904" h="0">
                  <a:moveTo>
                    <a:pt x="195546" y="0"/>
                  </a:moveTo>
                  <a:lnTo>
                    <a:pt x="1271764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9378" y="0"/>
                  </a:moveTo>
                  <a:lnTo>
                    <a:pt x="5452" y="0"/>
                  </a:lnTo>
                  <a:lnTo>
                    <a:pt x="0" y="5200"/>
                  </a:lnTo>
                  <a:lnTo>
                    <a:pt x="0" y="11910"/>
                  </a:lnTo>
                  <a:lnTo>
                    <a:pt x="0" y="18537"/>
                  </a:lnTo>
                  <a:lnTo>
                    <a:pt x="5452" y="24156"/>
                  </a:lnTo>
                  <a:lnTo>
                    <a:pt x="19378" y="24156"/>
                  </a:lnTo>
                  <a:lnTo>
                    <a:pt x="24831" y="18537"/>
                  </a:lnTo>
                  <a:lnTo>
                    <a:pt x="24831" y="5200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11910"/>
                  </a:moveTo>
                  <a:lnTo>
                    <a:pt x="0" y="5200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200"/>
                  </a:lnTo>
                  <a:lnTo>
                    <a:pt x="24831" y="11910"/>
                  </a:lnTo>
                  <a:lnTo>
                    <a:pt x="24831" y="18537"/>
                  </a:lnTo>
                  <a:lnTo>
                    <a:pt x="19378" y="24156"/>
                  </a:lnTo>
                  <a:lnTo>
                    <a:pt x="12499" y="24156"/>
                  </a:lnTo>
                  <a:lnTo>
                    <a:pt x="5452" y="24156"/>
                  </a:lnTo>
                  <a:lnTo>
                    <a:pt x="0" y="18537"/>
                  </a:lnTo>
                  <a:lnTo>
                    <a:pt x="0" y="1191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623253" y="4335905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w="0" h="294004">
                  <a:moveTo>
                    <a:pt x="0" y="293993"/>
                  </a:moveTo>
                  <a:lnTo>
                    <a:pt x="0" y="0"/>
                  </a:lnTo>
                </a:path>
              </a:pathLst>
            </a:custGeom>
            <a:ln w="9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9378" y="0"/>
                  </a:moveTo>
                  <a:lnTo>
                    <a:pt x="5452" y="0"/>
                  </a:lnTo>
                  <a:lnTo>
                    <a:pt x="0" y="5200"/>
                  </a:lnTo>
                  <a:lnTo>
                    <a:pt x="0" y="11910"/>
                  </a:lnTo>
                  <a:lnTo>
                    <a:pt x="0" y="18537"/>
                  </a:lnTo>
                  <a:lnTo>
                    <a:pt x="5452" y="24156"/>
                  </a:lnTo>
                  <a:lnTo>
                    <a:pt x="19378" y="24156"/>
                  </a:lnTo>
                  <a:lnTo>
                    <a:pt x="24831" y="18537"/>
                  </a:lnTo>
                  <a:lnTo>
                    <a:pt x="24831" y="5200"/>
                  </a:lnTo>
                  <a:lnTo>
                    <a:pt x="1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607818" y="461488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11910"/>
                  </a:moveTo>
                  <a:lnTo>
                    <a:pt x="0" y="5200"/>
                  </a:lnTo>
                  <a:lnTo>
                    <a:pt x="5452" y="0"/>
                  </a:lnTo>
                  <a:lnTo>
                    <a:pt x="12499" y="0"/>
                  </a:lnTo>
                  <a:lnTo>
                    <a:pt x="19378" y="0"/>
                  </a:lnTo>
                  <a:lnTo>
                    <a:pt x="24831" y="5200"/>
                  </a:lnTo>
                  <a:lnTo>
                    <a:pt x="24831" y="11910"/>
                  </a:lnTo>
                  <a:lnTo>
                    <a:pt x="24831" y="18537"/>
                  </a:lnTo>
                  <a:lnTo>
                    <a:pt x="19378" y="24156"/>
                  </a:lnTo>
                  <a:lnTo>
                    <a:pt x="12499" y="24156"/>
                  </a:lnTo>
                  <a:lnTo>
                    <a:pt x="5452" y="24156"/>
                  </a:lnTo>
                  <a:lnTo>
                    <a:pt x="0" y="18537"/>
                  </a:lnTo>
                  <a:lnTo>
                    <a:pt x="0" y="1191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351489" y="4335653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 h="0">
                  <a:moveTo>
                    <a:pt x="195546" y="0"/>
                  </a:moveTo>
                  <a:lnTo>
                    <a:pt x="0" y="0"/>
                  </a:lnTo>
                </a:path>
                <a:path w="489585" h="0">
                  <a:moveTo>
                    <a:pt x="195546" y="0"/>
                  </a:moveTo>
                  <a:lnTo>
                    <a:pt x="488991" y="0"/>
                  </a:lnTo>
                </a:path>
              </a:pathLst>
            </a:custGeom>
            <a:ln w="9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791" y="0"/>
                  </a:moveTo>
                  <a:lnTo>
                    <a:pt x="5452" y="0"/>
                  </a:lnTo>
                  <a:lnTo>
                    <a:pt x="0" y="5619"/>
                  </a:lnTo>
                  <a:lnTo>
                    <a:pt x="0" y="12330"/>
                  </a:lnTo>
                  <a:lnTo>
                    <a:pt x="0" y="18956"/>
                  </a:lnTo>
                  <a:lnTo>
                    <a:pt x="5452" y="24408"/>
                  </a:lnTo>
                  <a:lnTo>
                    <a:pt x="18791" y="24408"/>
                  </a:lnTo>
                  <a:lnTo>
                    <a:pt x="24160" y="18956"/>
                  </a:lnTo>
                  <a:lnTo>
                    <a:pt x="24160" y="5619"/>
                  </a:lnTo>
                  <a:lnTo>
                    <a:pt x="18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825213" y="43202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330"/>
                  </a:moveTo>
                  <a:lnTo>
                    <a:pt x="0" y="5619"/>
                  </a:lnTo>
                  <a:lnTo>
                    <a:pt x="5452" y="0"/>
                  </a:lnTo>
                  <a:lnTo>
                    <a:pt x="12080" y="0"/>
                  </a:lnTo>
                  <a:lnTo>
                    <a:pt x="18791" y="0"/>
                  </a:lnTo>
                  <a:lnTo>
                    <a:pt x="24160" y="5619"/>
                  </a:lnTo>
                  <a:lnTo>
                    <a:pt x="24160" y="12330"/>
                  </a:lnTo>
                  <a:lnTo>
                    <a:pt x="24160" y="18956"/>
                  </a:lnTo>
                  <a:lnTo>
                    <a:pt x="18791" y="24408"/>
                  </a:lnTo>
                  <a:lnTo>
                    <a:pt x="12080" y="24408"/>
                  </a:lnTo>
                  <a:lnTo>
                    <a:pt x="5452" y="24408"/>
                  </a:lnTo>
                  <a:lnTo>
                    <a:pt x="0" y="18956"/>
                  </a:lnTo>
                  <a:lnTo>
                    <a:pt x="0" y="12330"/>
                  </a:lnTo>
                  <a:close/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/>
          <p:nvPr/>
        </p:nvSpPr>
        <p:spPr>
          <a:xfrm>
            <a:off x="4173438" y="558083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025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4212782" y="563996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 h="0">
                <a:moveTo>
                  <a:pt x="0" y="0"/>
                </a:moveTo>
                <a:lnTo>
                  <a:pt x="38337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197945" y="4040989"/>
            <a:ext cx="587375" cy="196850"/>
          </a:xfrm>
          <a:custGeom>
            <a:avLst/>
            <a:gdLst/>
            <a:ahLst/>
            <a:cxnLst/>
            <a:rect l="l" t="t" r="r" b="b"/>
            <a:pathLst>
              <a:path w="587375" h="196850">
                <a:moveTo>
                  <a:pt x="391696" y="98556"/>
                </a:moveTo>
                <a:lnTo>
                  <a:pt x="196167" y="98556"/>
                </a:lnTo>
              </a:path>
              <a:path w="587375" h="196850">
                <a:moveTo>
                  <a:pt x="196167" y="196610"/>
                </a:moveTo>
                <a:lnTo>
                  <a:pt x="196167" y="0"/>
                </a:lnTo>
              </a:path>
              <a:path w="587375" h="196850">
                <a:moveTo>
                  <a:pt x="196167" y="196778"/>
                </a:moveTo>
                <a:lnTo>
                  <a:pt x="0" y="196778"/>
                </a:lnTo>
              </a:path>
              <a:path w="587375" h="196850">
                <a:moveTo>
                  <a:pt x="0" y="196778"/>
                </a:moveTo>
                <a:lnTo>
                  <a:pt x="0" y="0"/>
                </a:lnTo>
              </a:path>
              <a:path w="587375" h="196850">
                <a:moveTo>
                  <a:pt x="0" y="419"/>
                </a:moveTo>
                <a:lnTo>
                  <a:pt x="196167" y="251"/>
                </a:lnTo>
              </a:path>
              <a:path w="587375" h="196850">
                <a:moveTo>
                  <a:pt x="391696" y="98556"/>
                </a:moveTo>
                <a:lnTo>
                  <a:pt x="587243" y="985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197945" y="4825837"/>
            <a:ext cx="587375" cy="196850"/>
          </a:xfrm>
          <a:custGeom>
            <a:avLst/>
            <a:gdLst/>
            <a:ahLst/>
            <a:cxnLst/>
            <a:rect l="l" t="t" r="r" b="b"/>
            <a:pathLst>
              <a:path w="587375" h="196850">
                <a:moveTo>
                  <a:pt x="391696" y="98473"/>
                </a:moveTo>
                <a:lnTo>
                  <a:pt x="587243" y="98473"/>
                </a:lnTo>
              </a:path>
              <a:path w="587375" h="196850">
                <a:moveTo>
                  <a:pt x="391696" y="98473"/>
                </a:moveTo>
                <a:lnTo>
                  <a:pt x="196167" y="98473"/>
                </a:lnTo>
              </a:path>
              <a:path w="587375" h="196850">
                <a:moveTo>
                  <a:pt x="196167" y="196358"/>
                </a:moveTo>
                <a:lnTo>
                  <a:pt x="196167" y="0"/>
                </a:lnTo>
              </a:path>
              <a:path w="587375" h="196850">
                <a:moveTo>
                  <a:pt x="196167" y="196778"/>
                </a:moveTo>
                <a:lnTo>
                  <a:pt x="0" y="196778"/>
                </a:lnTo>
              </a:path>
              <a:path w="587375" h="196850">
                <a:moveTo>
                  <a:pt x="0" y="196778"/>
                </a:moveTo>
                <a:lnTo>
                  <a:pt x="0" y="0"/>
                </a:lnTo>
              </a:path>
              <a:path w="587375" h="196850">
                <a:moveTo>
                  <a:pt x="0" y="419"/>
                </a:moveTo>
                <a:lnTo>
                  <a:pt x="196167" y="167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814345" y="4437866"/>
            <a:ext cx="530860" cy="2108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b="1">
                <a:latin typeface="Arial"/>
                <a:cs typeface="Arial"/>
              </a:rPr>
              <a:t>Ac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787537" y="3394925"/>
            <a:ext cx="1564005" cy="2233930"/>
          </a:xfrm>
          <a:prstGeom prst="rect">
            <a:avLst/>
          </a:prstGeom>
          <a:ln w="9998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R="12700">
              <a:lnSpc>
                <a:spcPct val="100000"/>
              </a:lnSpc>
            </a:pPr>
            <a:r>
              <a:rPr dirty="0" sz="2100" spc="-25">
                <a:latin typeface="Arial"/>
                <a:cs typeface="Arial"/>
              </a:rPr>
              <a:t>EMI</a:t>
            </a:r>
            <a:endParaRPr sz="2100">
              <a:latin typeface="Arial"/>
              <a:cs typeface="Arial"/>
            </a:endParaRPr>
          </a:p>
          <a:p>
            <a:pPr algn="ctr" marR="12700">
              <a:lnSpc>
                <a:spcPct val="100000"/>
              </a:lnSpc>
              <a:spcBef>
                <a:spcPts val="95"/>
              </a:spcBef>
            </a:pPr>
            <a:r>
              <a:rPr dirty="0" sz="2100" spc="-10">
                <a:latin typeface="Arial"/>
                <a:cs typeface="Arial"/>
              </a:rPr>
              <a:t>filter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5894178" y="3405964"/>
            <a:ext cx="1564005" cy="2233295"/>
          </a:xfrm>
          <a:prstGeom prst="rect">
            <a:avLst/>
          </a:prstGeom>
          <a:ln w="9578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598170">
              <a:lnSpc>
                <a:spcPct val="100000"/>
              </a:lnSpc>
            </a:pPr>
            <a:r>
              <a:rPr dirty="0" sz="2100" spc="-25">
                <a:latin typeface="Arial"/>
                <a:cs typeface="Arial"/>
              </a:rPr>
              <a:t>PFC</a:t>
            </a:r>
            <a:endParaRPr sz="2100">
              <a:latin typeface="Arial"/>
              <a:cs typeface="Arial"/>
            </a:endParaRPr>
          </a:p>
          <a:p>
            <a:pPr marL="539115">
              <a:lnSpc>
                <a:spcPct val="100000"/>
              </a:lnSpc>
              <a:spcBef>
                <a:spcPts val="95"/>
              </a:spcBef>
            </a:pPr>
            <a:r>
              <a:rPr dirty="0" sz="2100" spc="-10">
                <a:latin typeface="Arial"/>
                <a:cs typeface="Arial"/>
              </a:rPr>
              <a:t>stage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4095399" y="3918163"/>
            <a:ext cx="1539875" cy="1671320"/>
            <a:chOff x="4095399" y="3918163"/>
            <a:chExt cx="1539875" cy="1671320"/>
          </a:xfrm>
        </p:grpSpPr>
        <p:sp>
          <p:nvSpPr>
            <p:cNvPr id="78" name="object 78" descr=""/>
            <p:cNvSpPr/>
            <p:nvPr/>
          </p:nvSpPr>
          <p:spPr>
            <a:xfrm>
              <a:off x="4096982" y="3918165"/>
              <a:ext cx="847725" cy="1279525"/>
            </a:xfrm>
            <a:custGeom>
              <a:avLst/>
              <a:gdLst/>
              <a:ahLst/>
              <a:cxnLst/>
              <a:rect l="l" t="t" r="r" b="b"/>
              <a:pathLst>
                <a:path w="847725" h="1279525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345986"/>
                  </a:lnTo>
                  <a:lnTo>
                    <a:pt x="76200" y="345986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847725" h="1279525">
                  <a:moveTo>
                    <a:pt x="847534" y="1057033"/>
                  </a:moveTo>
                  <a:lnTo>
                    <a:pt x="838009" y="1037983"/>
                  </a:lnTo>
                  <a:lnTo>
                    <a:pt x="790384" y="942733"/>
                  </a:lnTo>
                  <a:lnTo>
                    <a:pt x="733234" y="1057033"/>
                  </a:lnTo>
                  <a:lnTo>
                    <a:pt x="771334" y="1057033"/>
                  </a:lnTo>
                  <a:lnTo>
                    <a:pt x="771334" y="1279194"/>
                  </a:lnTo>
                  <a:lnTo>
                    <a:pt x="809434" y="1279194"/>
                  </a:lnTo>
                  <a:lnTo>
                    <a:pt x="809434" y="1057033"/>
                  </a:lnTo>
                  <a:lnTo>
                    <a:pt x="847534" y="1057033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130194" y="5475080"/>
              <a:ext cx="504825" cy="114300"/>
            </a:xfrm>
            <a:custGeom>
              <a:avLst/>
              <a:gdLst/>
              <a:ahLst/>
              <a:cxnLst/>
              <a:rect l="l" t="t" r="r" b="b"/>
              <a:pathLst>
                <a:path w="50482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299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04825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504825" h="114300">
                  <a:moveTo>
                    <a:pt x="504694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504694" y="76200"/>
                  </a:lnTo>
                  <a:lnTo>
                    <a:pt x="50469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095394" y="3918165"/>
              <a:ext cx="850900" cy="1279525"/>
            </a:xfrm>
            <a:custGeom>
              <a:avLst/>
              <a:gdLst/>
              <a:ahLst/>
              <a:cxnLst/>
              <a:rect l="l" t="t" r="r" b="b"/>
              <a:pathLst>
                <a:path w="850900" h="1279525">
                  <a:moveTo>
                    <a:pt x="114300" y="1057033"/>
                  </a:moveTo>
                  <a:lnTo>
                    <a:pt x="104775" y="1037983"/>
                  </a:lnTo>
                  <a:lnTo>
                    <a:pt x="57150" y="942733"/>
                  </a:lnTo>
                  <a:lnTo>
                    <a:pt x="0" y="1057033"/>
                  </a:lnTo>
                  <a:lnTo>
                    <a:pt x="38100" y="1057033"/>
                  </a:lnTo>
                  <a:lnTo>
                    <a:pt x="38100" y="1279194"/>
                  </a:lnTo>
                  <a:lnTo>
                    <a:pt x="76200" y="1279194"/>
                  </a:lnTo>
                  <a:lnTo>
                    <a:pt x="76200" y="1057033"/>
                  </a:lnTo>
                  <a:lnTo>
                    <a:pt x="114300" y="1057033"/>
                  </a:lnTo>
                  <a:close/>
                </a:path>
                <a:path w="850900" h="1279525">
                  <a:moveTo>
                    <a:pt x="850709" y="114300"/>
                  </a:moveTo>
                  <a:lnTo>
                    <a:pt x="841184" y="95250"/>
                  </a:lnTo>
                  <a:lnTo>
                    <a:pt x="793559" y="0"/>
                  </a:lnTo>
                  <a:lnTo>
                    <a:pt x="736409" y="114300"/>
                  </a:lnTo>
                  <a:lnTo>
                    <a:pt x="774509" y="114300"/>
                  </a:lnTo>
                  <a:lnTo>
                    <a:pt x="774509" y="345986"/>
                  </a:lnTo>
                  <a:lnTo>
                    <a:pt x="812609" y="345986"/>
                  </a:lnTo>
                  <a:lnTo>
                    <a:pt x="812609" y="114300"/>
                  </a:lnTo>
                  <a:lnTo>
                    <a:pt x="850709" y="114300"/>
                  </a:lnTo>
                  <a:close/>
                </a:path>
              </a:pathLst>
            </a:custGeom>
            <a:solidFill>
              <a:srgbClr val="A64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5125432" y="3470591"/>
            <a:ext cx="514350" cy="114300"/>
          </a:xfrm>
          <a:custGeom>
            <a:avLst/>
            <a:gdLst/>
            <a:ahLst/>
            <a:cxnLst/>
            <a:rect l="l" t="t" r="r" b="b"/>
            <a:pathLst>
              <a:path w="514350" h="114300">
                <a:moveTo>
                  <a:pt x="399915" y="76199"/>
                </a:moveTo>
                <a:lnTo>
                  <a:pt x="399915" y="114300"/>
                </a:lnTo>
                <a:lnTo>
                  <a:pt x="476115" y="76200"/>
                </a:lnTo>
                <a:lnTo>
                  <a:pt x="399915" y="76199"/>
                </a:lnTo>
                <a:close/>
              </a:path>
              <a:path w="514350" h="114300">
                <a:moveTo>
                  <a:pt x="399916" y="38099"/>
                </a:moveTo>
                <a:lnTo>
                  <a:pt x="399915" y="76199"/>
                </a:lnTo>
                <a:lnTo>
                  <a:pt x="418965" y="76200"/>
                </a:lnTo>
                <a:lnTo>
                  <a:pt x="418965" y="38100"/>
                </a:lnTo>
                <a:lnTo>
                  <a:pt x="399916" y="38099"/>
                </a:lnTo>
                <a:close/>
              </a:path>
              <a:path w="514350" h="114300">
                <a:moveTo>
                  <a:pt x="399916" y="0"/>
                </a:moveTo>
                <a:lnTo>
                  <a:pt x="399916" y="38099"/>
                </a:lnTo>
                <a:lnTo>
                  <a:pt x="418965" y="38100"/>
                </a:lnTo>
                <a:lnTo>
                  <a:pt x="418965" y="76200"/>
                </a:lnTo>
                <a:lnTo>
                  <a:pt x="476117" y="76198"/>
                </a:lnTo>
                <a:lnTo>
                  <a:pt x="514215" y="57150"/>
                </a:lnTo>
                <a:lnTo>
                  <a:pt x="399916" y="0"/>
                </a:lnTo>
                <a:close/>
              </a:path>
              <a:path w="514350" h="114300">
                <a:moveTo>
                  <a:pt x="0" y="38098"/>
                </a:moveTo>
                <a:lnTo>
                  <a:pt x="0" y="76198"/>
                </a:lnTo>
                <a:lnTo>
                  <a:pt x="399915" y="76199"/>
                </a:lnTo>
                <a:lnTo>
                  <a:pt x="399916" y="38099"/>
                </a:lnTo>
                <a:lnTo>
                  <a:pt x="0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3504402" y="4626355"/>
            <a:ext cx="159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64626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438814" y="3561813"/>
            <a:ext cx="292100" cy="70294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1</a:t>
            </a:r>
            <a:endParaRPr baseline="-15151" sz="165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  <a:spcBef>
                <a:spcPts val="665"/>
              </a:spcBef>
            </a:pP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3924009" y="3284157"/>
            <a:ext cx="720725" cy="231140"/>
          </a:xfrm>
          <a:custGeom>
            <a:avLst/>
            <a:gdLst/>
            <a:ahLst/>
            <a:cxnLst/>
            <a:rect l="l" t="t" r="r" b="b"/>
            <a:pathLst>
              <a:path w="720725" h="231139">
                <a:moveTo>
                  <a:pt x="0" y="166504"/>
                </a:moveTo>
                <a:lnTo>
                  <a:pt x="6164" y="166504"/>
                </a:lnTo>
                <a:lnTo>
                  <a:pt x="6164" y="146099"/>
                </a:lnTo>
                <a:lnTo>
                  <a:pt x="13845" y="146099"/>
                </a:lnTo>
                <a:lnTo>
                  <a:pt x="13845" y="125611"/>
                </a:lnTo>
                <a:lnTo>
                  <a:pt x="21207" y="125611"/>
                </a:lnTo>
                <a:lnTo>
                  <a:pt x="21207" y="108056"/>
                </a:lnTo>
                <a:lnTo>
                  <a:pt x="28889" y="108056"/>
                </a:lnTo>
                <a:lnTo>
                  <a:pt x="28889" y="90542"/>
                </a:lnTo>
                <a:lnTo>
                  <a:pt x="36358" y="90542"/>
                </a:lnTo>
                <a:lnTo>
                  <a:pt x="36358" y="72987"/>
                </a:lnTo>
                <a:lnTo>
                  <a:pt x="43720" y="72987"/>
                </a:lnTo>
                <a:lnTo>
                  <a:pt x="43720" y="58447"/>
                </a:lnTo>
                <a:lnTo>
                  <a:pt x="51402" y="58447"/>
                </a:lnTo>
                <a:lnTo>
                  <a:pt x="51402" y="43866"/>
                </a:lnTo>
                <a:lnTo>
                  <a:pt x="58870" y="43866"/>
                </a:lnTo>
                <a:lnTo>
                  <a:pt x="58870" y="32177"/>
                </a:lnTo>
                <a:lnTo>
                  <a:pt x="66552" y="32177"/>
                </a:lnTo>
                <a:lnTo>
                  <a:pt x="66552" y="20487"/>
                </a:lnTo>
                <a:lnTo>
                  <a:pt x="73914" y="20487"/>
                </a:lnTo>
                <a:lnTo>
                  <a:pt x="73914" y="11689"/>
                </a:lnTo>
                <a:lnTo>
                  <a:pt x="81596" y="11689"/>
                </a:lnTo>
                <a:lnTo>
                  <a:pt x="81596" y="5824"/>
                </a:lnTo>
                <a:lnTo>
                  <a:pt x="89065" y="5824"/>
                </a:lnTo>
                <a:lnTo>
                  <a:pt x="89065" y="2974"/>
                </a:lnTo>
                <a:lnTo>
                  <a:pt x="96746" y="2974"/>
                </a:lnTo>
                <a:lnTo>
                  <a:pt x="96746" y="0"/>
                </a:lnTo>
                <a:lnTo>
                  <a:pt x="104108" y="0"/>
                </a:lnTo>
                <a:lnTo>
                  <a:pt x="111790" y="0"/>
                </a:lnTo>
                <a:lnTo>
                  <a:pt x="119259" y="0"/>
                </a:lnTo>
                <a:lnTo>
                  <a:pt x="119259" y="5824"/>
                </a:lnTo>
                <a:lnTo>
                  <a:pt x="126621" y="5824"/>
                </a:lnTo>
                <a:lnTo>
                  <a:pt x="126621" y="11689"/>
                </a:lnTo>
                <a:lnTo>
                  <a:pt x="134303" y="11689"/>
                </a:lnTo>
                <a:lnTo>
                  <a:pt x="134303" y="17513"/>
                </a:lnTo>
                <a:lnTo>
                  <a:pt x="141771" y="17513"/>
                </a:lnTo>
                <a:lnTo>
                  <a:pt x="141771" y="26353"/>
                </a:lnTo>
                <a:lnTo>
                  <a:pt x="149453" y="26353"/>
                </a:lnTo>
                <a:lnTo>
                  <a:pt x="149453" y="38042"/>
                </a:lnTo>
                <a:lnTo>
                  <a:pt x="156815" y="38042"/>
                </a:lnTo>
                <a:lnTo>
                  <a:pt x="156815" y="52582"/>
                </a:lnTo>
                <a:lnTo>
                  <a:pt x="164497" y="52582"/>
                </a:lnTo>
                <a:lnTo>
                  <a:pt x="164497" y="67163"/>
                </a:lnTo>
                <a:lnTo>
                  <a:pt x="171966" y="67163"/>
                </a:lnTo>
                <a:lnTo>
                  <a:pt x="171966" y="84677"/>
                </a:lnTo>
                <a:lnTo>
                  <a:pt x="179647" y="84677"/>
                </a:lnTo>
                <a:lnTo>
                  <a:pt x="179647" y="102232"/>
                </a:lnTo>
                <a:lnTo>
                  <a:pt x="187009" y="102232"/>
                </a:lnTo>
                <a:lnTo>
                  <a:pt x="187009" y="119746"/>
                </a:lnTo>
                <a:lnTo>
                  <a:pt x="194691" y="119746"/>
                </a:lnTo>
                <a:lnTo>
                  <a:pt x="194691" y="140275"/>
                </a:lnTo>
                <a:lnTo>
                  <a:pt x="202160" y="140275"/>
                </a:lnTo>
                <a:lnTo>
                  <a:pt x="202160" y="160680"/>
                </a:lnTo>
                <a:lnTo>
                  <a:pt x="209522" y="160680"/>
                </a:lnTo>
                <a:lnTo>
                  <a:pt x="209522" y="181085"/>
                </a:lnTo>
                <a:lnTo>
                  <a:pt x="217204" y="181085"/>
                </a:lnTo>
                <a:lnTo>
                  <a:pt x="217204" y="204464"/>
                </a:lnTo>
                <a:lnTo>
                  <a:pt x="224672" y="204464"/>
                </a:lnTo>
              </a:path>
              <a:path w="720725" h="231139">
                <a:moveTo>
                  <a:pt x="224672" y="204464"/>
                </a:moveTo>
                <a:lnTo>
                  <a:pt x="224672" y="224952"/>
                </a:lnTo>
                <a:lnTo>
                  <a:pt x="232354" y="224952"/>
                </a:lnTo>
                <a:lnTo>
                  <a:pt x="232354" y="216154"/>
                </a:lnTo>
                <a:lnTo>
                  <a:pt x="232354" y="230817"/>
                </a:lnTo>
                <a:lnTo>
                  <a:pt x="239716" y="216154"/>
                </a:lnTo>
                <a:lnTo>
                  <a:pt x="239716" y="195749"/>
                </a:lnTo>
                <a:lnTo>
                  <a:pt x="247398" y="195749"/>
                </a:lnTo>
                <a:lnTo>
                  <a:pt x="247398" y="175220"/>
                </a:lnTo>
                <a:lnTo>
                  <a:pt x="254867" y="175220"/>
                </a:lnTo>
                <a:lnTo>
                  <a:pt x="254867" y="154814"/>
                </a:lnTo>
                <a:lnTo>
                  <a:pt x="262548" y="154814"/>
                </a:lnTo>
                <a:lnTo>
                  <a:pt x="262548" y="151964"/>
                </a:lnTo>
                <a:lnTo>
                  <a:pt x="262548" y="134409"/>
                </a:lnTo>
                <a:lnTo>
                  <a:pt x="269910" y="134409"/>
                </a:lnTo>
                <a:lnTo>
                  <a:pt x="269910" y="131435"/>
                </a:lnTo>
                <a:lnTo>
                  <a:pt x="269910" y="113921"/>
                </a:lnTo>
                <a:lnTo>
                  <a:pt x="277592" y="113921"/>
                </a:lnTo>
                <a:lnTo>
                  <a:pt x="277592" y="96366"/>
                </a:lnTo>
                <a:lnTo>
                  <a:pt x="285061" y="96366"/>
                </a:lnTo>
                <a:lnTo>
                  <a:pt x="285061" y="78853"/>
                </a:lnTo>
                <a:lnTo>
                  <a:pt x="292423" y="78853"/>
                </a:lnTo>
                <a:lnTo>
                  <a:pt x="292423" y="61422"/>
                </a:lnTo>
                <a:lnTo>
                  <a:pt x="300105" y="61422"/>
                </a:lnTo>
                <a:lnTo>
                  <a:pt x="300105" y="46758"/>
                </a:lnTo>
                <a:lnTo>
                  <a:pt x="307573" y="46758"/>
                </a:lnTo>
                <a:lnTo>
                  <a:pt x="307573" y="35068"/>
                </a:lnTo>
                <a:lnTo>
                  <a:pt x="315255" y="35068"/>
                </a:lnTo>
                <a:lnTo>
                  <a:pt x="315255" y="26353"/>
                </a:lnTo>
                <a:lnTo>
                  <a:pt x="322617" y="23379"/>
                </a:lnTo>
                <a:lnTo>
                  <a:pt x="322617" y="14663"/>
                </a:lnTo>
                <a:lnTo>
                  <a:pt x="330299" y="14663"/>
                </a:lnTo>
                <a:lnTo>
                  <a:pt x="330299" y="8798"/>
                </a:lnTo>
                <a:lnTo>
                  <a:pt x="337768" y="8798"/>
                </a:lnTo>
                <a:lnTo>
                  <a:pt x="337768" y="2974"/>
                </a:lnTo>
                <a:lnTo>
                  <a:pt x="345449" y="2974"/>
                </a:lnTo>
                <a:lnTo>
                  <a:pt x="345449" y="0"/>
                </a:lnTo>
                <a:lnTo>
                  <a:pt x="352811" y="0"/>
                </a:lnTo>
                <a:lnTo>
                  <a:pt x="360493" y="0"/>
                </a:lnTo>
                <a:lnTo>
                  <a:pt x="367962" y="0"/>
                </a:lnTo>
                <a:lnTo>
                  <a:pt x="367962" y="2974"/>
                </a:lnTo>
                <a:lnTo>
                  <a:pt x="375324" y="2974"/>
                </a:lnTo>
                <a:lnTo>
                  <a:pt x="375324" y="8798"/>
                </a:lnTo>
                <a:lnTo>
                  <a:pt x="383006" y="8798"/>
                </a:lnTo>
                <a:lnTo>
                  <a:pt x="383006" y="14663"/>
                </a:lnTo>
                <a:lnTo>
                  <a:pt x="390474" y="14663"/>
                </a:lnTo>
                <a:lnTo>
                  <a:pt x="390474" y="23379"/>
                </a:lnTo>
                <a:lnTo>
                  <a:pt x="398156" y="23379"/>
                </a:lnTo>
                <a:lnTo>
                  <a:pt x="398156" y="35068"/>
                </a:lnTo>
                <a:lnTo>
                  <a:pt x="405518" y="35068"/>
                </a:lnTo>
                <a:lnTo>
                  <a:pt x="405518" y="46758"/>
                </a:lnTo>
                <a:lnTo>
                  <a:pt x="413200" y="46758"/>
                </a:lnTo>
                <a:lnTo>
                  <a:pt x="413200" y="61422"/>
                </a:lnTo>
                <a:lnTo>
                  <a:pt x="420669" y="61422"/>
                </a:lnTo>
                <a:lnTo>
                  <a:pt x="420669" y="78853"/>
                </a:lnTo>
                <a:lnTo>
                  <a:pt x="428350" y="78853"/>
                </a:lnTo>
                <a:lnTo>
                  <a:pt x="428350" y="96366"/>
                </a:lnTo>
                <a:lnTo>
                  <a:pt x="435712" y="96366"/>
                </a:lnTo>
                <a:lnTo>
                  <a:pt x="435712" y="113921"/>
                </a:lnTo>
                <a:lnTo>
                  <a:pt x="443181" y="113921"/>
                </a:lnTo>
                <a:lnTo>
                  <a:pt x="443181" y="131435"/>
                </a:lnTo>
                <a:lnTo>
                  <a:pt x="450863" y="131435"/>
                </a:lnTo>
                <a:lnTo>
                  <a:pt x="450863" y="134409"/>
                </a:lnTo>
                <a:lnTo>
                  <a:pt x="450863" y="151964"/>
                </a:lnTo>
                <a:lnTo>
                  <a:pt x="458225" y="151964"/>
                </a:lnTo>
                <a:lnTo>
                  <a:pt x="458225" y="175220"/>
                </a:lnTo>
                <a:lnTo>
                  <a:pt x="465907" y="175220"/>
                </a:lnTo>
              </a:path>
              <a:path w="720725" h="231139">
                <a:moveTo>
                  <a:pt x="465907" y="175220"/>
                </a:moveTo>
                <a:lnTo>
                  <a:pt x="465907" y="195749"/>
                </a:lnTo>
                <a:lnTo>
                  <a:pt x="473375" y="195749"/>
                </a:lnTo>
                <a:lnTo>
                  <a:pt x="473375" y="216154"/>
                </a:lnTo>
                <a:lnTo>
                  <a:pt x="481057" y="216154"/>
                </a:lnTo>
                <a:lnTo>
                  <a:pt x="481057" y="230817"/>
                </a:lnTo>
                <a:lnTo>
                  <a:pt x="488419" y="224952"/>
                </a:lnTo>
                <a:lnTo>
                  <a:pt x="488419" y="204464"/>
                </a:lnTo>
                <a:lnTo>
                  <a:pt x="496101" y="201573"/>
                </a:lnTo>
                <a:lnTo>
                  <a:pt x="496101" y="181085"/>
                </a:lnTo>
                <a:lnTo>
                  <a:pt x="503570" y="181085"/>
                </a:lnTo>
                <a:lnTo>
                  <a:pt x="503570" y="160680"/>
                </a:lnTo>
                <a:lnTo>
                  <a:pt x="511251" y="160680"/>
                </a:lnTo>
                <a:lnTo>
                  <a:pt x="511251" y="140275"/>
                </a:lnTo>
                <a:lnTo>
                  <a:pt x="518613" y="140275"/>
                </a:lnTo>
                <a:lnTo>
                  <a:pt x="518613" y="119746"/>
                </a:lnTo>
                <a:lnTo>
                  <a:pt x="526082" y="119746"/>
                </a:lnTo>
                <a:lnTo>
                  <a:pt x="526082" y="102232"/>
                </a:lnTo>
                <a:lnTo>
                  <a:pt x="533764" y="102232"/>
                </a:lnTo>
                <a:lnTo>
                  <a:pt x="533764" y="84677"/>
                </a:lnTo>
                <a:lnTo>
                  <a:pt x="541126" y="84677"/>
                </a:lnTo>
                <a:lnTo>
                  <a:pt x="541126" y="67163"/>
                </a:lnTo>
                <a:lnTo>
                  <a:pt x="548808" y="67163"/>
                </a:lnTo>
                <a:lnTo>
                  <a:pt x="548808" y="52582"/>
                </a:lnTo>
                <a:lnTo>
                  <a:pt x="556276" y="52582"/>
                </a:lnTo>
                <a:lnTo>
                  <a:pt x="556276" y="40892"/>
                </a:lnTo>
                <a:lnTo>
                  <a:pt x="563958" y="40892"/>
                </a:lnTo>
                <a:lnTo>
                  <a:pt x="563958" y="38042"/>
                </a:lnTo>
                <a:lnTo>
                  <a:pt x="563958" y="29203"/>
                </a:lnTo>
                <a:lnTo>
                  <a:pt x="571320" y="29203"/>
                </a:lnTo>
                <a:lnTo>
                  <a:pt x="571320" y="17513"/>
                </a:lnTo>
                <a:lnTo>
                  <a:pt x="579002" y="17513"/>
                </a:lnTo>
                <a:lnTo>
                  <a:pt x="579002" y="8798"/>
                </a:lnTo>
                <a:lnTo>
                  <a:pt x="586471" y="8798"/>
                </a:lnTo>
                <a:lnTo>
                  <a:pt x="586471" y="5824"/>
                </a:lnTo>
                <a:lnTo>
                  <a:pt x="594152" y="5824"/>
                </a:lnTo>
                <a:lnTo>
                  <a:pt x="594152" y="0"/>
                </a:lnTo>
                <a:lnTo>
                  <a:pt x="601514" y="0"/>
                </a:lnTo>
                <a:lnTo>
                  <a:pt x="608983" y="0"/>
                </a:lnTo>
                <a:lnTo>
                  <a:pt x="616665" y="0"/>
                </a:lnTo>
                <a:lnTo>
                  <a:pt x="624027" y="0"/>
                </a:lnTo>
                <a:lnTo>
                  <a:pt x="624027" y="5824"/>
                </a:lnTo>
                <a:lnTo>
                  <a:pt x="631709" y="5824"/>
                </a:lnTo>
                <a:lnTo>
                  <a:pt x="631709" y="11689"/>
                </a:lnTo>
                <a:lnTo>
                  <a:pt x="639177" y="11689"/>
                </a:lnTo>
                <a:lnTo>
                  <a:pt x="639177" y="20487"/>
                </a:lnTo>
                <a:lnTo>
                  <a:pt x="646859" y="20487"/>
                </a:lnTo>
                <a:lnTo>
                  <a:pt x="646859" y="32177"/>
                </a:lnTo>
                <a:lnTo>
                  <a:pt x="654221" y="32177"/>
                </a:lnTo>
                <a:lnTo>
                  <a:pt x="654221" y="43866"/>
                </a:lnTo>
                <a:lnTo>
                  <a:pt x="661903" y="43866"/>
                </a:lnTo>
                <a:lnTo>
                  <a:pt x="661903" y="58447"/>
                </a:lnTo>
                <a:lnTo>
                  <a:pt x="669372" y="58447"/>
                </a:lnTo>
                <a:lnTo>
                  <a:pt x="669372" y="72987"/>
                </a:lnTo>
                <a:lnTo>
                  <a:pt x="677053" y="72987"/>
                </a:lnTo>
                <a:lnTo>
                  <a:pt x="677053" y="87651"/>
                </a:lnTo>
                <a:lnTo>
                  <a:pt x="684415" y="87651"/>
                </a:lnTo>
                <a:lnTo>
                  <a:pt x="684415" y="90542"/>
                </a:lnTo>
                <a:lnTo>
                  <a:pt x="684415" y="108056"/>
                </a:lnTo>
                <a:lnTo>
                  <a:pt x="691884" y="108056"/>
                </a:lnTo>
                <a:lnTo>
                  <a:pt x="691884" y="125611"/>
                </a:lnTo>
                <a:lnTo>
                  <a:pt x="699566" y="125611"/>
                </a:lnTo>
                <a:lnTo>
                  <a:pt x="699566" y="146099"/>
                </a:lnTo>
                <a:lnTo>
                  <a:pt x="706928" y="146099"/>
                </a:lnTo>
                <a:lnTo>
                  <a:pt x="706928" y="166504"/>
                </a:lnTo>
                <a:lnTo>
                  <a:pt x="714610" y="166504"/>
                </a:lnTo>
              </a:path>
              <a:path w="720725" h="231139">
                <a:moveTo>
                  <a:pt x="714610" y="166504"/>
                </a:moveTo>
                <a:lnTo>
                  <a:pt x="714610" y="189883"/>
                </a:lnTo>
                <a:lnTo>
                  <a:pt x="720536" y="189883"/>
                </a:lnTo>
              </a:path>
            </a:pathLst>
          </a:custGeom>
          <a:ln w="20941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5" name="object 8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9210" y="951631"/>
            <a:ext cx="3965822" cy="1979785"/>
          </a:xfrm>
          <a:prstGeom prst="rect">
            <a:avLst/>
          </a:prstGeom>
        </p:spPr>
      </p:pic>
      <p:sp>
        <p:nvSpPr>
          <p:cNvPr id="86" name="object 86" descr=""/>
          <p:cNvSpPr txBox="1"/>
          <p:nvPr/>
        </p:nvSpPr>
        <p:spPr>
          <a:xfrm>
            <a:off x="7944765" y="970788"/>
            <a:ext cx="15208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240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AIO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EVB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7" name="object 8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2530" y="3954011"/>
            <a:ext cx="2355861" cy="1954357"/>
          </a:xfrm>
          <a:prstGeom prst="rect">
            <a:avLst/>
          </a:prstGeom>
        </p:spPr>
      </p:pic>
      <p:sp>
        <p:nvSpPr>
          <p:cNvPr id="88" name="object 88" descr=""/>
          <p:cNvSpPr txBox="1"/>
          <p:nvPr/>
        </p:nvSpPr>
        <p:spPr>
          <a:xfrm>
            <a:off x="8015089" y="4034028"/>
            <a:ext cx="22821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NCP1631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PFC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EVB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10155935" y="1466088"/>
            <a:ext cx="2012314" cy="4114165"/>
            <a:chOff x="10155935" y="1466088"/>
            <a:chExt cx="2012314" cy="4114165"/>
          </a:xfrm>
        </p:grpSpPr>
        <p:pic>
          <p:nvPicPr>
            <p:cNvPr id="90" name="object 9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8335" y="1466088"/>
              <a:ext cx="993648" cy="300228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0476110" y="1654505"/>
              <a:ext cx="786130" cy="2748915"/>
            </a:xfrm>
            <a:custGeom>
              <a:avLst/>
              <a:gdLst/>
              <a:ahLst/>
              <a:cxnLst/>
              <a:rect l="l" t="t" r="r" b="b"/>
              <a:pathLst>
                <a:path w="786129" h="2748915">
                  <a:moveTo>
                    <a:pt x="63881" y="73119"/>
                  </a:moveTo>
                  <a:lnTo>
                    <a:pt x="53780" y="109552"/>
                  </a:lnTo>
                  <a:lnTo>
                    <a:pt x="749010" y="2748300"/>
                  </a:lnTo>
                  <a:lnTo>
                    <a:pt x="785852" y="2738592"/>
                  </a:lnTo>
                  <a:lnTo>
                    <a:pt x="90622" y="99844"/>
                  </a:lnTo>
                  <a:lnTo>
                    <a:pt x="63881" y="73119"/>
                  </a:lnTo>
                  <a:close/>
                </a:path>
                <a:path w="786129" h="2748915">
                  <a:moveTo>
                    <a:pt x="44617" y="0"/>
                  </a:moveTo>
                  <a:lnTo>
                    <a:pt x="538" y="158984"/>
                  </a:lnTo>
                  <a:lnTo>
                    <a:pt x="0" y="166530"/>
                  </a:lnTo>
                  <a:lnTo>
                    <a:pt x="2316" y="173456"/>
                  </a:lnTo>
                  <a:lnTo>
                    <a:pt x="7060" y="179008"/>
                  </a:lnTo>
                  <a:lnTo>
                    <a:pt x="13806" y="182432"/>
                  </a:lnTo>
                  <a:lnTo>
                    <a:pt x="21351" y="182971"/>
                  </a:lnTo>
                  <a:lnTo>
                    <a:pt x="28277" y="180654"/>
                  </a:lnTo>
                  <a:lnTo>
                    <a:pt x="33829" y="175910"/>
                  </a:lnTo>
                  <a:lnTo>
                    <a:pt x="37252" y="169165"/>
                  </a:lnTo>
                  <a:lnTo>
                    <a:pt x="53780" y="109552"/>
                  </a:lnTo>
                  <a:lnTo>
                    <a:pt x="35830" y="41422"/>
                  </a:lnTo>
                  <a:lnTo>
                    <a:pt x="72673" y="31715"/>
                  </a:lnTo>
                  <a:lnTo>
                    <a:pt x="76351" y="31715"/>
                  </a:lnTo>
                  <a:lnTo>
                    <a:pt x="44617" y="0"/>
                  </a:lnTo>
                  <a:close/>
                </a:path>
                <a:path w="786129" h="2748915">
                  <a:moveTo>
                    <a:pt x="76351" y="31715"/>
                  </a:moveTo>
                  <a:lnTo>
                    <a:pt x="72673" y="31715"/>
                  </a:lnTo>
                  <a:lnTo>
                    <a:pt x="90622" y="99844"/>
                  </a:lnTo>
                  <a:lnTo>
                    <a:pt x="134378" y="143574"/>
                  </a:lnTo>
                  <a:lnTo>
                    <a:pt x="140681" y="147758"/>
                  </a:lnTo>
                  <a:lnTo>
                    <a:pt x="147850" y="149151"/>
                  </a:lnTo>
                  <a:lnTo>
                    <a:pt x="155018" y="147754"/>
                  </a:lnTo>
                  <a:lnTo>
                    <a:pt x="161319" y="143567"/>
                  </a:lnTo>
                  <a:lnTo>
                    <a:pt x="165501" y="137264"/>
                  </a:lnTo>
                  <a:lnTo>
                    <a:pt x="166894" y="130095"/>
                  </a:lnTo>
                  <a:lnTo>
                    <a:pt x="165498" y="122927"/>
                  </a:lnTo>
                  <a:lnTo>
                    <a:pt x="161311" y="116626"/>
                  </a:lnTo>
                  <a:lnTo>
                    <a:pt x="76351" y="31715"/>
                  </a:lnTo>
                  <a:close/>
                </a:path>
                <a:path w="786129" h="2748915">
                  <a:moveTo>
                    <a:pt x="72673" y="31715"/>
                  </a:moveTo>
                  <a:lnTo>
                    <a:pt x="35830" y="41422"/>
                  </a:lnTo>
                  <a:lnTo>
                    <a:pt x="53780" y="109552"/>
                  </a:lnTo>
                  <a:lnTo>
                    <a:pt x="63881" y="73119"/>
                  </a:lnTo>
                  <a:lnTo>
                    <a:pt x="40783" y="50034"/>
                  </a:lnTo>
                  <a:lnTo>
                    <a:pt x="72607" y="41649"/>
                  </a:lnTo>
                  <a:lnTo>
                    <a:pt x="75290" y="41649"/>
                  </a:lnTo>
                  <a:lnTo>
                    <a:pt x="72673" y="31715"/>
                  </a:lnTo>
                  <a:close/>
                </a:path>
                <a:path w="786129" h="2748915">
                  <a:moveTo>
                    <a:pt x="75290" y="41649"/>
                  </a:moveTo>
                  <a:lnTo>
                    <a:pt x="72607" y="41649"/>
                  </a:lnTo>
                  <a:lnTo>
                    <a:pt x="63881" y="73119"/>
                  </a:lnTo>
                  <a:lnTo>
                    <a:pt x="90622" y="99844"/>
                  </a:lnTo>
                  <a:lnTo>
                    <a:pt x="75290" y="41649"/>
                  </a:lnTo>
                  <a:close/>
                </a:path>
                <a:path w="786129" h="2748915">
                  <a:moveTo>
                    <a:pt x="72607" y="41649"/>
                  </a:moveTo>
                  <a:lnTo>
                    <a:pt x="40783" y="50034"/>
                  </a:lnTo>
                  <a:lnTo>
                    <a:pt x="63881" y="73119"/>
                  </a:lnTo>
                  <a:lnTo>
                    <a:pt x="72607" y="41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55935" y="4023360"/>
              <a:ext cx="1133855" cy="45720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10368305" y="4159850"/>
              <a:ext cx="879475" cy="257175"/>
            </a:xfrm>
            <a:custGeom>
              <a:avLst/>
              <a:gdLst/>
              <a:ahLst/>
              <a:cxnLst/>
              <a:rect l="l" t="t" r="r" b="b"/>
              <a:pathLst>
                <a:path w="879475" h="257175">
                  <a:moveTo>
                    <a:pt x="109868" y="56500"/>
                  </a:moveTo>
                  <a:lnTo>
                    <a:pt x="73972" y="68369"/>
                  </a:lnTo>
                  <a:lnTo>
                    <a:pt x="101973" y="93773"/>
                  </a:lnTo>
                  <a:lnTo>
                    <a:pt x="871289" y="256738"/>
                  </a:lnTo>
                  <a:lnTo>
                    <a:pt x="879185" y="219466"/>
                  </a:lnTo>
                  <a:lnTo>
                    <a:pt x="109868" y="56500"/>
                  </a:lnTo>
                  <a:close/>
                </a:path>
                <a:path w="879475" h="257175">
                  <a:moveTo>
                    <a:pt x="164152" y="0"/>
                  </a:moveTo>
                  <a:lnTo>
                    <a:pt x="156641" y="905"/>
                  </a:lnTo>
                  <a:lnTo>
                    <a:pt x="0" y="52699"/>
                  </a:lnTo>
                  <a:lnTo>
                    <a:pt x="122187" y="163557"/>
                  </a:lnTo>
                  <a:lnTo>
                    <a:pt x="128685" y="167430"/>
                  </a:lnTo>
                  <a:lnTo>
                    <a:pt x="135912" y="168475"/>
                  </a:lnTo>
                  <a:lnTo>
                    <a:pt x="143005" y="166734"/>
                  </a:lnTo>
                  <a:lnTo>
                    <a:pt x="101973" y="93773"/>
                  </a:lnTo>
                  <a:lnTo>
                    <a:pt x="33037" y="79170"/>
                  </a:lnTo>
                  <a:lnTo>
                    <a:pt x="40933" y="41897"/>
                  </a:lnTo>
                  <a:lnTo>
                    <a:pt x="154033" y="41897"/>
                  </a:lnTo>
                  <a:lnTo>
                    <a:pt x="168602" y="37080"/>
                  </a:lnTo>
                  <a:lnTo>
                    <a:pt x="175173" y="33331"/>
                  </a:lnTo>
                  <a:lnTo>
                    <a:pt x="179641" y="27554"/>
                  </a:lnTo>
                  <a:lnTo>
                    <a:pt x="181616" y="20523"/>
                  </a:lnTo>
                  <a:lnTo>
                    <a:pt x="180709" y="13012"/>
                  </a:lnTo>
                  <a:lnTo>
                    <a:pt x="176960" y="6442"/>
                  </a:lnTo>
                  <a:lnTo>
                    <a:pt x="171183" y="1975"/>
                  </a:lnTo>
                  <a:lnTo>
                    <a:pt x="164152" y="0"/>
                  </a:lnTo>
                  <a:close/>
                </a:path>
                <a:path w="879475" h="257175">
                  <a:moveTo>
                    <a:pt x="40933" y="41897"/>
                  </a:moveTo>
                  <a:lnTo>
                    <a:pt x="33037" y="79170"/>
                  </a:lnTo>
                  <a:lnTo>
                    <a:pt x="101973" y="93773"/>
                  </a:lnTo>
                  <a:lnTo>
                    <a:pt x="85272" y="78621"/>
                  </a:lnTo>
                  <a:lnTo>
                    <a:pt x="42966" y="78621"/>
                  </a:lnTo>
                  <a:lnTo>
                    <a:pt x="49786" y="46425"/>
                  </a:lnTo>
                  <a:lnTo>
                    <a:pt x="62306" y="46425"/>
                  </a:lnTo>
                  <a:lnTo>
                    <a:pt x="40933" y="41897"/>
                  </a:lnTo>
                  <a:close/>
                </a:path>
                <a:path w="879475" h="257175">
                  <a:moveTo>
                    <a:pt x="49786" y="46425"/>
                  </a:moveTo>
                  <a:lnTo>
                    <a:pt x="42966" y="78621"/>
                  </a:lnTo>
                  <a:lnTo>
                    <a:pt x="73972" y="68369"/>
                  </a:lnTo>
                  <a:lnTo>
                    <a:pt x="49786" y="46425"/>
                  </a:lnTo>
                  <a:close/>
                </a:path>
                <a:path w="879475" h="257175">
                  <a:moveTo>
                    <a:pt x="73972" y="68369"/>
                  </a:moveTo>
                  <a:lnTo>
                    <a:pt x="42966" y="78621"/>
                  </a:lnTo>
                  <a:lnTo>
                    <a:pt x="85272" y="78621"/>
                  </a:lnTo>
                  <a:lnTo>
                    <a:pt x="73972" y="68369"/>
                  </a:lnTo>
                  <a:close/>
                </a:path>
                <a:path w="879475" h="257175">
                  <a:moveTo>
                    <a:pt x="62306" y="46425"/>
                  </a:moveTo>
                  <a:lnTo>
                    <a:pt x="49786" y="46425"/>
                  </a:lnTo>
                  <a:lnTo>
                    <a:pt x="73972" y="68369"/>
                  </a:lnTo>
                  <a:lnTo>
                    <a:pt x="109868" y="56500"/>
                  </a:lnTo>
                  <a:lnTo>
                    <a:pt x="62306" y="46425"/>
                  </a:lnTo>
                  <a:close/>
                </a:path>
                <a:path w="879475" h="257175">
                  <a:moveTo>
                    <a:pt x="154033" y="41897"/>
                  </a:moveTo>
                  <a:lnTo>
                    <a:pt x="40933" y="41897"/>
                  </a:lnTo>
                  <a:lnTo>
                    <a:pt x="109868" y="56500"/>
                  </a:lnTo>
                  <a:lnTo>
                    <a:pt x="154033" y="4189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2375" y="4442011"/>
              <a:ext cx="1695757" cy="1138174"/>
            </a:xfrm>
            <a:prstGeom prst="rect">
              <a:avLst/>
            </a:prstGeom>
          </p:spPr>
        </p:pic>
      </p:grpSp>
      <p:sp>
        <p:nvSpPr>
          <p:cNvPr id="95" name="object 95" descr=""/>
          <p:cNvSpPr txBox="1"/>
          <p:nvPr/>
        </p:nvSpPr>
        <p:spPr>
          <a:xfrm>
            <a:off x="4228797" y="4996179"/>
            <a:ext cx="292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4</a:t>
            </a:r>
            <a:endParaRPr baseline="-15151" sz="1650">
              <a:latin typeface="Times New Roman"/>
              <a:cs typeface="Times New Roman"/>
            </a:endParaRPr>
          </a:p>
        </p:txBody>
      </p:sp>
      <p:sp>
        <p:nvSpPr>
          <p:cNvPr id="98" name="object 9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9" name="object 9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0" name="object 10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96" name="object 96" descr=""/>
          <p:cNvSpPr txBox="1"/>
          <p:nvPr/>
        </p:nvSpPr>
        <p:spPr>
          <a:xfrm>
            <a:off x="3438814" y="4996179"/>
            <a:ext cx="292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3</a:t>
            </a:r>
            <a:endParaRPr baseline="-15151" sz="1650">
              <a:latin typeface="Times New Roman"/>
              <a:cs typeface="Times New Roman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4228797" y="3636772"/>
            <a:ext cx="292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2</a:t>
            </a:r>
            <a:endParaRPr baseline="-15151"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156" y="1075435"/>
            <a:ext cx="70065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1155" indent="-33909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351790" algn="l"/>
              </a:tabLst>
            </a:pPr>
            <a:r>
              <a:rPr dirty="0" sz="2400">
                <a:latin typeface="Arial"/>
                <a:cs typeface="Arial"/>
              </a:rPr>
              <a:t>Average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flowing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through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input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diodes: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156" y="2523235"/>
            <a:ext cx="4707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Dissipation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diodes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bridge: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2756" y="4156963"/>
            <a:ext cx="7256780" cy="11595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93700" indent="-355600">
              <a:lnSpc>
                <a:spcPct val="100000"/>
              </a:lnSpc>
              <a:spcBef>
                <a:spcPts val="434"/>
              </a:spcBef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V</a:t>
            </a:r>
            <a:r>
              <a:rPr dirty="0" baseline="-17361" sz="2400" i="1">
                <a:latin typeface="Arial"/>
                <a:cs typeface="Arial"/>
              </a:rPr>
              <a:t>f</a:t>
            </a:r>
            <a:r>
              <a:rPr dirty="0" baseline="-17361" sz="2400" spc="307" i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=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0.85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i="1">
                <a:latin typeface="Arial"/>
                <a:cs typeface="Arial"/>
              </a:rPr>
              <a:t>V</a:t>
            </a:r>
            <a:r>
              <a:rPr dirty="0" baseline="-17361" sz="2400" i="1">
                <a:latin typeface="Arial"/>
                <a:cs typeface="Arial"/>
              </a:rPr>
              <a:t>in</a:t>
            </a:r>
            <a:r>
              <a:rPr dirty="0" baseline="-17361" sz="2400">
                <a:latin typeface="Arial"/>
                <a:cs typeface="Arial"/>
              </a:rPr>
              <a:t>,</a:t>
            </a:r>
            <a:r>
              <a:rPr dirty="0" baseline="-17361" sz="2400" i="1">
                <a:latin typeface="Arial"/>
                <a:cs typeface="Arial"/>
              </a:rPr>
              <a:t>rms</a:t>
            </a:r>
            <a:r>
              <a:rPr dirty="0" sz="2400">
                <a:latin typeface="Arial"/>
                <a:cs typeface="Arial"/>
              </a:rPr>
              <a:t>)</a:t>
            </a:r>
            <a:r>
              <a:rPr dirty="0" baseline="-17361" sz="2400" i="1">
                <a:latin typeface="Arial"/>
                <a:cs typeface="Arial"/>
              </a:rPr>
              <a:t>LL</a:t>
            </a:r>
            <a:r>
              <a:rPr dirty="0" baseline="-17361" sz="2400" spc="307" i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=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90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V:</a:t>
            </a:r>
            <a:endParaRPr sz="2400">
              <a:latin typeface="Arial"/>
              <a:cs typeface="Arial"/>
            </a:endParaRPr>
          </a:p>
          <a:p>
            <a:pPr lvl="1" marL="704850" indent="-409575">
              <a:lnSpc>
                <a:spcPts val="2690"/>
              </a:lnSpc>
              <a:spcBef>
                <a:spcPts val="335"/>
              </a:spcBef>
              <a:buSzPct val="97916"/>
              <a:buFont typeface="Arial Unicode MS"/>
              <a:buChar char="➔"/>
              <a:tabLst>
                <a:tab pos="704850" algn="l"/>
              </a:tabLst>
            </a:pP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low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mains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applications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(@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90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rms),</a:t>
            </a:r>
            <a:endParaRPr sz="2400">
              <a:latin typeface="Arial"/>
              <a:cs typeface="Arial"/>
            </a:endParaRPr>
          </a:p>
          <a:p>
            <a:pPr marL="295275">
              <a:lnSpc>
                <a:spcPts val="2690"/>
              </a:lnSpc>
            </a:pP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diodes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bridge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wastes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about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1.7%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efficiency!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Input</a:t>
            </a:r>
            <a:r>
              <a:rPr dirty="0" spc="-5"/>
              <a:t> </a:t>
            </a:r>
            <a:r>
              <a:rPr dirty="0"/>
              <a:t>Bridge</a:t>
            </a:r>
            <a:r>
              <a:rPr dirty="0" spc="-10"/>
              <a:t> Losses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726963" y="4858061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4091" y="0"/>
                </a:lnTo>
              </a:path>
            </a:pathLst>
          </a:custGeom>
          <a:ln w="126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358327" y="4787348"/>
            <a:ext cx="477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Times New Roman"/>
                <a:cs typeface="Times New Roman"/>
              </a:rPr>
              <a:t>bridge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59902" y="4673757"/>
            <a:ext cx="153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39705" y="4842507"/>
            <a:ext cx="1511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900" spc="-320" i="1">
                <a:latin typeface="Symbol"/>
                <a:cs typeface="Symbol"/>
              </a:rPr>
              <a:t>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883084" y="4673757"/>
            <a:ext cx="1238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latin typeface="Symbol"/>
                <a:cs typeface="Symbol"/>
              </a:rPr>
              <a:t>�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1.7%</a:t>
            </a:r>
            <a:r>
              <a:rPr dirty="0" sz="1800" spc="-270">
                <a:latin typeface="Arial"/>
                <a:cs typeface="Arial"/>
              </a:rPr>
              <a:t> </a:t>
            </a:r>
            <a:r>
              <a:rPr dirty="0" sz="1800" spc="-545">
                <a:latin typeface="Symbol"/>
                <a:cs typeface="Symbol"/>
              </a:rPr>
              <a:t></a:t>
            </a:r>
            <a:r>
              <a:rPr dirty="0" sz="1800" spc="85">
                <a:latin typeface="Times New Roman"/>
                <a:cs typeface="Times New Roman"/>
              </a:rPr>
              <a:t> </a:t>
            </a:r>
            <a:r>
              <a:rPr dirty="0" baseline="37037" sz="2700" spc="-262" i="1">
                <a:latin typeface="Times New Roman"/>
                <a:cs typeface="Times New Roman"/>
              </a:rPr>
              <a:t>P</a:t>
            </a:r>
            <a:r>
              <a:rPr dirty="0" baseline="27777" sz="2100" spc="-262" i="1">
                <a:latin typeface="Times New Roman"/>
                <a:cs typeface="Times New Roman"/>
              </a:rPr>
              <a:t>out</a:t>
            </a:r>
            <a:endParaRPr baseline="27777" sz="2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201150" y="4529137"/>
            <a:ext cx="1990725" cy="669925"/>
          </a:xfrm>
          <a:custGeom>
            <a:avLst/>
            <a:gdLst/>
            <a:ahLst/>
            <a:cxnLst/>
            <a:rect l="l" t="t" r="r" b="b"/>
            <a:pathLst>
              <a:path w="1990725" h="669925">
                <a:moveTo>
                  <a:pt x="0" y="0"/>
                </a:moveTo>
                <a:lnTo>
                  <a:pt x="1990245" y="0"/>
                </a:lnTo>
                <a:lnTo>
                  <a:pt x="1990245" y="669765"/>
                </a:lnTo>
                <a:lnTo>
                  <a:pt x="0" y="6697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6512944" y="1671999"/>
            <a:ext cx="4639310" cy="570230"/>
            <a:chOff x="6512944" y="1671999"/>
            <a:chExt cx="4639310" cy="570230"/>
          </a:xfrm>
        </p:grpSpPr>
        <p:sp>
          <p:nvSpPr>
            <p:cNvPr id="13" name="object 13" descr=""/>
            <p:cNvSpPr/>
            <p:nvPr/>
          </p:nvSpPr>
          <p:spPr>
            <a:xfrm>
              <a:off x="6519929" y="1820572"/>
              <a:ext cx="2299335" cy="414655"/>
            </a:xfrm>
            <a:custGeom>
              <a:avLst/>
              <a:gdLst/>
              <a:ahLst/>
              <a:cxnLst/>
              <a:rect l="l" t="t" r="r" b="b"/>
              <a:pathLst>
                <a:path w="2299334" h="414655">
                  <a:moveTo>
                    <a:pt x="64805" y="0"/>
                  </a:moveTo>
                  <a:lnTo>
                    <a:pt x="0" y="207154"/>
                  </a:lnTo>
                </a:path>
                <a:path w="2299334" h="414655">
                  <a:moveTo>
                    <a:pt x="0" y="207154"/>
                  </a:moveTo>
                  <a:lnTo>
                    <a:pt x="64805" y="414337"/>
                  </a:lnTo>
                </a:path>
                <a:path w="2299334" h="414655">
                  <a:moveTo>
                    <a:pt x="740789" y="0"/>
                  </a:moveTo>
                  <a:lnTo>
                    <a:pt x="804924" y="207154"/>
                  </a:lnTo>
                </a:path>
                <a:path w="2299334" h="414655">
                  <a:moveTo>
                    <a:pt x="804924" y="207154"/>
                  </a:moveTo>
                  <a:lnTo>
                    <a:pt x="740789" y="414337"/>
                  </a:lnTo>
                </a:path>
                <a:path w="2299334" h="414655">
                  <a:moveTo>
                    <a:pt x="1534117" y="41562"/>
                  </a:moveTo>
                  <a:lnTo>
                    <a:pt x="1477512" y="207154"/>
                  </a:lnTo>
                </a:path>
                <a:path w="2299334" h="414655">
                  <a:moveTo>
                    <a:pt x="1477512" y="207154"/>
                  </a:moveTo>
                  <a:lnTo>
                    <a:pt x="1534117" y="373446"/>
                  </a:lnTo>
                </a:path>
                <a:path w="2299334" h="414655">
                  <a:moveTo>
                    <a:pt x="2242180" y="41562"/>
                  </a:moveTo>
                  <a:lnTo>
                    <a:pt x="2298813" y="207154"/>
                  </a:lnTo>
                </a:path>
                <a:path w="2299334" h="414655">
                  <a:moveTo>
                    <a:pt x="2298813" y="207154"/>
                  </a:moveTo>
                  <a:lnTo>
                    <a:pt x="2242180" y="373446"/>
                  </a:lnTo>
                </a:path>
              </a:pathLst>
            </a:custGeom>
            <a:ln w="13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714593" y="1688004"/>
              <a:ext cx="310515" cy="278765"/>
            </a:xfrm>
            <a:custGeom>
              <a:avLst/>
              <a:gdLst/>
              <a:ahLst/>
              <a:cxnLst/>
              <a:rect l="l" t="t" r="r" b="b"/>
              <a:pathLst>
                <a:path w="310515" h="278764">
                  <a:moveTo>
                    <a:pt x="0" y="187416"/>
                  </a:moveTo>
                  <a:lnTo>
                    <a:pt x="24730" y="173114"/>
                  </a:lnTo>
                </a:path>
                <a:path w="310515" h="278764">
                  <a:moveTo>
                    <a:pt x="25280" y="173114"/>
                  </a:moveTo>
                  <a:lnTo>
                    <a:pt x="86007" y="278750"/>
                  </a:lnTo>
                </a:path>
                <a:path w="310515" h="278764">
                  <a:moveTo>
                    <a:pt x="86007" y="278750"/>
                  </a:moveTo>
                  <a:lnTo>
                    <a:pt x="151680" y="686"/>
                  </a:lnTo>
                </a:path>
                <a:path w="310515" h="278764">
                  <a:moveTo>
                    <a:pt x="151680" y="0"/>
                  </a:moveTo>
                  <a:lnTo>
                    <a:pt x="310505" y="0"/>
                  </a:lnTo>
                </a:path>
              </a:pathLst>
            </a:custGeom>
            <a:ln w="38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703327" y="1671999"/>
              <a:ext cx="313055" cy="285115"/>
            </a:xfrm>
            <a:custGeom>
              <a:avLst/>
              <a:gdLst/>
              <a:ahLst/>
              <a:cxnLst/>
              <a:rect l="l" t="t" r="r" b="b"/>
              <a:pathLst>
                <a:path w="313054" h="285114">
                  <a:moveTo>
                    <a:pt x="312428" y="0"/>
                  </a:moveTo>
                  <a:lnTo>
                    <a:pt x="148932" y="0"/>
                  </a:lnTo>
                  <a:lnTo>
                    <a:pt x="87381" y="258958"/>
                  </a:lnTo>
                  <a:lnTo>
                    <a:pt x="33522" y="171055"/>
                  </a:lnTo>
                  <a:lnTo>
                    <a:pt x="0" y="190821"/>
                  </a:lnTo>
                  <a:lnTo>
                    <a:pt x="3572" y="196942"/>
                  </a:lnTo>
                  <a:lnTo>
                    <a:pt x="19784" y="187416"/>
                  </a:lnTo>
                  <a:lnTo>
                    <a:pt x="81335" y="284872"/>
                  </a:lnTo>
                  <a:lnTo>
                    <a:pt x="93700" y="284872"/>
                  </a:lnTo>
                  <a:lnTo>
                    <a:pt x="156900" y="12272"/>
                  </a:lnTo>
                  <a:lnTo>
                    <a:pt x="312428" y="12272"/>
                  </a:lnTo>
                  <a:lnTo>
                    <a:pt x="312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539830" y="2027726"/>
              <a:ext cx="1605280" cy="0"/>
            </a:xfrm>
            <a:custGeom>
              <a:avLst/>
              <a:gdLst/>
              <a:ahLst/>
              <a:cxnLst/>
              <a:rect l="l" t="t" r="r" b="b"/>
              <a:pathLst>
                <a:path w="1605279" h="0">
                  <a:moveTo>
                    <a:pt x="0" y="0"/>
                  </a:moveTo>
                  <a:lnTo>
                    <a:pt x="503403" y="0"/>
                  </a:lnTo>
                </a:path>
                <a:path w="1605279" h="0">
                  <a:moveTo>
                    <a:pt x="654809" y="0"/>
                  </a:moveTo>
                  <a:lnTo>
                    <a:pt x="1605012" y="0"/>
                  </a:lnTo>
                </a:path>
              </a:pathLst>
            </a:custGeom>
            <a:ln w="13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181550" y="1950294"/>
            <a:ext cx="30480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550" spc="-20" i="1">
                <a:latin typeface="Times New Roman"/>
                <a:cs typeface="Times New Roman"/>
              </a:rPr>
              <a:t>line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05598" y="2061374"/>
            <a:ext cx="36512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 baseline="16129" sz="2325" spc="-15" i="1">
                <a:latin typeface="Times New Roman"/>
                <a:cs typeface="Times New Roman"/>
              </a:rPr>
              <a:t>T</a:t>
            </a:r>
            <a:r>
              <a:rPr dirty="0" sz="1100" spc="-10" i="1">
                <a:latin typeface="Times New Roman"/>
                <a:cs typeface="Times New Roman"/>
              </a:rPr>
              <a:t>line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85529" y="1950294"/>
            <a:ext cx="991869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 sz="1550" i="1">
                <a:latin typeface="Times New Roman"/>
                <a:cs typeface="Times New Roman"/>
              </a:rPr>
              <a:t>bridge</a:t>
            </a:r>
            <a:r>
              <a:rPr dirty="0" sz="1550" spc="459" i="1">
                <a:latin typeface="Times New Roman"/>
                <a:cs typeface="Times New Roman"/>
              </a:rPr>
              <a:t> </a:t>
            </a:r>
            <a:r>
              <a:rPr dirty="0" baseline="-26881" sz="2325" spc="-15" i="1">
                <a:latin typeface="Times New Roman"/>
                <a:cs typeface="Times New Roman"/>
              </a:rPr>
              <a:t>T</a:t>
            </a:r>
            <a:r>
              <a:rPr dirty="0" baseline="-60606" sz="1650" spc="-15" i="1">
                <a:latin typeface="Times New Roman"/>
                <a:cs typeface="Times New Roman"/>
              </a:rPr>
              <a:t>line</a:t>
            </a:r>
            <a:endParaRPr baseline="-60606" sz="16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19522" y="1822866"/>
            <a:ext cx="9842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000" spc="5" i="1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700854" y="2012018"/>
            <a:ext cx="15430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100" spc="-515" i="1">
                <a:latin typeface="Symbol"/>
                <a:cs typeface="Symbol"/>
              </a:rPr>
              <a:t>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52554" y="1822866"/>
            <a:ext cx="164782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35915" algn="l"/>
                <a:tab pos="736600" algn="l"/>
                <a:tab pos="1493520" algn="l"/>
              </a:tabLst>
            </a:pPr>
            <a:r>
              <a:rPr dirty="0" sz="2000" spc="-50">
                <a:latin typeface="Symbol"/>
                <a:cs typeface="Symbol"/>
              </a:rPr>
              <a:t>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0" i="1">
                <a:latin typeface="Times New Roman"/>
                <a:cs typeface="Times New Roman"/>
              </a:rPr>
              <a:t>I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sz="2000" spc="25">
                <a:latin typeface="Arial"/>
                <a:cs typeface="Arial"/>
              </a:rPr>
              <a:t>(</a:t>
            </a:r>
            <a:r>
              <a:rPr dirty="0" sz="2000" spc="25" i="1">
                <a:latin typeface="Times New Roman"/>
                <a:cs typeface="Times New Roman"/>
              </a:rPr>
              <a:t>t</a:t>
            </a:r>
            <a:r>
              <a:rPr dirty="0" sz="2000" spc="25">
                <a:latin typeface="Arial"/>
                <a:cs typeface="Arial"/>
              </a:rPr>
              <a:t>)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534215" y="1658619"/>
            <a:ext cx="65849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329565" algn="l"/>
              </a:tabLst>
            </a:pPr>
            <a:r>
              <a:rPr dirty="0" sz="2000" spc="-50">
                <a:latin typeface="Arial"/>
                <a:cs typeface="Arial"/>
              </a:rPr>
              <a:t>2</a:t>
            </a:r>
            <a:r>
              <a:rPr dirty="0" sz="2000">
                <a:latin typeface="Arial"/>
                <a:cs typeface="Arial"/>
              </a:rPr>
              <a:t>	2</a:t>
            </a:r>
            <a:r>
              <a:rPr dirty="0" sz="2000" spc="100">
                <a:latin typeface="Arial"/>
                <a:cs typeface="Arial"/>
              </a:rPr>
              <a:t> </a:t>
            </a:r>
            <a:r>
              <a:rPr dirty="0" baseline="-36111" sz="3000" spc="-967">
                <a:latin typeface="Symbol"/>
                <a:cs typeface="Symbol"/>
              </a:rPr>
              <a:t></a:t>
            </a:r>
            <a:endParaRPr baseline="-36111" sz="3000">
              <a:latin typeface="Symbol"/>
              <a:cs typeface="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161823" y="1674746"/>
            <a:ext cx="978535" cy="7588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 marL="15240">
              <a:lnSpc>
                <a:spcPct val="100000"/>
              </a:lnSpc>
              <a:spcBef>
                <a:spcPts val="505"/>
              </a:spcBef>
            </a:pPr>
            <a:r>
              <a:rPr dirty="0" baseline="15277" sz="3000" spc="-30" i="1">
                <a:latin typeface="Times New Roman"/>
                <a:cs typeface="Times New Roman"/>
              </a:rPr>
              <a:t>P</a:t>
            </a:r>
            <a:r>
              <a:rPr dirty="0" sz="1550" spc="-20" i="1">
                <a:latin typeface="Times New Roman"/>
                <a:cs typeface="Times New Roman"/>
              </a:rPr>
              <a:t>out</a:t>
            </a:r>
            <a:endParaRPr sz="155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  <a:spcBef>
                <a:spcPts val="440"/>
              </a:spcBef>
            </a:pPr>
            <a:r>
              <a:rPr dirty="0" baseline="14550" sz="3150" spc="-472" i="1">
                <a:latin typeface="Symbol"/>
                <a:cs typeface="Symbol"/>
              </a:rPr>
              <a:t></a:t>
            </a:r>
            <a:r>
              <a:rPr dirty="0" baseline="14550" sz="3150" spc="-195">
                <a:latin typeface="Times New Roman"/>
                <a:cs typeface="Times New Roman"/>
              </a:rPr>
              <a:t> </a:t>
            </a:r>
            <a:r>
              <a:rPr dirty="0" baseline="15277" sz="3000" spc="-75">
                <a:latin typeface="Symbol"/>
                <a:cs typeface="Symbol"/>
              </a:rPr>
              <a:t></a:t>
            </a:r>
            <a:r>
              <a:rPr dirty="0" baseline="15277" sz="3000" spc="-75" i="1">
                <a:latin typeface="Times New Roman"/>
                <a:cs typeface="Times New Roman"/>
              </a:rPr>
              <a:t>V</a:t>
            </a:r>
            <a:r>
              <a:rPr dirty="0" sz="1550" spc="-50" i="1">
                <a:latin typeface="Times New Roman"/>
                <a:cs typeface="Times New Roman"/>
              </a:rPr>
              <a:t>in</a:t>
            </a:r>
            <a:r>
              <a:rPr dirty="0" sz="1550" spc="-50">
                <a:latin typeface="Arial"/>
                <a:cs typeface="Arial"/>
              </a:rPr>
              <a:t>,</a:t>
            </a:r>
            <a:r>
              <a:rPr dirty="0" sz="1550" spc="-50" i="1">
                <a:latin typeface="Times New Roman"/>
                <a:cs typeface="Times New Roman"/>
              </a:rPr>
              <a:t>rms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453093" y="1601818"/>
            <a:ext cx="4737735" cy="840105"/>
          </a:xfrm>
          <a:custGeom>
            <a:avLst/>
            <a:gdLst/>
            <a:ahLst/>
            <a:cxnLst/>
            <a:rect l="l" t="t" r="r" b="b"/>
            <a:pathLst>
              <a:path w="4737734" h="840105">
                <a:moveTo>
                  <a:pt x="0" y="0"/>
                </a:moveTo>
                <a:lnTo>
                  <a:pt x="4737456" y="0"/>
                </a:lnTo>
                <a:lnTo>
                  <a:pt x="4737456" y="839572"/>
                </a:lnTo>
                <a:lnTo>
                  <a:pt x="0" y="8395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9796281" y="3037704"/>
            <a:ext cx="1341755" cy="394335"/>
            <a:chOff x="9796281" y="3037704"/>
            <a:chExt cx="1341755" cy="394335"/>
          </a:xfrm>
        </p:grpSpPr>
        <p:sp>
          <p:nvSpPr>
            <p:cNvPr id="27" name="object 27" descr=""/>
            <p:cNvSpPr/>
            <p:nvPr/>
          </p:nvSpPr>
          <p:spPr>
            <a:xfrm>
              <a:off x="10099749" y="3054870"/>
              <a:ext cx="330200" cy="298450"/>
            </a:xfrm>
            <a:custGeom>
              <a:avLst/>
              <a:gdLst/>
              <a:ahLst/>
              <a:cxnLst/>
              <a:rect l="l" t="t" r="r" b="b"/>
              <a:pathLst>
                <a:path w="330200" h="298450">
                  <a:moveTo>
                    <a:pt x="0" y="200645"/>
                  </a:moveTo>
                  <a:lnTo>
                    <a:pt x="26123" y="185331"/>
                  </a:lnTo>
                </a:path>
                <a:path w="330200" h="298450">
                  <a:moveTo>
                    <a:pt x="27004" y="185331"/>
                  </a:moveTo>
                  <a:lnTo>
                    <a:pt x="90992" y="296971"/>
                  </a:lnTo>
                </a:path>
                <a:path w="330200" h="298450">
                  <a:moveTo>
                    <a:pt x="90992" y="298440"/>
                  </a:moveTo>
                  <a:lnTo>
                    <a:pt x="160850" y="734"/>
                  </a:lnTo>
                </a:path>
                <a:path w="330200" h="298450">
                  <a:moveTo>
                    <a:pt x="160850" y="0"/>
                  </a:moveTo>
                  <a:lnTo>
                    <a:pt x="329920" y="0"/>
                  </a:lnTo>
                </a:path>
              </a:pathLst>
            </a:custGeom>
            <a:ln w="4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087715" y="3037704"/>
              <a:ext cx="333375" cy="305435"/>
            </a:xfrm>
            <a:custGeom>
              <a:avLst/>
              <a:gdLst/>
              <a:ahLst/>
              <a:cxnLst/>
              <a:rect l="l" t="t" r="r" b="b"/>
              <a:pathLst>
                <a:path w="333375" h="305435">
                  <a:moveTo>
                    <a:pt x="332855" y="0"/>
                  </a:moveTo>
                  <a:lnTo>
                    <a:pt x="158208" y="0"/>
                  </a:lnTo>
                  <a:lnTo>
                    <a:pt x="92459" y="277307"/>
                  </a:lnTo>
                  <a:lnTo>
                    <a:pt x="35810" y="183156"/>
                  </a:lnTo>
                  <a:lnTo>
                    <a:pt x="0" y="204320"/>
                  </a:lnTo>
                  <a:lnTo>
                    <a:pt x="3522" y="210905"/>
                  </a:lnTo>
                  <a:lnTo>
                    <a:pt x="21134" y="200675"/>
                  </a:lnTo>
                  <a:lnTo>
                    <a:pt x="86001" y="305026"/>
                  </a:lnTo>
                  <a:lnTo>
                    <a:pt x="99211" y="305026"/>
                  </a:lnTo>
                  <a:lnTo>
                    <a:pt x="166721" y="13139"/>
                  </a:lnTo>
                  <a:lnTo>
                    <a:pt x="332855" y="13139"/>
                  </a:lnTo>
                  <a:lnTo>
                    <a:pt x="332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803584" y="3424445"/>
              <a:ext cx="1327150" cy="0"/>
            </a:xfrm>
            <a:custGeom>
              <a:avLst/>
              <a:gdLst/>
              <a:ahLst/>
              <a:cxnLst/>
              <a:rect l="l" t="t" r="r" b="b"/>
              <a:pathLst>
                <a:path w="1327150" h="0">
                  <a:moveTo>
                    <a:pt x="0" y="0"/>
                  </a:moveTo>
                  <a:lnTo>
                    <a:pt x="1326725" y="0"/>
                  </a:lnTo>
                </a:path>
              </a:pathLst>
            </a:custGeom>
            <a:ln w="145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523093" y="3342433"/>
            <a:ext cx="549910" cy="282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650" spc="-10" i="1">
                <a:latin typeface="Times New Roman"/>
                <a:cs typeface="Times New Roman"/>
              </a:rPr>
              <a:t>bridge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832045" y="3342433"/>
            <a:ext cx="930910" cy="282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80365" algn="l"/>
              </a:tabLst>
            </a:pPr>
            <a:r>
              <a:rPr dirty="0" sz="1650" spc="-50" i="1">
                <a:latin typeface="Times New Roman"/>
                <a:cs typeface="Times New Roman"/>
              </a:rPr>
              <a:t>f</a:t>
            </a:r>
            <a:r>
              <a:rPr dirty="0" sz="1650" i="1">
                <a:latin typeface="Times New Roman"/>
                <a:cs typeface="Times New Roman"/>
              </a:rPr>
              <a:t>	</a:t>
            </a:r>
            <a:r>
              <a:rPr dirty="0" sz="1650" spc="-10" i="1">
                <a:latin typeface="Times New Roman"/>
                <a:cs typeface="Times New Roman"/>
              </a:rPr>
              <a:t>bridge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521877" y="3342433"/>
            <a:ext cx="72390" cy="282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650" spc="5" i="1">
                <a:latin typeface="Times New Roman"/>
                <a:cs typeface="Times New Roman"/>
              </a:rPr>
              <a:t>f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409423" y="3205990"/>
            <a:ext cx="180975" cy="3556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150" spc="5" i="1">
                <a:latin typeface="Times New Roman"/>
                <a:cs typeface="Times New Roman"/>
              </a:rPr>
              <a:t>P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160669" y="3205990"/>
            <a:ext cx="1059180" cy="3556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840105" algn="l"/>
              </a:tabLst>
            </a:pPr>
            <a:r>
              <a:rPr dirty="0" sz="2150">
                <a:latin typeface="Symbol"/>
                <a:cs typeface="Symbol"/>
              </a:rPr>
              <a:t></a:t>
            </a:r>
            <a:r>
              <a:rPr dirty="0" sz="2150" spc="-25">
                <a:latin typeface="Times New Roman"/>
                <a:cs typeface="Times New Roman"/>
              </a:rPr>
              <a:t> </a:t>
            </a:r>
            <a:r>
              <a:rPr dirty="0" sz="2150">
                <a:latin typeface="Arial"/>
                <a:cs typeface="Arial"/>
              </a:rPr>
              <a:t>2</a:t>
            </a:r>
            <a:r>
              <a:rPr dirty="0" sz="2150" spc="-370">
                <a:latin typeface="Arial"/>
                <a:cs typeface="Arial"/>
              </a:rPr>
              <a:t> </a:t>
            </a:r>
            <a:r>
              <a:rPr dirty="0" sz="2150" spc="-300">
                <a:latin typeface="Symbol"/>
                <a:cs typeface="Symbol"/>
              </a:rPr>
              <a:t></a:t>
            </a:r>
            <a:r>
              <a:rPr dirty="0" sz="2150" spc="-300" i="1">
                <a:latin typeface="Times New Roman"/>
                <a:cs typeface="Times New Roman"/>
              </a:rPr>
              <a:t>V</a:t>
            </a:r>
            <a:r>
              <a:rPr dirty="0" sz="2150" i="1">
                <a:latin typeface="Times New Roman"/>
                <a:cs typeface="Times New Roman"/>
              </a:rPr>
              <a:t>	</a:t>
            </a:r>
            <a:r>
              <a:rPr dirty="0" sz="2150" spc="-650">
                <a:latin typeface="Symbol"/>
                <a:cs typeface="Symbol"/>
              </a:rPr>
              <a:t></a:t>
            </a:r>
            <a:r>
              <a:rPr dirty="0" sz="2150" spc="-180">
                <a:latin typeface="Times New Roman"/>
                <a:cs typeface="Times New Roman"/>
              </a:rPr>
              <a:t> </a:t>
            </a:r>
            <a:r>
              <a:rPr dirty="0" sz="2150" spc="-50" i="1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850365" y="3205990"/>
            <a:ext cx="661670" cy="3556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150">
                <a:latin typeface="Symbol"/>
                <a:cs typeface="Symbol"/>
              </a:rPr>
              <a:t></a:t>
            </a:r>
            <a:r>
              <a:rPr dirty="0" sz="2150" spc="-30">
                <a:latin typeface="Times New Roman"/>
                <a:cs typeface="Times New Roman"/>
              </a:rPr>
              <a:t> </a:t>
            </a:r>
            <a:r>
              <a:rPr dirty="0" sz="2150">
                <a:latin typeface="Arial"/>
                <a:cs typeface="Arial"/>
              </a:rPr>
              <a:t>2</a:t>
            </a:r>
            <a:r>
              <a:rPr dirty="0" sz="2150" spc="-375">
                <a:latin typeface="Arial"/>
                <a:cs typeface="Arial"/>
              </a:rPr>
              <a:t> </a:t>
            </a:r>
            <a:r>
              <a:rPr dirty="0" sz="2150" spc="-300">
                <a:latin typeface="Symbol"/>
                <a:cs typeface="Symbol"/>
              </a:rPr>
              <a:t></a:t>
            </a:r>
            <a:r>
              <a:rPr dirty="0" sz="2150" spc="-300" i="1">
                <a:latin typeface="Times New Roman"/>
                <a:cs typeface="Times New Roman"/>
              </a:rPr>
              <a:t>V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665375" y="3024274"/>
            <a:ext cx="1336040" cy="3556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267970" algn="l"/>
                <a:tab pos="593090" algn="l"/>
              </a:tabLst>
            </a:pPr>
            <a:r>
              <a:rPr dirty="0" baseline="-37467" sz="3225" spc="-1050">
                <a:latin typeface="Symbol"/>
                <a:cs typeface="Symbol"/>
              </a:rPr>
              <a:t></a:t>
            </a:r>
            <a:r>
              <a:rPr dirty="0" baseline="-37467" sz="3225">
                <a:latin typeface="Times New Roman"/>
                <a:cs typeface="Times New Roman"/>
              </a:rPr>
              <a:t>	</a:t>
            </a:r>
            <a:r>
              <a:rPr dirty="0" sz="2150" spc="-50">
                <a:latin typeface="Arial"/>
                <a:cs typeface="Arial"/>
              </a:rPr>
              <a:t>2</a:t>
            </a:r>
            <a:r>
              <a:rPr dirty="0" sz="2150">
                <a:latin typeface="Arial"/>
                <a:cs typeface="Arial"/>
              </a:rPr>
              <a:t>	2</a:t>
            </a:r>
            <a:r>
              <a:rPr dirty="0" sz="2150" spc="-140">
                <a:latin typeface="Arial"/>
                <a:cs typeface="Arial"/>
              </a:rPr>
              <a:t> </a:t>
            </a:r>
            <a:r>
              <a:rPr dirty="0" sz="2150" spc="-650">
                <a:latin typeface="Symbol"/>
                <a:cs typeface="Symbol"/>
              </a:rPr>
              <a:t></a:t>
            </a:r>
            <a:r>
              <a:rPr dirty="0" sz="2150" spc="-175">
                <a:latin typeface="Times New Roman"/>
                <a:cs typeface="Times New Roman"/>
              </a:rPr>
              <a:t> </a:t>
            </a:r>
            <a:r>
              <a:rPr dirty="0" sz="2150" spc="-50" i="1">
                <a:latin typeface="Times New Roman"/>
                <a:cs typeface="Times New Roman"/>
              </a:rPr>
              <a:t>P</a:t>
            </a:r>
            <a:r>
              <a:rPr dirty="0" baseline="-20202" sz="2475" spc="-75" i="1">
                <a:latin typeface="Times New Roman"/>
                <a:cs typeface="Times New Roman"/>
              </a:rPr>
              <a:t>out</a:t>
            </a:r>
            <a:endParaRPr baseline="-20202" sz="2475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770846" y="3484483"/>
            <a:ext cx="135255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14814" sz="3375" spc="-509" i="1">
                <a:latin typeface="Symbol"/>
                <a:cs typeface="Symbol"/>
              </a:rPr>
              <a:t></a:t>
            </a:r>
            <a:r>
              <a:rPr dirty="0" baseline="14814" sz="3375" spc="-202">
                <a:latin typeface="Times New Roman"/>
                <a:cs typeface="Times New Roman"/>
              </a:rPr>
              <a:t> </a:t>
            </a:r>
            <a:r>
              <a:rPr dirty="0" baseline="15503" sz="3225" spc="-359">
                <a:latin typeface="Symbol"/>
                <a:cs typeface="Symbol"/>
              </a:rPr>
              <a:t></a:t>
            </a:r>
            <a:r>
              <a:rPr dirty="0" baseline="14814" sz="3375" spc="-359" i="1">
                <a:latin typeface="Symbol"/>
                <a:cs typeface="Symbol"/>
              </a:rPr>
              <a:t></a:t>
            </a:r>
            <a:r>
              <a:rPr dirty="0" baseline="14814" sz="3375" spc="37">
                <a:latin typeface="Times New Roman"/>
                <a:cs typeface="Times New Roman"/>
              </a:rPr>
              <a:t> </a:t>
            </a:r>
            <a:r>
              <a:rPr dirty="0" baseline="15503" sz="3225" spc="-104">
                <a:latin typeface="Symbol"/>
                <a:cs typeface="Symbol"/>
              </a:rPr>
              <a:t></a:t>
            </a:r>
            <a:r>
              <a:rPr dirty="0" baseline="15503" sz="3225" spc="-104" i="1">
                <a:latin typeface="Times New Roman"/>
                <a:cs typeface="Times New Roman"/>
              </a:rPr>
              <a:t>V</a:t>
            </a:r>
            <a:r>
              <a:rPr dirty="0" sz="1650" spc="-70" i="1">
                <a:latin typeface="Times New Roman"/>
                <a:cs typeface="Times New Roman"/>
              </a:rPr>
              <a:t>in</a:t>
            </a:r>
            <a:r>
              <a:rPr dirty="0" sz="1650" spc="-70">
                <a:latin typeface="Arial"/>
                <a:cs typeface="Arial"/>
              </a:rPr>
              <a:t>,</a:t>
            </a:r>
            <a:r>
              <a:rPr dirty="0" sz="1650" spc="-70" i="1">
                <a:latin typeface="Times New Roman"/>
                <a:cs typeface="Times New Roman"/>
              </a:rPr>
              <a:t>rms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6341996" y="2968744"/>
            <a:ext cx="4848860" cy="898525"/>
          </a:xfrm>
          <a:custGeom>
            <a:avLst/>
            <a:gdLst/>
            <a:ahLst/>
            <a:cxnLst/>
            <a:rect l="l" t="t" r="r" b="b"/>
            <a:pathLst>
              <a:path w="4848859" h="898525">
                <a:moveTo>
                  <a:pt x="0" y="0"/>
                </a:moveTo>
                <a:lnTo>
                  <a:pt x="4848553" y="0"/>
                </a:lnTo>
                <a:lnTo>
                  <a:pt x="4848553" y="898293"/>
                </a:lnTo>
                <a:lnTo>
                  <a:pt x="0" y="89829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1" name="object 4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Bridgeless</a:t>
            </a:r>
            <a:r>
              <a:rPr dirty="0" spc="-35"/>
              <a:t> </a:t>
            </a:r>
            <a:r>
              <a:rPr dirty="0" spc="-10"/>
              <a:t>Benefit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539" y="4089907"/>
            <a:ext cx="6264275" cy="158940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393700" indent="-355600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Nearly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constant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benefit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load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range</a:t>
            </a:r>
            <a:endParaRPr sz="2400">
              <a:latin typeface="Arial"/>
              <a:cs typeface="Arial"/>
            </a:endParaRPr>
          </a:p>
          <a:p>
            <a:pPr marL="393700" indent="-355600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Reduced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light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load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V</a:t>
            </a:r>
            <a:r>
              <a:rPr dirty="0" baseline="-17361" sz="2400" spc="-37" i="1">
                <a:latin typeface="Arial"/>
                <a:cs typeface="Arial"/>
              </a:rPr>
              <a:t>F</a:t>
            </a:r>
            <a:endParaRPr baseline="-17361" sz="2400">
              <a:latin typeface="Arial"/>
              <a:cs typeface="Arial"/>
            </a:endParaRPr>
          </a:p>
          <a:p>
            <a:pPr marL="393700" indent="-35560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93700" algn="l"/>
              </a:tabLst>
            </a:pPr>
            <a:r>
              <a:rPr dirty="0" sz="2400">
                <a:latin typeface="Arial"/>
                <a:cs typeface="Arial"/>
              </a:rPr>
              <a:t>Mainly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line-dependent</a:t>
            </a:r>
            <a:r>
              <a:rPr dirty="0" sz="2400" spc="-10">
                <a:latin typeface="Arial"/>
                <a:cs typeface="Arial"/>
              </a:rPr>
              <a:t> benefit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79656" y="1642706"/>
            <a:ext cx="3362325" cy="1683385"/>
            <a:chOff x="2279656" y="1642706"/>
            <a:chExt cx="3362325" cy="1683385"/>
          </a:xfrm>
        </p:grpSpPr>
        <p:sp>
          <p:nvSpPr>
            <p:cNvPr id="5" name="object 5" descr=""/>
            <p:cNvSpPr/>
            <p:nvPr/>
          </p:nvSpPr>
          <p:spPr>
            <a:xfrm>
              <a:off x="2283784" y="3155841"/>
              <a:ext cx="3345815" cy="98425"/>
            </a:xfrm>
            <a:custGeom>
              <a:avLst/>
              <a:gdLst/>
              <a:ahLst/>
              <a:cxnLst/>
              <a:rect l="l" t="t" r="r" b="b"/>
              <a:pathLst>
                <a:path w="3345815" h="98425">
                  <a:moveTo>
                    <a:pt x="0" y="98072"/>
                  </a:moveTo>
                  <a:lnTo>
                    <a:pt x="3345509" y="98072"/>
                  </a:lnTo>
                </a:path>
                <a:path w="3345815" h="98425">
                  <a:moveTo>
                    <a:pt x="0" y="65381"/>
                  </a:moveTo>
                  <a:lnTo>
                    <a:pt x="3345509" y="65381"/>
                  </a:lnTo>
                </a:path>
                <a:path w="3345815" h="98425">
                  <a:moveTo>
                    <a:pt x="0" y="32690"/>
                  </a:moveTo>
                  <a:lnTo>
                    <a:pt x="3345509" y="32690"/>
                  </a:lnTo>
                </a:path>
                <a:path w="3345815" h="98425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83784" y="3090375"/>
              <a:ext cx="3345815" cy="4445"/>
            </a:xfrm>
            <a:custGeom>
              <a:avLst/>
              <a:gdLst/>
              <a:ahLst/>
              <a:cxnLst/>
              <a:rect l="l" t="t" r="r" b="b"/>
              <a:pathLst>
                <a:path w="3345815" h="4444">
                  <a:moveTo>
                    <a:pt x="0" y="0"/>
                  </a:moveTo>
                  <a:lnTo>
                    <a:pt x="3345509" y="0"/>
                  </a:lnTo>
                </a:path>
                <a:path w="3345815" h="4444">
                  <a:moveTo>
                    <a:pt x="0" y="3922"/>
                  </a:moveTo>
                  <a:lnTo>
                    <a:pt x="3345509" y="3922"/>
                  </a:lnTo>
                </a:path>
              </a:pathLst>
            </a:custGeom>
            <a:ln w="767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83784" y="2991080"/>
              <a:ext cx="3345815" cy="67310"/>
            </a:xfrm>
            <a:custGeom>
              <a:avLst/>
              <a:gdLst/>
              <a:ahLst/>
              <a:cxnLst/>
              <a:rect l="l" t="t" r="r" b="b"/>
              <a:pathLst>
                <a:path w="3345815" h="67310">
                  <a:moveTo>
                    <a:pt x="0" y="66689"/>
                  </a:moveTo>
                  <a:lnTo>
                    <a:pt x="2216894" y="66689"/>
                  </a:lnTo>
                </a:path>
                <a:path w="3345815" h="67310">
                  <a:moveTo>
                    <a:pt x="3173099" y="66689"/>
                  </a:moveTo>
                  <a:lnTo>
                    <a:pt x="3345509" y="66689"/>
                  </a:lnTo>
                </a:path>
                <a:path w="3345815" h="67310">
                  <a:moveTo>
                    <a:pt x="0" y="32690"/>
                  </a:moveTo>
                  <a:lnTo>
                    <a:pt x="2216894" y="32690"/>
                  </a:lnTo>
                </a:path>
                <a:path w="3345815" h="67310">
                  <a:moveTo>
                    <a:pt x="3173099" y="32690"/>
                  </a:moveTo>
                  <a:lnTo>
                    <a:pt x="3345509" y="32690"/>
                  </a:lnTo>
                </a:path>
                <a:path w="3345815" h="67310">
                  <a:moveTo>
                    <a:pt x="0" y="0"/>
                  </a:moveTo>
                  <a:lnTo>
                    <a:pt x="2216894" y="0"/>
                  </a:lnTo>
                </a:path>
                <a:path w="3345815" h="67310">
                  <a:moveTo>
                    <a:pt x="3173099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83784" y="3123151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83784" y="2827626"/>
              <a:ext cx="2217420" cy="98425"/>
            </a:xfrm>
            <a:custGeom>
              <a:avLst/>
              <a:gdLst/>
              <a:ahLst/>
              <a:cxnLst/>
              <a:rect l="l" t="t" r="r" b="b"/>
              <a:pathLst>
                <a:path w="2217420" h="98425">
                  <a:moveTo>
                    <a:pt x="0" y="98072"/>
                  </a:moveTo>
                  <a:lnTo>
                    <a:pt x="2216894" y="98072"/>
                  </a:lnTo>
                </a:path>
                <a:path w="2217420" h="98425">
                  <a:moveTo>
                    <a:pt x="0" y="65381"/>
                  </a:moveTo>
                  <a:lnTo>
                    <a:pt x="2216894" y="65381"/>
                  </a:lnTo>
                </a:path>
                <a:path w="2217420" h="98425">
                  <a:moveTo>
                    <a:pt x="0" y="32690"/>
                  </a:moveTo>
                  <a:lnTo>
                    <a:pt x="2216894" y="32690"/>
                  </a:lnTo>
                </a:path>
                <a:path w="2217420" h="98425">
                  <a:moveTo>
                    <a:pt x="0" y="0"/>
                  </a:moveTo>
                  <a:lnTo>
                    <a:pt x="2216894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83784" y="2958389"/>
              <a:ext cx="2217420" cy="0"/>
            </a:xfrm>
            <a:custGeom>
              <a:avLst/>
              <a:gdLst/>
              <a:ahLst/>
              <a:cxnLst/>
              <a:rect l="l" t="t" r="r" b="b"/>
              <a:pathLst>
                <a:path w="2217420" h="0">
                  <a:moveTo>
                    <a:pt x="0" y="0"/>
                  </a:moveTo>
                  <a:lnTo>
                    <a:pt x="2216894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56883" y="2827626"/>
              <a:ext cx="172720" cy="98425"/>
            </a:xfrm>
            <a:custGeom>
              <a:avLst/>
              <a:gdLst/>
              <a:ahLst/>
              <a:cxnLst/>
              <a:rect l="l" t="t" r="r" b="b"/>
              <a:pathLst>
                <a:path w="172720" h="98425">
                  <a:moveTo>
                    <a:pt x="0" y="98072"/>
                  </a:moveTo>
                  <a:lnTo>
                    <a:pt x="172409" y="98072"/>
                  </a:lnTo>
                </a:path>
                <a:path w="172720" h="98425">
                  <a:moveTo>
                    <a:pt x="0" y="65381"/>
                  </a:moveTo>
                  <a:lnTo>
                    <a:pt x="172409" y="65381"/>
                  </a:lnTo>
                </a:path>
                <a:path w="172720" h="98425">
                  <a:moveTo>
                    <a:pt x="0" y="32690"/>
                  </a:moveTo>
                  <a:lnTo>
                    <a:pt x="172409" y="32690"/>
                  </a:lnTo>
                </a:path>
                <a:path w="172720" h="98425">
                  <a:moveTo>
                    <a:pt x="0" y="0"/>
                  </a:moveTo>
                  <a:lnTo>
                    <a:pt x="1724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56883" y="295838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 h="0">
                  <a:moveTo>
                    <a:pt x="0" y="0"/>
                  </a:moveTo>
                  <a:lnTo>
                    <a:pt x="1724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83784" y="2696862"/>
              <a:ext cx="3345815" cy="65405"/>
            </a:xfrm>
            <a:custGeom>
              <a:avLst/>
              <a:gdLst/>
              <a:ahLst/>
              <a:cxnLst/>
              <a:rect l="l" t="t" r="r" b="b"/>
              <a:pathLst>
                <a:path w="3345815" h="65405">
                  <a:moveTo>
                    <a:pt x="0" y="65381"/>
                  </a:moveTo>
                  <a:lnTo>
                    <a:pt x="2216894" y="65381"/>
                  </a:lnTo>
                </a:path>
                <a:path w="3345815" h="65405">
                  <a:moveTo>
                    <a:pt x="0" y="32690"/>
                  </a:moveTo>
                  <a:lnTo>
                    <a:pt x="2216894" y="32690"/>
                  </a:lnTo>
                </a:path>
                <a:path w="3345815" h="65405">
                  <a:moveTo>
                    <a:pt x="0" y="0"/>
                  </a:moveTo>
                  <a:lnTo>
                    <a:pt x="2216894" y="0"/>
                  </a:lnTo>
                </a:path>
                <a:path w="3345815" h="65405">
                  <a:moveTo>
                    <a:pt x="3173099" y="65381"/>
                  </a:moveTo>
                  <a:lnTo>
                    <a:pt x="3345509" y="65381"/>
                  </a:lnTo>
                </a:path>
                <a:path w="3345815" h="65405">
                  <a:moveTo>
                    <a:pt x="3173099" y="32690"/>
                  </a:moveTo>
                  <a:lnTo>
                    <a:pt x="3345509" y="32690"/>
                  </a:lnTo>
                </a:path>
                <a:path w="3345815" h="65405">
                  <a:moveTo>
                    <a:pt x="3173099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283784" y="2661190"/>
              <a:ext cx="3345815" cy="4445"/>
            </a:xfrm>
            <a:custGeom>
              <a:avLst/>
              <a:gdLst/>
              <a:ahLst/>
              <a:cxnLst/>
              <a:rect l="l" t="t" r="r" b="b"/>
              <a:pathLst>
                <a:path w="3345815" h="4444">
                  <a:moveTo>
                    <a:pt x="0" y="3922"/>
                  </a:moveTo>
                  <a:lnTo>
                    <a:pt x="3345509" y="3922"/>
                  </a:lnTo>
                </a:path>
                <a:path w="3345815" h="4444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334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83784" y="2794935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2216894" y="0"/>
                  </a:lnTo>
                </a:path>
                <a:path w="3345815" h="0">
                  <a:moveTo>
                    <a:pt x="3173099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83784" y="2499410"/>
              <a:ext cx="3345815" cy="98425"/>
            </a:xfrm>
            <a:custGeom>
              <a:avLst/>
              <a:gdLst/>
              <a:ahLst/>
              <a:cxnLst/>
              <a:rect l="l" t="t" r="r" b="b"/>
              <a:pathLst>
                <a:path w="3345815" h="98425">
                  <a:moveTo>
                    <a:pt x="0" y="98072"/>
                  </a:moveTo>
                  <a:lnTo>
                    <a:pt x="3345509" y="98072"/>
                  </a:lnTo>
                </a:path>
                <a:path w="3345815" h="98425">
                  <a:moveTo>
                    <a:pt x="0" y="65381"/>
                  </a:moveTo>
                  <a:lnTo>
                    <a:pt x="3345509" y="65381"/>
                  </a:lnTo>
                </a:path>
                <a:path w="3345815" h="98425">
                  <a:moveTo>
                    <a:pt x="0" y="32690"/>
                  </a:moveTo>
                  <a:lnTo>
                    <a:pt x="3345509" y="32690"/>
                  </a:lnTo>
                </a:path>
                <a:path w="3345815" h="98425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83784" y="2630173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83784" y="2335956"/>
              <a:ext cx="3345815" cy="98425"/>
            </a:xfrm>
            <a:custGeom>
              <a:avLst/>
              <a:gdLst/>
              <a:ahLst/>
              <a:cxnLst/>
              <a:rect l="l" t="t" r="r" b="b"/>
              <a:pathLst>
                <a:path w="3345815" h="98425">
                  <a:moveTo>
                    <a:pt x="0" y="98072"/>
                  </a:moveTo>
                  <a:lnTo>
                    <a:pt x="3345509" y="98072"/>
                  </a:lnTo>
                </a:path>
                <a:path w="3345815" h="98425">
                  <a:moveTo>
                    <a:pt x="0" y="65381"/>
                  </a:moveTo>
                  <a:lnTo>
                    <a:pt x="3345509" y="65381"/>
                  </a:lnTo>
                </a:path>
                <a:path w="3345815" h="98425">
                  <a:moveTo>
                    <a:pt x="0" y="32690"/>
                  </a:moveTo>
                  <a:lnTo>
                    <a:pt x="3345509" y="32690"/>
                  </a:lnTo>
                </a:path>
                <a:path w="3345815" h="98425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283784" y="2466719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83784" y="2171194"/>
              <a:ext cx="3345815" cy="98425"/>
            </a:xfrm>
            <a:custGeom>
              <a:avLst/>
              <a:gdLst/>
              <a:ahLst/>
              <a:cxnLst/>
              <a:rect l="l" t="t" r="r" b="b"/>
              <a:pathLst>
                <a:path w="3345815" h="98425">
                  <a:moveTo>
                    <a:pt x="0" y="98072"/>
                  </a:moveTo>
                  <a:lnTo>
                    <a:pt x="611063" y="98072"/>
                  </a:lnTo>
                </a:path>
                <a:path w="3345815" h="98425">
                  <a:moveTo>
                    <a:pt x="0" y="65381"/>
                  </a:moveTo>
                  <a:lnTo>
                    <a:pt x="611063" y="65381"/>
                  </a:lnTo>
                </a:path>
                <a:path w="3345815" h="98425">
                  <a:moveTo>
                    <a:pt x="0" y="32690"/>
                  </a:moveTo>
                  <a:lnTo>
                    <a:pt x="611063" y="32690"/>
                  </a:lnTo>
                </a:path>
                <a:path w="3345815" h="98425">
                  <a:moveTo>
                    <a:pt x="0" y="0"/>
                  </a:moveTo>
                  <a:lnTo>
                    <a:pt x="611063" y="0"/>
                  </a:lnTo>
                </a:path>
                <a:path w="3345815" h="98425">
                  <a:moveTo>
                    <a:pt x="1429218" y="98072"/>
                  </a:moveTo>
                  <a:lnTo>
                    <a:pt x="3345509" y="98072"/>
                  </a:lnTo>
                </a:path>
                <a:path w="3345815" h="98425">
                  <a:moveTo>
                    <a:pt x="1429218" y="65381"/>
                  </a:moveTo>
                  <a:lnTo>
                    <a:pt x="3345509" y="65381"/>
                  </a:lnTo>
                </a:path>
                <a:path w="3345815" h="98425">
                  <a:moveTo>
                    <a:pt x="1429218" y="32690"/>
                  </a:moveTo>
                  <a:lnTo>
                    <a:pt x="3345509" y="32690"/>
                  </a:lnTo>
                </a:path>
                <a:path w="3345815" h="98425">
                  <a:moveTo>
                    <a:pt x="1429218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83784" y="2301957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283784" y="2007740"/>
              <a:ext cx="611505" cy="98425"/>
            </a:xfrm>
            <a:custGeom>
              <a:avLst/>
              <a:gdLst/>
              <a:ahLst/>
              <a:cxnLst/>
              <a:rect l="l" t="t" r="r" b="b"/>
              <a:pathLst>
                <a:path w="611505" h="98425">
                  <a:moveTo>
                    <a:pt x="0" y="98072"/>
                  </a:moveTo>
                  <a:lnTo>
                    <a:pt x="611063" y="98072"/>
                  </a:lnTo>
                </a:path>
                <a:path w="611505" h="98425">
                  <a:moveTo>
                    <a:pt x="0" y="65381"/>
                  </a:moveTo>
                  <a:lnTo>
                    <a:pt x="611063" y="65381"/>
                  </a:lnTo>
                </a:path>
                <a:path w="611505" h="98425">
                  <a:moveTo>
                    <a:pt x="0" y="32690"/>
                  </a:moveTo>
                  <a:lnTo>
                    <a:pt x="611063" y="32690"/>
                  </a:lnTo>
                </a:path>
                <a:path w="611505" h="98425">
                  <a:moveTo>
                    <a:pt x="0" y="0"/>
                  </a:moveTo>
                  <a:lnTo>
                    <a:pt x="611063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83784" y="2138503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5" h="0">
                  <a:moveTo>
                    <a:pt x="0" y="0"/>
                  </a:moveTo>
                  <a:lnTo>
                    <a:pt x="611063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713002" y="2007740"/>
              <a:ext cx="1916430" cy="98425"/>
            </a:xfrm>
            <a:custGeom>
              <a:avLst/>
              <a:gdLst/>
              <a:ahLst/>
              <a:cxnLst/>
              <a:rect l="l" t="t" r="r" b="b"/>
              <a:pathLst>
                <a:path w="1916429" h="98425">
                  <a:moveTo>
                    <a:pt x="0" y="98072"/>
                  </a:moveTo>
                  <a:lnTo>
                    <a:pt x="1916291" y="98072"/>
                  </a:lnTo>
                </a:path>
                <a:path w="1916429" h="98425">
                  <a:moveTo>
                    <a:pt x="0" y="65381"/>
                  </a:moveTo>
                  <a:lnTo>
                    <a:pt x="1916291" y="65381"/>
                  </a:lnTo>
                </a:path>
                <a:path w="1916429" h="98425">
                  <a:moveTo>
                    <a:pt x="0" y="32690"/>
                  </a:moveTo>
                  <a:lnTo>
                    <a:pt x="1916291" y="32690"/>
                  </a:lnTo>
                </a:path>
                <a:path w="1916429" h="98425">
                  <a:moveTo>
                    <a:pt x="0" y="0"/>
                  </a:moveTo>
                  <a:lnTo>
                    <a:pt x="1916291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13002" y="2138503"/>
              <a:ext cx="1916430" cy="0"/>
            </a:xfrm>
            <a:custGeom>
              <a:avLst/>
              <a:gdLst/>
              <a:ahLst/>
              <a:cxnLst/>
              <a:rect l="l" t="t" r="r" b="b"/>
              <a:pathLst>
                <a:path w="1916429" h="0">
                  <a:moveTo>
                    <a:pt x="0" y="0"/>
                  </a:moveTo>
                  <a:lnTo>
                    <a:pt x="1916291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283784" y="1875669"/>
              <a:ext cx="3345815" cy="65405"/>
            </a:xfrm>
            <a:custGeom>
              <a:avLst/>
              <a:gdLst/>
              <a:ahLst/>
              <a:cxnLst/>
              <a:rect l="l" t="t" r="r" b="b"/>
              <a:pathLst>
                <a:path w="3345815" h="65405">
                  <a:moveTo>
                    <a:pt x="0" y="65381"/>
                  </a:moveTo>
                  <a:lnTo>
                    <a:pt x="611063" y="65381"/>
                  </a:lnTo>
                </a:path>
                <a:path w="3345815" h="65405">
                  <a:moveTo>
                    <a:pt x="0" y="32690"/>
                  </a:moveTo>
                  <a:lnTo>
                    <a:pt x="611063" y="32690"/>
                  </a:lnTo>
                </a:path>
                <a:path w="3345815" h="65405">
                  <a:moveTo>
                    <a:pt x="0" y="0"/>
                  </a:moveTo>
                  <a:lnTo>
                    <a:pt x="611063" y="0"/>
                  </a:lnTo>
                </a:path>
                <a:path w="3345815" h="65405">
                  <a:moveTo>
                    <a:pt x="1429218" y="65381"/>
                  </a:moveTo>
                  <a:lnTo>
                    <a:pt x="3345509" y="65381"/>
                  </a:lnTo>
                </a:path>
                <a:path w="3345815" h="65405">
                  <a:moveTo>
                    <a:pt x="1429218" y="32690"/>
                  </a:moveTo>
                  <a:lnTo>
                    <a:pt x="3345509" y="32690"/>
                  </a:lnTo>
                </a:path>
                <a:path w="3345815" h="65405">
                  <a:moveTo>
                    <a:pt x="1429218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283784" y="1842978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283784" y="1975049"/>
              <a:ext cx="3345815" cy="0"/>
            </a:xfrm>
            <a:custGeom>
              <a:avLst/>
              <a:gdLst/>
              <a:ahLst/>
              <a:cxnLst/>
              <a:rect l="l" t="t" r="r" b="b"/>
              <a:pathLst>
                <a:path w="3345815" h="0">
                  <a:moveTo>
                    <a:pt x="0" y="0"/>
                  </a:moveTo>
                  <a:lnTo>
                    <a:pt x="611063" y="0"/>
                  </a:lnTo>
                </a:path>
                <a:path w="3345815" h="0">
                  <a:moveTo>
                    <a:pt x="1429218" y="0"/>
                  </a:moveTo>
                  <a:lnTo>
                    <a:pt x="3345509" y="0"/>
                  </a:lnTo>
                </a:path>
              </a:pathLst>
            </a:custGeom>
            <a:ln w="784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283784" y="1679524"/>
              <a:ext cx="3345815" cy="98425"/>
            </a:xfrm>
            <a:custGeom>
              <a:avLst/>
              <a:gdLst/>
              <a:ahLst/>
              <a:cxnLst/>
              <a:rect l="l" t="t" r="r" b="b"/>
              <a:pathLst>
                <a:path w="3345815" h="98425">
                  <a:moveTo>
                    <a:pt x="0" y="98072"/>
                  </a:moveTo>
                  <a:lnTo>
                    <a:pt x="3345509" y="98072"/>
                  </a:lnTo>
                </a:path>
                <a:path w="3345815" h="98425">
                  <a:moveTo>
                    <a:pt x="0" y="65381"/>
                  </a:moveTo>
                  <a:lnTo>
                    <a:pt x="3345509" y="65381"/>
                  </a:lnTo>
                </a:path>
                <a:path w="3345815" h="98425">
                  <a:moveTo>
                    <a:pt x="0" y="32690"/>
                  </a:moveTo>
                  <a:lnTo>
                    <a:pt x="3345509" y="32690"/>
                  </a:lnTo>
                </a:path>
                <a:path w="3345815" h="98425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283784" y="1646833"/>
              <a:ext cx="3345815" cy="163830"/>
            </a:xfrm>
            <a:custGeom>
              <a:avLst/>
              <a:gdLst/>
              <a:ahLst/>
              <a:cxnLst/>
              <a:rect l="l" t="t" r="r" b="b"/>
              <a:pathLst>
                <a:path w="3345815" h="163830">
                  <a:moveTo>
                    <a:pt x="0" y="163454"/>
                  </a:moveTo>
                  <a:lnTo>
                    <a:pt x="3345509" y="163454"/>
                  </a:lnTo>
                </a:path>
                <a:path w="3345815" h="163830">
                  <a:moveTo>
                    <a:pt x="0" y="0"/>
                  </a:moveTo>
                  <a:lnTo>
                    <a:pt x="3345509" y="0"/>
                  </a:lnTo>
                </a:path>
              </a:pathLst>
            </a:custGeom>
            <a:ln w="784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50485" y="1646833"/>
              <a:ext cx="535305" cy="1640205"/>
            </a:xfrm>
            <a:custGeom>
              <a:avLst/>
              <a:gdLst/>
              <a:ahLst/>
              <a:cxnLst/>
              <a:rect l="l" t="t" r="r" b="b"/>
              <a:pathLst>
                <a:path w="535305" h="1640204">
                  <a:moveTo>
                    <a:pt x="0" y="0"/>
                  </a:moveTo>
                  <a:lnTo>
                    <a:pt x="0" y="1639771"/>
                  </a:lnTo>
                </a:path>
                <a:path w="535305" h="1640204">
                  <a:moveTo>
                    <a:pt x="66700" y="0"/>
                  </a:moveTo>
                  <a:lnTo>
                    <a:pt x="66700" y="1639771"/>
                  </a:lnTo>
                </a:path>
                <a:path w="535305" h="1640204">
                  <a:moveTo>
                    <a:pt x="133401" y="0"/>
                  </a:moveTo>
                  <a:lnTo>
                    <a:pt x="133401" y="1639771"/>
                  </a:lnTo>
                </a:path>
                <a:path w="535305" h="1640204">
                  <a:moveTo>
                    <a:pt x="200102" y="0"/>
                  </a:moveTo>
                  <a:lnTo>
                    <a:pt x="200102" y="1639771"/>
                  </a:lnTo>
                </a:path>
                <a:path w="535305" h="1640204">
                  <a:moveTo>
                    <a:pt x="334812" y="0"/>
                  </a:moveTo>
                  <a:lnTo>
                    <a:pt x="334812" y="1639771"/>
                  </a:lnTo>
                </a:path>
                <a:path w="535305" h="1640204">
                  <a:moveTo>
                    <a:pt x="401513" y="0"/>
                  </a:moveTo>
                  <a:lnTo>
                    <a:pt x="401513" y="1639771"/>
                  </a:lnTo>
                </a:path>
                <a:path w="535305" h="1640204">
                  <a:moveTo>
                    <a:pt x="468214" y="0"/>
                  </a:moveTo>
                  <a:lnTo>
                    <a:pt x="468214" y="1639771"/>
                  </a:lnTo>
                </a:path>
                <a:path w="535305" h="1640204">
                  <a:moveTo>
                    <a:pt x="534915" y="0"/>
                  </a:moveTo>
                  <a:lnTo>
                    <a:pt x="534915" y="1639771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20110" y="1646833"/>
              <a:ext cx="668655" cy="1640205"/>
            </a:xfrm>
            <a:custGeom>
              <a:avLst/>
              <a:gdLst/>
              <a:ahLst/>
              <a:cxnLst/>
              <a:rect l="l" t="t" r="r" b="b"/>
              <a:pathLst>
                <a:path w="668654" h="1640204">
                  <a:moveTo>
                    <a:pt x="0" y="648232"/>
                  </a:moveTo>
                  <a:lnTo>
                    <a:pt x="0" y="1639771"/>
                  </a:lnTo>
                </a:path>
                <a:path w="668654" h="1640204">
                  <a:moveTo>
                    <a:pt x="0" y="0"/>
                  </a:moveTo>
                  <a:lnTo>
                    <a:pt x="0" y="217457"/>
                  </a:lnTo>
                </a:path>
                <a:path w="668654" h="1640204">
                  <a:moveTo>
                    <a:pt x="66700" y="648232"/>
                  </a:moveTo>
                  <a:lnTo>
                    <a:pt x="66700" y="1639771"/>
                  </a:lnTo>
                </a:path>
                <a:path w="668654" h="1640204">
                  <a:moveTo>
                    <a:pt x="66700" y="0"/>
                  </a:moveTo>
                  <a:lnTo>
                    <a:pt x="66700" y="217457"/>
                  </a:lnTo>
                </a:path>
                <a:path w="668654" h="1640204">
                  <a:moveTo>
                    <a:pt x="133401" y="648232"/>
                  </a:moveTo>
                  <a:lnTo>
                    <a:pt x="133401" y="1639771"/>
                  </a:lnTo>
                </a:path>
                <a:path w="668654" h="1640204">
                  <a:moveTo>
                    <a:pt x="133401" y="0"/>
                  </a:moveTo>
                  <a:lnTo>
                    <a:pt x="133401" y="217457"/>
                  </a:lnTo>
                </a:path>
                <a:path w="668654" h="1640204">
                  <a:moveTo>
                    <a:pt x="200102" y="648232"/>
                  </a:moveTo>
                  <a:lnTo>
                    <a:pt x="200102" y="1639771"/>
                  </a:lnTo>
                </a:path>
                <a:path w="668654" h="1640204">
                  <a:moveTo>
                    <a:pt x="200102" y="0"/>
                  </a:moveTo>
                  <a:lnTo>
                    <a:pt x="200102" y="217457"/>
                  </a:lnTo>
                </a:path>
                <a:path w="668654" h="1640204">
                  <a:moveTo>
                    <a:pt x="333504" y="648232"/>
                  </a:moveTo>
                  <a:lnTo>
                    <a:pt x="333504" y="1639771"/>
                  </a:lnTo>
                </a:path>
                <a:path w="668654" h="1640204">
                  <a:moveTo>
                    <a:pt x="333504" y="0"/>
                  </a:moveTo>
                  <a:lnTo>
                    <a:pt x="333504" y="217457"/>
                  </a:lnTo>
                </a:path>
                <a:path w="668654" h="1640204">
                  <a:moveTo>
                    <a:pt x="401513" y="648232"/>
                  </a:moveTo>
                  <a:lnTo>
                    <a:pt x="401513" y="1639771"/>
                  </a:lnTo>
                </a:path>
                <a:path w="668654" h="1640204">
                  <a:moveTo>
                    <a:pt x="401513" y="0"/>
                  </a:moveTo>
                  <a:lnTo>
                    <a:pt x="401513" y="217457"/>
                  </a:lnTo>
                </a:path>
                <a:path w="668654" h="1640204">
                  <a:moveTo>
                    <a:pt x="468214" y="648232"/>
                  </a:moveTo>
                  <a:lnTo>
                    <a:pt x="468214" y="1639771"/>
                  </a:lnTo>
                </a:path>
                <a:path w="668654" h="1640204">
                  <a:moveTo>
                    <a:pt x="468214" y="0"/>
                  </a:moveTo>
                  <a:lnTo>
                    <a:pt x="468214" y="217457"/>
                  </a:lnTo>
                </a:path>
                <a:path w="668654" h="1640204">
                  <a:moveTo>
                    <a:pt x="534915" y="648232"/>
                  </a:moveTo>
                  <a:lnTo>
                    <a:pt x="534915" y="1639771"/>
                  </a:lnTo>
                </a:path>
                <a:path w="668654" h="1640204">
                  <a:moveTo>
                    <a:pt x="534915" y="0"/>
                  </a:moveTo>
                  <a:lnTo>
                    <a:pt x="534915" y="217457"/>
                  </a:lnTo>
                </a:path>
                <a:path w="668654" h="1640204">
                  <a:moveTo>
                    <a:pt x="668317" y="648232"/>
                  </a:moveTo>
                  <a:lnTo>
                    <a:pt x="668317" y="1639771"/>
                  </a:lnTo>
                </a:path>
                <a:path w="668654" h="1640204">
                  <a:moveTo>
                    <a:pt x="668317" y="0"/>
                  </a:moveTo>
                  <a:lnTo>
                    <a:pt x="668317" y="217457"/>
                  </a:lnTo>
                </a:path>
              </a:pathLst>
            </a:custGeom>
            <a:ln w="784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755128" y="1646833"/>
              <a:ext cx="736600" cy="1640205"/>
            </a:xfrm>
            <a:custGeom>
              <a:avLst/>
              <a:gdLst/>
              <a:ahLst/>
              <a:cxnLst/>
              <a:rect l="l" t="t" r="r" b="b"/>
              <a:pathLst>
                <a:path w="736600" h="1640204">
                  <a:moveTo>
                    <a:pt x="0" y="0"/>
                  </a:moveTo>
                  <a:lnTo>
                    <a:pt x="0" y="1639771"/>
                  </a:lnTo>
                </a:path>
                <a:path w="736600" h="1640204">
                  <a:moveTo>
                    <a:pt x="68008" y="0"/>
                  </a:moveTo>
                  <a:lnTo>
                    <a:pt x="68008" y="1639771"/>
                  </a:lnTo>
                </a:path>
                <a:path w="736600" h="1640204">
                  <a:moveTo>
                    <a:pt x="134709" y="0"/>
                  </a:moveTo>
                  <a:lnTo>
                    <a:pt x="134709" y="1639771"/>
                  </a:lnTo>
                </a:path>
                <a:path w="736600" h="1640204">
                  <a:moveTo>
                    <a:pt x="268111" y="0"/>
                  </a:moveTo>
                  <a:lnTo>
                    <a:pt x="268111" y="1639771"/>
                  </a:lnTo>
                </a:path>
                <a:path w="736600" h="1640204">
                  <a:moveTo>
                    <a:pt x="334812" y="0"/>
                  </a:moveTo>
                  <a:lnTo>
                    <a:pt x="334812" y="1639771"/>
                  </a:lnTo>
                </a:path>
                <a:path w="736600" h="1640204">
                  <a:moveTo>
                    <a:pt x="401513" y="0"/>
                  </a:moveTo>
                  <a:lnTo>
                    <a:pt x="401513" y="1639771"/>
                  </a:lnTo>
                </a:path>
                <a:path w="736600" h="1640204">
                  <a:moveTo>
                    <a:pt x="468214" y="0"/>
                  </a:moveTo>
                  <a:lnTo>
                    <a:pt x="468214" y="1639771"/>
                  </a:lnTo>
                </a:path>
                <a:path w="736600" h="1640204">
                  <a:moveTo>
                    <a:pt x="602924" y="0"/>
                  </a:moveTo>
                  <a:lnTo>
                    <a:pt x="602924" y="1639771"/>
                  </a:lnTo>
                </a:path>
                <a:path w="736600" h="1640204">
                  <a:moveTo>
                    <a:pt x="669624" y="0"/>
                  </a:moveTo>
                  <a:lnTo>
                    <a:pt x="669624" y="1639771"/>
                  </a:lnTo>
                </a:path>
                <a:path w="736600" h="1640204">
                  <a:moveTo>
                    <a:pt x="736325" y="0"/>
                  </a:moveTo>
                  <a:lnTo>
                    <a:pt x="736325" y="1639771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558155" y="1646833"/>
              <a:ext cx="869950" cy="1640205"/>
            </a:xfrm>
            <a:custGeom>
              <a:avLst/>
              <a:gdLst/>
              <a:ahLst/>
              <a:cxnLst/>
              <a:rect l="l" t="t" r="r" b="b"/>
              <a:pathLst>
                <a:path w="869950" h="1640204">
                  <a:moveTo>
                    <a:pt x="0" y="1447380"/>
                  </a:moveTo>
                  <a:lnTo>
                    <a:pt x="0" y="1639771"/>
                  </a:lnTo>
                </a:path>
                <a:path w="869950" h="1640204">
                  <a:moveTo>
                    <a:pt x="0" y="0"/>
                  </a:moveTo>
                  <a:lnTo>
                    <a:pt x="0" y="1016605"/>
                  </a:lnTo>
                </a:path>
                <a:path w="869950" h="1640204">
                  <a:moveTo>
                    <a:pt x="134709" y="1447380"/>
                  </a:moveTo>
                  <a:lnTo>
                    <a:pt x="134709" y="1639771"/>
                  </a:lnTo>
                </a:path>
                <a:path w="869950" h="1640204">
                  <a:moveTo>
                    <a:pt x="134709" y="0"/>
                  </a:moveTo>
                  <a:lnTo>
                    <a:pt x="134709" y="1016605"/>
                  </a:lnTo>
                </a:path>
                <a:path w="869950" h="1640204">
                  <a:moveTo>
                    <a:pt x="201410" y="1447380"/>
                  </a:moveTo>
                  <a:lnTo>
                    <a:pt x="201410" y="1639771"/>
                  </a:lnTo>
                </a:path>
                <a:path w="869950" h="1640204">
                  <a:moveTo>
                    <a:pt x="201410" y="0"/>
                  </a:moveTo>
                  <a:lnTo>
                    <a:pt x="201410" y="1016605"/>
                  </a:lnTo>
                </a:path>
                <a:path w="869950" h="1640204">
                  <a:moveTo>
                    <a:pt x="268111" y="1447380"/>
                  </a:moveTo>
                  <a:lnTo>
                    <a:pt x="268111" y="1639771"/>
                  </a:lnTo>
                </a:path>
                <a:path w="869950" h="1640204">
                  <a:moveTo>
                    <a:pt x="268111" y="0"/>
                  </a:moveTo>
                  <a:lnTo>
                    <a:pt x="268111" y="1016605"/>
                  </a:lnTo>
                </a:path>
                <a:path w="869950" h="1640204">
                  <a:moveTo>
                    <a:pt x="334812" y="1447380"/>
                  </a:moveTo>
                  <a:lnTo>
                    <a:pt x="334812" y="1639771"/>
                  </a:lnTo>
                </a:path>
                <a:path w="869950" h="1640204">
                  <a:moveTo>
                    <a:pt x="334812" y="0"/>
                  </a:moveTo>
                  <a:lnTo>
                    <a:pt x="334812" y="1016605"/>
                  </a:lnTo>
                </a:path>
                <a:path w="869950" h="1640204">
                  <a:moveTo>
                    <a:pt x="468214" y="1447380"/>
                  </a:moveTo>
                  <a:lnTo>
                    <a:pt x="468214" y="1639771"/>
                  </a:lnTo>
                </a:path>
                <a:path w="869950" h="1640204">
                  <a:moveTo>
                    <a:pt x="468214" y="0"/>
                  </a:moveTo>
                  <a:lnTo>
                    <a:pt x="468214" y="1016605"/>
                  </a:lnTo>
                </a:path>
                <a:path w="869950" h="1640204">
                  <a:moveTo>
                    <a:pt x="536223" y="1447380"/>
                  </a:moveTo>
                  <a:lnTo>
                    <a:pt x="536223" y="1639771"/>
                  </a:lnTo>
                </a:path>
                <a:path w="869950" h="1640204">
                  <a:moveTo>
                    <a:pt x="536223" y="0"/>
                  </a:moveTo>
                  <a:lnTo>
                    <a:pt x="536223" y="1016605"/>
                  </a:lnTo>
                </a:path>
                <a:path w="869950" h="1640204">
                  <a:moveTo>
                    <a:pt x="602924" y="1447380"/>
                  </a:moveTo>
                  <a:lnTo>
                    <a:pt x="602924" y="1639771"/>
                  </a:lnTo>
                </a:path>
                <a:path w="869950" h="1640204">
                  <a:moveTo>
                    <a:pt x="602924" y="0"/>
                  </a:moveTo>
                  <a:lnTo>
                    <a:pt x="602924" y="1016605"/>
                  </a:lnTo>
                </a:path>
                <a:path w="869950" h="1640204">
                  <a:moveTo>
                    <a:pt x="669624" y="1447380"/>
                  </a:moveTo>
                  <a:lnTo>
                    <a:pt x="669624" y="1639771"/>
                  </a:lnTo>
                </a:path>
                <a:path w="869950" h="1640204">
                  <a:moveTo>
                    <a:pt x="669624" y="0"/>
                  </a:moveTo>
                  <a:lnTo>
                    <a:pt x="669624" y="1016605"/>
                  </a:lnTo>
                </a:path>
                <a:path w="869950" h="1640204">
                  <a:moveTo>
                    <a:pt x="803026" y="1447380"/>
                  </a:moveTo>
                  <a:lnTo>
                    <a:pt x="803026" y="1639771"/>
                  </a:lnTo>
                </a:path>
                <a:path w="869950" h="1640204">
                  <a:moveTo>
                    <a:pt x="803026" y="0"/>
                  </a:moveTo>
                  <a:lnTo>
                    <a:pt x="803026" y="1016605"/>
                  </a:lnTo>
                </a:path>
                <a:path w="869950" h="1640204">
                  <a:moveTo>
                    <a:pt x="869727" y="1447380"/>
                  </a:moveTo>
                  <a:lnTo>
                    <a:pt x="869727" y="1639771"/>
                  </a:lnTo>
                </a:path>
                <a:path w="869950" h="1640204">
                  <a:moveTo>
                    <a:pt x="869727" y="0"/>
                  </a:moveTo>
                  <a:lnTo>
                    <a:pt x="869727" y="1016605"/>
                  </a:lnTo>
                </a:path>
              </a:pathLst>
            </a:custGeom>
            <a:ln w="784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95891" y="1646833"/>
              <a:ext cx="67310" cy="1640205"/>
            </a:xfrm>
            <a:custGeom>
              <a:avLst/>
              <a:gdLst/>
              <a:ahLst/>
              <a:cxnLst/>
              <a:rect l="l" t="t" r="r" b="b"/>
              <a:pathLst>
                <a:path w="67310" h="1640204">
                  <a:moveTo>
                    <a:pt x="0" y="0"/>
                  </a:moveTo>
                  <a:lnTo>
                    <a:pt x="0" y="1639771"/>
                  </a:lnTo>
                </a:path>
                <a:path w="67310" h="1640204">
                  <a:moveTo>
                    <a:pt x="66700" y="0"/>
                  </a:moveTo>
                  <a:lnTo>
                    <a:pt x="66700" y="1639771"/>
                  </a:lnTo>
                </a:path>
              </a:pathLst>
            </a:custGeom>
            <a:ln w="784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83784" y="1646833"/>
              <a:ext cx="335280" cy="1640205"/>
            </a:xfrm>
            <a:custGeom>
              <a:avLst/>
              <a:gdLst/>
              <a:ahLst/>
              <a:cxnLst/>
              <a:rect l="l" t="t" r="r" b="b"/>
              <a:pathLst>
                <a:path w="335280" h="1640204">
                  <a:moveTo>
                    <a:pt x="0" y="0"/>
                  </a:moveTo>
                  <a:lnTo>
                    <a:pt x="0" y="1639771"/>
                  </a:lnTo>
                </a:path>
                <a:path w="335280" h="1640204">
                  <a:moveTo>
                    <a:pt x="334812" y="0"/>
                  </a:moveTo>
                  <a:lnTo>
                    <a:pt x="334812" y="1639771"/>
                  </a:lnTo>
                </a:path>
              </a:pathLst>
            </a:custGeom>
            <a:ln w="784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52101" y="1646833"/>
              <a:ext cx="669925" cy="1640205"/>
            </a:xfrm>
            <a:custGeom>
              <a:avLst/>
              <a:gdLst/>
              <a:ahLst/>
              <a:cxnLst/>
              <a:rect l="l" t="t" r="r" b="b"/>
              <a:pathLst>
                <a:path w="669925" h="1640204">
                  <a:moveTo>
                    <a:pt x="0" y="648232"/>
                  </a:moveTo>
                  <a:lnTo>
                    <a:pt x="0" y="1639771"/>
                  </a:lnTo>
                </a:path>
                <a:path w="669925" h="1640204">
                  <a:moveTo>
                    <a:pt x="0" y="0"/>
                  </a:moveTo>
                  <a:lnTo>
                    <a:pt x="0" y="217457"/>
                  </a:lnTo>
                </a:path>
                <a:path w="669925" h="1640204">
                  <a:moveTo>
                    <a:pt x="334812" y="648232"/>
                  </a:moveTo>
                  <a:lnTo>
                    <a:pt x="334812" y="1639771"/>
                  </a:lnTo>
                </a:path>
                <a:path w="669925" h="1640204">
                  <a:moveTo>
                    <a:pt x="334812" y="0"/>
                  </a:moveTo>
                  <a:lnTo>
                    <a:pt x="334812" y="217457"/>
                  </a:lnTo>
                </a:path>
                <a:path w="669925" h="1640204">
                  <a:moveTo>
                    <a:pt x="669624" y="648232"/>
                  </a:moveTo>
                  <a:lnTo>
                    <a:pt x="669624" y="1639771"/>
                  </a:lnTo>
                </a:path>
                <a:path w="669925" h="1640204">
                  <a:moveTo>
                    <a:pt x="669624" y="0"/>
                  </a:moveTo>
                  <a:lnTo>
                    <a:pt x="669624" y="217457"/>
                  </a:lnTo>
                </a:path>
              </a:pathLst>
            </a:custGeom>
            <a:ln w="784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956539" y="1646833"/>
              <a:ext cx="335280" cy="1640205"/>
            </a:xfrm>
            <a:custGeom>
              <a:avLst/>
              <a:gdLst/>
              <a:ahLst/>
              <a:cxnLst/>
              <a:rect l="l" t="t" r="r" b="b"/>
              <a:pathLst>
                <a:path w="335279" h="1640204">
                  <a:moveTo>
                    <a:pt x="0" y="0"/>
                  </a:moveTo>
                  <a:lnTo>
                    <a:pt x="0" y="1639771"/>
                  </a:lnTo>
                </a:path>
                <a:path w="335279" h="1640204">
                  <a:moveTo>
                    <a:pt x="334812" y="0"/>
                  </a:moveTo>
                  <a:lnTo>
                    <a:pt x="334812" y="1639771"/>
                  </a:lnTo>
                </a:path>
              </a:pathLst>
            </a:custGeom>
            <a:ln w="784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24856" y="1646833"/>
              <a:ext cx="669925" cy="1640205"/>
            </a:xfrm>
            <a:custGeom>
              <a:avLst/>
              <a:gdLst/>
              <a:ahLst/>
              <a:cxnLst/>
              <a:rect l="l" t="t" r="r" b="b"/>
              <a:pathLst>
                <a:path w="669925" h="1640204">
                  <a:moveTo>
                    <a:pt x="0" y="1447380"/>
                  </a:moveTo>
                  <a:lnTo>
                    <a:pt x="0" y="1639771"/>
                  </a:lnTo>
                </a:path>
                <a:path w="669925" h="1640204">
                  <a:moveTo>
                    <a:pt x="0" y="0"/>
                  </a:moveTo>
                  <a:lnTo>
                    <a:pt x="0" y="1016605"/>
                  </a:lnTo>
                </a:path>
                <a:path w="669925" h="1640204">
                  <a:moveTo>
                    <a:pt x="334812" y="1447380"/>
                  </a:moveTo>
                  <a:lnTo>
                    <a:pt x="334812" y="1639771"/>
                  </a:lnTo>
                </a:path>
                <a:path w="669925" h="1640204">
                  <a:moveTo>
                    <a:pt x="334812" y="0"/>
                  </a:moveTo>
                  <a:lnTo>
                    <a:pt x="334812" y="1016605"/>
                  </a:lnTo>
                </a:path>
                <a:path w="669925" h="1640204">
                  <a:moveTo>
                    <a:pt x="669624" y="1447380"/>
                  </a:moveTo>
                  <a:lnTo>
                    <a:pt x="669624" y="1639771"/>
                  </a:lnTo>
                </a:path>
                <a:path w="669925" h="1640204">
                  <a:moveTo>
                    <a:pt x="669624" y="0"/>
                  </a:moveTo>
                  <a:lnTo>
                    <a:pt x="669624" y="1016605"/>
                  </a:lnTo>
                </a:path>
              </a:pathLst>
            </a:custGeom>
            <a:ln w="784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283784" y="1646833"/>
              <a:ext cx="3345815" cy="1675130"/>
            </a:xfrm>
            <a:custGeom>
              <a:avLst/>
              <a:gdLst/>
              <a:ahLst/>
              <a:cxnLst/>
              <a:rect l="l" t="t" r="r" b="b"/>
              <a:pathLst>
                <a:path w="3345815" h="1675129">
                  <a:moveTo>
                    <a:pt x="3345509" y="0"/>
                  </a:moveTo>
                  <a:lnTo>
                    <a:pt x="3345509" y="1639771"/>
                  </a:lnTo>
                </a:path>
                <a:path w="3345815" h="1675129">
                  <a:moveTo>
                    <a:pt x="0" y="1639771"/>
                  </a:moveTo>
                  <a:lnTo>
                    <a:pt x="3345509" y="1639771"/>
                  </a:lnTo>
                </a:path>
                <a:path w="3345815" h="1675129">
                  <a:moveTo>
                    <a:pt x="0" y="1639771"/>
                  </a:moveTo>
                  <a:lnTo>
                    <a:pt x="0" y="1675077"/>
                  </a:lnTo>
                </a:path>
                <a:path w="3345815" h="1675129">
                  <a:moveTo>
                    <a:pt x="334812" y="1639771"/>
                  </a:moveTo>
                  <a:lnTo>
                    <a:pt x="334812" y="1675077"/>
                  </a:lnTo>
                </a:path>
                <a:path w="3345815" h="1675129">
                  <a:moveTo>
                    <a:pt x="668317" y="1639771"/>
                  </a:moveTo>
                  <a:lnTo>
                    <a:pt x="668317" y="1675077"/>
                  </a:lnTo>
                </a:path>
                <a:path w="3345815" h="1675129">
                  <a:moveTo>
                    <a:pt x="1003129" y="1639771"/>
                  </a:moveTo>
                  <a:lnTo>
                    <a:pt x="1003129" y="1675077"/>
                  </a:lnTo>
                </a:path>
                <a:path w="3345815" h="1675129">
                  <a:moveTo>
                    <a:pt x="1337942" y="1639771"/>
                  </a:moveTo>
                  <a:lnTo>
                    <a:pt x="1337942" y="1675077"/>
                  </a:lnTo>
                </a:path>
                <a:path w="3345815" h="1675129">
                  <a:moveTo>
                    <a:pt x="1672754" y="1639771"/>
                  </a:moveTo>
                  <a:lnTo>
                    <a:pt x="1672754" y="1675077"/>
                  </a:lnTo>
                </a:path>
                <a:path w="3345815" h="1675129">
                  <a:moveTo>
                    <a:pt x="2007567" y="1639771"/>
                  </a:moveTo>
                  <a:lnTo>
                    <a:pt x="2007567" y="1675077"/>
                  </a:lnTo>
                </a:path>
                <a:path w="3345815" h="1675129">
                  <a:moveTo>
                    <a:pt x="2341071" y="1639771"/>
                  </a:moveTo>
                  <a:lnTo>
                    <a:pt x="2341071" y="1675077"/>
                  </a:lnTo>
                </a:path>
                <a:path w="3345815" h="1675129">
                  <a:moveTo>
                    <a:pt x="2675884" y="1639771"/>
                  </a:moveTo>
                  <a:lnTo>
                    <a:pt x="2675884" y="1675077"/>
                  </a:lnTo>
                </a:path>
                <a:path w="3345815" h="1675129">
                  <a:moveTo>
                    <a:pt x="3010696" y="1639771"/>
                  </a:moveTo>
                  <a:lnTo>
                    <a:pt x="3010696" y="1675077"/>
                  </a:lnTo>
                </a:path>
                <a:path w="3345815" h="1675129">
                  <a:moveTo>
                    <a:pt x="3345509" y="1639771"/>
                  </a:moveTo>
                  <a:lnTo>
                    <a:pt x="3345509" y="1675077"/>
                  </a:lnTo>
                </a:path>
              </a:pathLst>
            </a:custGeom>
            <a:ln w="784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617986" y="2089358"/>
              <a:ext cx="3011805" cy="1115695"/>
            </a:xfrm>
            <a:custGeom>
              <a:avLst/>
              <a:gdLst/>
              <a:ahLst/>
              <a:cxnLst/>
              <a:rect l="l" t="t" r="r" b="b"/>
              <a:pathLst>
                <a:path w="3011804" h="1115695">
                  <a:moveTo>
                    <a:pt x="0" y="1115476"/>
                  </a:moveTo>
                  <a:lnTo>
                    <a:pt x="41822" y="1084157"/>
                  </a:lnTo>
                  <a:lnTo>
                    <a:pt x="83645" y="1052037"/>
                  </a:lnTo>
                  <a:lnTo>
                    <a:pt x="125468" y="1019596"/>
                  </a:lnTo>
                  <a:lnTo>
                    <a:pt x="167291" y="987315"/>
                  </a:lnTo>
                  <a:lnTo>
                    <a:pt x="209114" y="955676"/>
                  </a:lnTo>
                  <a:lnTo>
                    <a:pt x="250937" y="925158"/>
                  </a:lnTo>
                  <a:lnTo>
                    <a:pt x="292760" y="896243"/>
                  </a:lnTo>
                  <a:lnTo>
                    <a:pt x="334583" y="869412"/>
                  </a:lnTo>
                  <a:lnTo>
                    <a:pt x="382395" y="841671"/>
                  </a:lnTo>
                  <a:lnTo>
                    <a:pt x="430199" y="816560"/>
                  </a:lnTo>
                  <a:lnTo>
                    <a:pt x="477996" y="793362"/>
                  </a:lnTo>
                  <a:lnTo>
                    <a:pt x="525788" y="771361"/>
                  </a:lnTo>
                  <a:lnTo>
                    <a:pt x="573576" y="749838"/>
                  </a:lnTo>
                  <a:lnTo>
                    <a:pt x="621361" y="728076"/>
                  </a:lnTo>
                  <a:lnTo>
                    <a:pt x="669145" y="705358"/>
                  </a:lnTo>
                  <a:lnTo>
                    <a:pt x="716969" y="681915"/>
                  </a:lnTo>
                  <a:lnTo>
                    <a:pt x="764782" y="658473"/>
                  </a:lnTo>
                  <a:lnTo>
                    <a:pt x="812585" y="635035"/>
                  </a:lnTo>
                  <a:lnTo>
                    <a:pt x="860380" y="611603"/>
                  </a:lnTo>
                  <a:lnTo>
                    <a:pt x="908170" y="588178"/>
                  </a:lnTo>
                  <a:lnTo>
                    <a:pt x="955955" y="564763"/>
                  </a:lnTo>
                  <a:lnTo>
                    <a:pt x="1003739" y="541359"/>
                  </a:lnTo>
                  <a:lnTo>
                    <a:pt x="1051529" y="518487"/>
                  </a:lnTo>
                  <a:lnTo>
                    <a:pt x="1099328" y="496378"/>
                  </a:lnTo>
                  <a:lnTo>
                    <a:pt x="1147133" y="474459"/>
                  </a:lnTo>
                  <a:lnTo>
                    <a:pt x="1194940" y="452158"/>
                  </a:lnTo>
                  <a:lnTo>
                    <a:pt x="1242745" y="428905"/>
                  </a:lnTo>
                  <a:lnTo>
                    <a:pt x="1290544" y="404127"/>
                  </a:lnTo>
                  <a:lnTo>
                    <a:pt x="1338334" y="377252"/>
                  </a:lnTo>
                  <a:lnTo>
                    <a:pt x="1380149" y="351131"/>
                  </a:lnTo>
                  <a:lnTo>
                    <a:pt x="1421972" y="322544"/>
                  </a:lnTo>
                  <a:lnTo>
                    <a:pt x="1463801" y="292356"/>
                  </a:lnTo>
                  <a:lnTo>
                    <a:pt x="1505631" y="261431"/>
                  </a:lnTo>
                  <a:lnTo>
                    <a:pt x="1547462" y="230633"/>
                  </a:lnTo>
                  <a:lnTo>
                    <a:pt x="1589290" y="200828"/>
                  </a:lnTo>
                  <a:lnTo>
                    <a:pt x="1631113" y="172880"/>
                  </a:lnTo>
                  <a:lnTo>
                    <a:pt x="1672928" y="147653"/>
                  </a:lnTo>
                  <a:lnTo>
                    <a:pt x="1714744" y="122997"/>
                  </a:lnTo>
                  <a:lnTo>
                    <a:pt x="1756567" y="97229"/>
                  </a:lnTo>
                  <a:lnTo>
                    <a:pt x="1798395" y="71791"/>
                  </a:lnTo>
                  <a:lnTo>
                    <a:pt x="1840226" y="48123"/>
                  </a:lnTo>
                  <a:lnTo>
                    <a:pt x="1882056" y="27669"/>
                  </a:lnTo>
                  <a:lnTo>
                    <a:pt x="1923885" y="11869"/>
                  </a:lnTo>
                  <a:lnTo>
                    <a:pt x="1965708" y="2165"/>
                  </a:lnTo>
                  <a:lnTo>
                    <a:pt x="2007523" y="0"/>
                  </a:lnTo>
                  <a:lnTo>
                    <a:pt x="2049334" y="6962"/>
                  </a:lnTo>
                  <a:lnTo>
                    <a:pt x="2091146" y="22418"/>
                  </a:lnTo>
                  <a:lnTo>
                    <a:pt x="2132961" y="44349"/>
                  </a:lnTo>
                  <a:lnTo>
                    <a:pt x="2174779" y="70734"/>
                  </a:lnTo>
                  <a:lnTo>
                    <a:pt x="2216603" y="99556"/>
                  </a:lnTo>
                  <a:lnTo>
                    <a:pt x="2258433" y="128796"/>
                  </a:lnTo>
                  <a:lnTo>
                    <a:pt x="2300271" y="156435"/>
                  </a:lnTo>
                  <a:lnTo>
                    <a:pt x="2342118" y="180453"/>
                  </a:lnTo>
                  <a:lnTo>
                    <a:pt x="2389901" y="204749"/>
                  </a:lnTo>
                  <a:lnTo>
                    <a:pt x="2437687" y="228511"/>
                  </a:lnTo>
                  <a:lnTo>
                    <a:pt x="2485477" y="251886"/>
                  </a:lnTo>
                  <a:lnTo>
                    <a:pt x="2533272" y="275020"/>
                  </a:lnTo>
                  <a:lnTo>
                    <a:pt x="2581075" y="298062"/>
                  </a:lnTo>
                  <a:lnTo>
                    <a:pt x="2628888" y="321157"/>
                  </a:lnTo>
                  <a:lnTo>
                    <a:pt x="2676712" y="344452"/>
                  </a:lnTo>
                  <a:lnTo>
                    <a:pt x="2724496" y="367896"/>
                  </a:lnTo>
                  <a:lnTo>
                    <a:pt x="2772282" y="391340"/>
                  </a:lnTo>
                  <a:lnTo>
                    <a:pt x="2820072" y="414784"/>
                  </a:lnTo>
                  <a:lnTo>
                    <a:pt x="2867867" y="438228"/>
                  </a:lnTo>
                  <a:lnTo>
                    <a:pt x="2915670" y="461672"/>
                  </a:lnTo>
                  <a:lnTo>
                    <a:pt x="2963483" y="485116"/>
                  </a:lnTo>
                  <a:lnTo>
                    <a:pt x="3011307" y="508560"/>
                  </a:lnTo>
                </a:path>
              </a:pathLst>
            </a:custGeom>
            <a:ln w="2353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617986" y="1829466"/>
              <a:ext cx="3011805" cy="1186815"/>
            </a:xfrm>
            <a:custGeom>
              <a:avLst/>
              <a:gdLst/>
              <a:ahLst/>
              <a:cxnLst/>
              <a:rect l="l" t="t" r="r" b="b"/>
              <a:pathLst>
                <a:path w="3011804" h="1186814">
                  <a:moveTo>
                    <a:pt x="0" y="1186393"/>
                  </a:moveTo>
                  <a:lnTo>
                    <a:pt x="41822" y="1153595"/>
                  </a:lnTo>
                  <a:lnTo>
                    <a:pt x="83645" y="1119997"/>
                  </a:lnTo>
                  <a:lnTo>
                    <a:pt x="125468" y="1086080"/>
                  </a:lnTo>
                  <a:lnTo>
                    <a:pt x="167291" y="1052324"/>
                  </a:lnTo>
                  <a:lnTo>
                    <a:pt x="209114" y="1019210"/>
                  </a:lnTo>
                  <a:lnTo>
                    <a:pt x="250937" y="987219"/>
                  </a:lnTo>
                  <a:lnTo>
                    <a:pt x="292760" y="956831"/>
                  </a:lnTo>
                  <a:lnTo>
                    <a:pt x="334583" y="928528"/>
                  </a:lnTo>
                  <a:lnTo>
                    <a:pt x="382395" y="899079"/>
                  </a:lnTo>
                  <a:lnTo>
                    <a:pt x="430199" y="872273"/>
                  </a:lnTo>
                  <a:lnTo>
                    <a:pt x="477996" y="847388"/>
                  </a:lnTo>
                  <a:lnTo>
                    <a:pt x="525788" y="823704"/>
                  </a:lnTo>
                  <a:lnTo>
                    <a:pt x="573576" y="800500"/>
                  </a:lnTo>
                  <a:lnTo>
                    <a:pt x="621361" y="777056"/>
                  </a:lnTo>
                  <a:lnTo>
                    <a:pt x="669145" y="752651"/>
                  </a:lnTo>
                  <a:lnTo>
                    <a:pt x="716969" y="727526"/>
                  </a:lnTo>
                  <a:lnTo>
                    <a:pt x="764782" y="702401"/>
                  </a:lnTo>
                  <a:lnTo>
                    <a:pt x="812585" y="677275"/>
                  </a:lnTo>
                  <a:lnTo>
                    <a:pt x="860380" y="652150"/>
                  </a:lnTo>
                  <a:lnTo>
                    <a:pt x="908170" y="627025"/>
                  </a:lnTo>
                  <a:lnTo>
                    <a:pt x="955955" y="601900"/>
                  </a:lnTo>
                  <a:lnTo>
                    <a:pt x="1003739" y="576775"/>
                  </a:lnTo>
                  <a:lnTo>
                    <a:pt x="1051529" y="552227"/>
                  </a:lnTo>
                  <a:lnTo>
                    <a:pt x="1099328" y="528449"/>
                  </a:lnTo>
                  <a:lnTo>
                    <a:pt x="1147133" y="504864"/>
                  </a:lnTo>
                  <a:lnTo>
                    <a:pt x="1194940" y="480894"/>
                  </a:lnTo>
                  <a:lnTo>
                    <a:pt x="1242745" y="455961"/>
                  </a:lnTo>
                  <a:lnTo>
                    <a:pt x="1290544" y="429489"/>
                  </a:lnTo>
                  <a:lnTo>
                    <a:pt x="1338334" y="400898"/>
                  </a:lnTo>
                  <a:lnTo>
                    <a:pt x="1380149" y="373306"/>
                  </a:lnTo>
                  <a:lnTo>
                    <a:pt x="1421972" y="343246"/>
                  </a:lnTo>
                  <a:lnTo>
                    <a:pt x="1463801" y="311583"/>
                  </a:lnTo>
                  <a:lnTo>
                    <a:pt x="1505631" y="279179"/>
                  </a:lnTo>
                  <a:lnTo>
                    <a:pt x="1547462" y="246898"/>
                  </a:lnTo>
                  <a:lnTo>
                    <a:pt x="1589290" y="215602"/>
                  </a:lnTo>
                  <a:lnTo>
                    <a:pt x="1631113" y="186156"/>
                  </a:lnTo>
                  <a:lnTo>
                    <a:pt x="1672928" y="159422"/>
                  </a:lnTo>
                  <a:lnTo>
                    <a:pt x="1714744" y="133331"/>
                  </a:lnTo>
                  <a:lnTo>
                    <a:pt x="1756567" y="106117"/>
                  </a:lnTo>
                  <a:lnTo>
                    <a:pt x="1798395" y="79223"/>
                  </a:lnTo>
                  <a:lnTo>
                    <a:pt x="1840226" y="54089"/>
                  </a:lnTo>
                  <a:lnTo>
                    <a:pt x="1882056" y="32158"/>
                  </a:lnTo>
                  <a:lnTo>
                    <a:pt x="1923885" y="14872"/>
                  </a:lnTo>
                  <a:lnTo>
                    <a:pt x="1965708" y="3672"/>
                  </a:lnTo>
                  <a:lnTo>
                    <a:pt x="2007523" y="0"/>
                  </a:lnTo>
                  <a:lnTo>
                    <a:pt x="2049334" y="5491"/>
                  </a:lnTo>
                  <a:lnTo>
                    <a:pt x="2091146" y="19476"/>
                  </a:lnTo>
                  <a:lnTo>
                    <a:pt x="2132961" y="39935"/>
                  </a:lnTo>
                  <a:lnTo>
                    <a:pt x="2174779" y="64850"/>
                  </a:lnTo>
                  <a:lnTo>
                    <a:pt x="2216603" y="92201"/>
                  </a:lnTo>
                  <a:lnTo>
                    <a:pt x="2258433" y="119970"/>
                  </a:lnTo>
                  <a:lnTo>
                    <a:pt x="2300271" y="146137"/>
                  </a:lnTo>
                  <a:lnTo>
                    <a:pt x="2342118" y="168684"/>
                  </a:lnTo>
                  <a:lnTo>
                    <a:pt x="2389901" y="191264"/>
                  </a:lnTo>
                  <a:lnTo>
                    <a:pt x="2437687" y="213332"/>
                  </a:lnTo>
                  <a:lnTo>
                    <a:pt x="2485477" y="235027"/>
                  </a:lnTo>
                  <a:lnTo>
                    <a:pt x="2533272" y="256493"/>
                  </a:lnTo>
                  <a:lnTo>
                    <a:pt x="2581075" y="277868"/>
                  </a:lnTo>
                  <a:lnTo>
                    <a:pt x="2628888" y="299295"/>
                  </a:lnTo>
                  <a:lnTo>
                    <a:pt x="2676712" y="320914"/>
                  </a:lnTo>
                  <a:lnTo>
                    <a:pt x="2724496" y="342637"/>
                  </a:lnTo>
                  <a:lnTo>
                    <a:pt x="2772282" y="364371"/>
                  </a:lnTo>
                  <a:lnTo>
                    <a:pt x="2820072" y="386114"/>
                  </a:lnTo>
                  <a:lnTo>
                    <a:pt x="2867867" y="407865"/>
                  </a:lnTo>
                  <a:lnTo>
                    <a:pt x="2915670" y="429622"/>
                  </a:lnTo>
                  <a:lnTo>
                    <a:pt x="2963483" y="451382"/>
                  </a:lnTo>
                  <a:lnTo>
                    <a:pt x="3011307" y="473145"/>
                  </a:lnTo>
                </a:path>
              </a:pathLst>
            </a:custGeom>
            <a:ln w="23537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2243096" y="3339286"/>
            <a:ext cx="80645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031385" y="1895404"/>
            <a:ext cx="248285" cy="11461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550">
                <a:latin typeface="Franklin Gothic Medium"/>
                <a:cs typeface="Franklin Gothic Medium"/>
              </a:rPr>
              <a:t>Efficiency</a:t>
            </a:r>
            <a:r>
              <a:rPr dirty="0" sz="1550" spc="-85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550182" y="3326279"/>
            <a:ext cx="3176270" cy="4279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47345" algn="l"/>
                <a:tab pos="681355" algn="l"/>
                <a:tab pos="1016635" algn="l"/>
                <a:tab pos="1351280" algn="l"/>
                <a:tab pos="1685925" algn="l"/>
                <a:tab pos="2020570" algn="l"/>
                <a:tab pos="2355215" algn="l"/>
                <a:tab pos="2689860" algn="l"/>
                <a:tab pos="2997200" algn="l"/>
              </a:tabLst>
            </a:pPr>
            <a:r>
              <a:rPr dirty="0" sz="850" spc="-25">
                <a:latin typeface="Calibri"/>
                <a:cs typeface="Calibri"/>
              </a:rPr>
              <a:t>10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20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30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40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50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60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70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80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90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100</a:t>
            </a:r>
            <a:endParaRPr sz="85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  <a:spcBef>
                <a:spcPts val="185"/>
              </a:spcBef>
            </a:pPr>
            <a:r>
              <a:rPr dirty="0" sz="1550">
                <a:latin typeface="Franklin Gothic Medium"/>
                <a:cs typeface="Franklin Gothic Medium"/>
              </a:rPr>
              <a:t>Load</a:t>
            </a:r>
            <a:r>
              <a:rPr dirty="0" sz="1550" spc="-50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904300" y="1522403"/>
            <a:ext cx="3931920" cy="2362200"/>
            <a:chOff x="1904300" y="1522403"/>
            <a:chExt cx="3931920" cy="2362200"/>
          </a:xfrm>
        </p:grpSpPr>
        <p:sp>
          <p:nvSpPr>
            <p:cNvPr id="47" name="object 47" descr=""/>
            <p:cNvSpPr/>
            <p:nvPr/>
          </p:nvSpPr>
          <p:spPr>
            <a:xfrm>
              <a:off x="1908428" y="1526531"/>
              <a:ext cx="3923665" cy="2353945"/>
            </a:xfrm>
            <a:custGeom>
              <a:avLst/>
              <a:gdLst/>
              <a:ahLst/>
              <a:cxnLst/>
              <a:rect l="l" t="t" r="r" b="b"/>
              <a:pathLst>
                <a:path w="3923665" h="2353945">
                  <a:moveTo>
                    <a:pt x="0" y="2353739"/>
                  </a:moveTo>
                  <a:lnTo>
                    <a:pt x="3923583" y="2353739"/>
                  </a:lnTo>
                  <a:lnTo>
                    <a:pt x="3923583" y="0"/>
                  </a:lnTo>
                  <a:lnTo>
                    <a:pt x="0" y="0"/>
                  </a:lnTo>
                  <a:lnTo>
                    <a:pt x="0" y="2353739"/>
                  </a:lnTo>
                  <a:close/>
                </a:path>
              </a:pathLst>
            </a:custGeom>
            <a:ln w="784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894848" y="1864291"/>
              <a:ext cx="818515" cy="431165"/>
            </a:xfrm>
            <a:custGeom>
              <a:avLst/>
              <a:gdLst/>
              <a:ahLst/>
              <a:cxnLst/>
              <a:rect l="l" t="t" r="r" b="b"/>
              <a:pathLst>
                <a:path w="818514" h="431164">
                  <a:moveTo>
                    <a:pt x="818154" y="0"/>
                  </a:moveTo>
                  <a:lnTo>
                    <a:pt x="0" y="0"/>
                  </a:lnTo>
                  <a:lnTo>
                    <a:pt x="0" y="430775"/>
                  </a:lnTo>
                  <a:lnTo>
                    <a:pt x="818154" y="430775"/>
                  </a:lnTo>
                  <a:lnTo>
                    <a:pt x="818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894848" y="1864291"/>
              <a:ext cx="818515" cy="431165"/>
            </a:xfrm>
            <a:custGeom>
              <a:avLst/>
              <a:gdLst/>
              <a:ahLst/>
              <a:cxnLst/>
              <a:rect l="l" t="t" r="r" b="b"/>
              <a:pathLst>
                <a:path w="818514" h="431164">
                  <a:moveTo>
                    <a:pt x="0" y="0"/>
                  </a:moveTo>
                  <a:lnTo>
                    <a:pt x="818154" y="0"/>
                  </a:lnTo>
                  <a:lnTo>
                    <a:pt x="818154" y="430775"/>
                  </a:lnTo>
                  <a:lnTo>
                    <a:pt x="0" y="430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1990169" y="1163828"/>
            <a:ext cx="940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90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 </a:t>
            </a:r>
            <a:r>
              <a:rPr dirty="0" sz="1800" spc="-25">
                <a:latin typeface="Arial"/>
                <a:cs typeface="Arial"/>
              </a:rPr>
              <a:t>rms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180077" y="1163828"/>
            <a:ext cx="1067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265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rms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6547418" y="1632847"/>
            <a:ext cx="3376929" cy="1691005"/>
            <a:chOff x="6547418" y="1632847"/>
            <a:chExt cx="3376929" cy="1691005"/>
          </a:xfrm>
        </p:grpSpPr>
        <p:sp>
          <p:nvSpPr>
            <p:cNvPr id="53" name="object 53" descr=""/>
            <p:cNvSpPr/>
            <p:nvPr/>
          </p:nvSpPr>
          <p:spPr>
            <a:xfrm>
              <a:off x="6551545" y="3138184"/>
              <a:ext cx="3360420" cy="109220"/>
            </a:xfrm>
            <a:custGeom>
              <a:avLst/>
              <a:gdLst/>
              <a:ahLst/>
              <a:cxnLst/>
              <a:rect l="l" t="t" r="r" b="b"/>
              <a:pathLst>
                <a:path w="3360420" h="109219">
                  <a:moveTo>
                    <a:pt x="0" y="109011"/>
                  </a:moveTo>
                  <a:lnTo>
                    <a:pt x="3360250" y="109011"/>
                  </a:lnTo>
                </a:path>
                <a:path w="3360420" h="109219">
                  <a:moveTo>
                    <a:pt x="0" y="72236"/>
                  </a:moveTo>
                  <a:lnTo>
                    <a:pt x="3360250" y="72236"/>
                  </a:lnTo>
                </a:path>
                <a:path w="3360420" h="109219">
                  <a:moveTo>
                    <a:pt x="0" y="36775"/>
                  </a:moveTo>
                  <a:lnTo>
                    <a:pt x="3360250" y="36775"/>
                  </a:lnTo>
                </a:path>
                <a:path w="3360420" h="109219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551545" y="2954308"/>
              <a:ext cx="2209800" cy="110489"/>
            </a:xfrm>
            <a:custGeom>
              <a:avLst/>
              <a:gdLst/>
              <a:ahLst/>
              <a:cxnLst/>
              <a:rect l="l" t="t" r="r" b="b"/>
              <a:pathLst>
                <a:path w="2209800" h="110489">
                  <a:moveTo>
                    <a:pt x="0" y="110325"/>
                  </a:moveTo>
                  <a:lnTo>
                    <a:pt x="2209172" y="110325"/>
                  </a:lnTo>
                </a:path>
                <a:path w="2209800" h="110489">
                  <a:moveTo>
                    <a:pt x="0" y="73550"/>
                  </a:moveTo>
                  <a:lnTo>
                    <a:pt x="2209172" y="73550"/>
                  </a:lnTo>
                </a:path>
                <a:path w="2209800" h="110489">
                  <a:moveTo>
                    <a:pt x="0" y="36775"/>
                  </a:moveTo>
                  <a:lnTo>
                    <a:pt x="2209172" y="36775"/>
                  </a:lnTo>
                </a:path>
                <a:path w="2209800" h="110489">
                  <a:moveTo>
                    <a:pt x="0" y="0"/>
                  </a:moveTo>
                  <a:lnTo>
                    <a:pt x="2209172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551545" y="3101409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 h="0">
                  <a:moveTo>
                    <a:pt x="0" y="0"/>
                  </a:moveTo>
                  <a:lnTo>
                    <a:pt x="2209172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716921" y="2954308"/>
              <a:ext cx="194945" cy="110489"/>
            </a:xfrm>
            <a:custGeom>
              <a:avLst/>
              <a:gdLst/>
              <a:ahLst/>
              <a:cxnLst/>
              <a:rect l="l" t="t" r="r" b="b"/>
              <a:pathLst>
                <a:path w="194945" h="110489">
                  <a:moveTo>
                    <a:pt x="0" y="110325"/>
                  </a:moveTo>
                  <a:lnTo>
                    <a:pt x="194874" y="110325"/>
                  </a:lnTo>
                </a:path>
                <a:path w="194945" h="110489">
                  <a:moveTo>
                    <a:pt x="0" y="73550"/>
                  </a:moveTo>
                  <a:lnTo>
                    <a:pt x="194874" y="73550"/>
                  </a:lnTo>
                </a:path>
                <a:path w="194945" h="110489">
                  <a:moveTo>
                    <a:pt x="0" y="36775"/>
                  </a:moveTo>
                  <a:lnTo>
                    <a:pt x="194874" y="36775"/>
                  </a:lnTo>
                </a:path>
                <a:path w="194945" h="110489">
                  <a:moveTo>
                    <a:pt x="0" y="0"/>
                  </a:moveTo>
                  <a:lnTo>
                    <a:pt x="194874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716921" y="3101409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0" y="0"/>
                  </a:moveTo>
                  <a:lnTo>
                    <a:pt x="194874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551545" y="2771747"/>
              <a:ext cx="2209800" cy="110489"/>
            </a:xfrm>
            <a:custGeom>
              <a:avLst/>
              <a:gdLst/>
              <a:ahLst/>
              <a:cxnLst/>
              <a:rect l="l" t="t" r="r" b="b"/>
              <a:pathLst>
                <a:path w="2209800" h="110489">
                  <a:moveTo>
                    <a:pt x="0" y="110325"/>
                  </a:moveTo>
                  <a:lnTo>
                    <a:pt x="2209172" y="110325"/>
                  </a:lnTo>
                </a:path>
                <a:path w="2209800" h="110489">
                  <a:moveTo>
                    <a:pt x="0" y="73550"/>
                  </a:moveTo>
                  <a:lnTo>
                    <a:pt x="2209172" y="73550"/>
                  </a:lnTo>
                </a:path>
                <a:path w="2209800" h="110489">
                  <a:moveTo>
                    <a:pt x="0" y="36775"/>
                  </a:moveTo>
                  <a:lnTo>
                    <a:pt x="2209172" y="36775"/>
                  </a:lnTo>
                </a:path>
                <a:path w="2209800" h="110489">
                  <a:moveTo>
                    <a:pt x="0" y="0"/>
                  </a:moveTo>
                  <a:lnTo>
                    <a:pt x="2209172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51545" y="2917533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 h="0">
                  <a:moveTo>
                    <a:pt x="0" y="0"/>
                  </a:moveTo>
                  <a:lnTo>
                    <a:pt x="2209172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716921" y="2771747"/>
              <a:ext cx="194945" cy="110489"/>
            </a:xfrm>
            <a:custGeom>
              <a:avLst/>
              <a:gdLst/>
              <a:ahLst/>
              <a:cxnLst/>
              <a:rect l="l" t="t" r="r" b="b"/>
              <a:pathLst>
                <a:path w="194945" h="110489">
                  <a:moveTo>
                    <a:pt x="0" y="110325"/>
                  </a:moveTo>
                  <a:lnTo>
                    <a:pt x="194874" y="110325"/>
                  </a:lnTo>
                </a:path>
                <a:path w="194945" h="110489">
                  <a:moveTo>
                    <a:pt x="0" y="73550"/>
                  </a:moveTo>
                  <a:lnTo>
                    <a:pt x="194874" y="73550"/>
                  </a:lnTo>
                </a:path>
                <a:path w="194945" h="110489">
                  <a:moveTo>
                    <a:pt x="0" y="36775"/>
                  </a:moveTo>
                  <a:lnTo>
                    <a:pt x="194874" y="36775"/>
                  </a:lnTo>
                </a:path>
                <a:path w="194945" h="110489">
                  <a:moveTo>
                    <a:pt x="0" y="0"/>
                  </a:moveTo>
                  <a:lnTo>
                    <a:pt x="194874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716921" y="2917533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0" y="0"/>
                  </a:moveTo>
                  <a:lnTo>
                    <a:pt x="194874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551545" y="2589185"/>
              <a:ext cx="3360420" cy="109220"/>
            </a:xfrm>
            <a:custGeom>
              <a:avLst/>
              <a:gdLst/>
              <a:ahLst/>
              <a:cxnLst/>
              <a:rect l="l" t="t" r="r" b="b"/>
              <a:pathLst>
                <a:path w="3360420" h="109219">
                  <a:moveTo>
                    <a:pt x="0" y="109011"/>
                  </a:moveTo>
                  <a:lnTo>
                    <a:pt x="3360250" y="109011"/>
                  </a:lnTo>
                </a:path>
                <a:path w="3360420" h="109219">
                  <a:moveTo>
                    <a:pt x="0" y="72236"/>
                  </a:moveTo>
                  <a:lnTo>
                    <a:pt x="3360250" y="72236"/>
                  </a:lnTo>
                </a:path>
                <a:path w="3360420" h="109219">
                  <a:moveTo>
                    <a:pt x="0" y="35461"/>
                  </a:moveTo>
                  <a:lnTo>
                    <a:pt x="3360250" y="35461"/>
                  </a:lnTo>
                </a:path>
                <a:path w="3360420" h="109219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551545" y="2734972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 h="0">
                  <a:moveTo>
                    <a:pt x="0" y="0"/>
                  </a:moveTo>
                  <a:lnTo>
                    <a:pt x="2209172" y="0"/>
                  </a:lnTo>
                </a:path>
                <a:path w="3360420" h="0">
                  <a:moveTo>
                    <a:pt x="3165375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551545" y="2405310"/>
              <a:ext cx="3360420" cy="110489"/>
            </a:xfrm>
            <a:custGeom>
              <a:avLst/>
              <a:gdLst/>
              <a:ahLst/>
              <a:cxnLst/>
              <a:rect l="l" t="t" r="r" b="b"/>
              <a:pathLst>
                <a:path w="3360420" h="110489">
                  <a:moveTo>
                    <a:pt x="0" y="110325"/>
                  </a:moveTo>
                  <a:lnTo>
                    <a:pt x="3360250" y="110325"/>
                  </a:lnTo>
                </a:path>
                <a:path w="3360420" h="110489">
                  <a:moveTo>
                    <a:pt x="0" y="73550"/>
                  </a:moveTo>
                  <a:lnTo>
                    <a:pt x="3360250" y="73550"/>
                  </a:lnTo>
                </a:path>
                <a:path w="3360420" h="110489">
                  <a:moveTo>
                    <a:pt x="0" y="36775"/>
                  </a:moveTo>
                  <a:lnTo>
                    <a:pt x="3360250" y="36775"/>
                  </a:lnTo>
                </a:path>
                <a:path w="3360420" h="110489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551545" y="2552410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 h="0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551545" y="2331424"/>
              <a:ext cx="3360420" cy="4445"/>
            </a:xfrm>
            <a:custGeom>
              <a:avLst/>
              <a:gdLst/>
              <a:ahLst/>
              <a:cxnLst/>
              <a:rect l="l" t="t" r="r" b="b"/>
              <a:pathLst>
                <a:path w="3360420" h="4444">
                  <a:moveTo>
                    <a:pt x="0" y="0"/>
                  </a:moveTo>
                  <a:lnTo>
                    <a:pt x="3360250" y="0"/>
                  </a:lnTo>
                </a:path>
                <a:path w="3360420" h="4444">
                  <a:moveTo>
                    <a:pt x="0" y="3940"/>
                  </a:moveTo>
                  <a:lnTo>
                    <a:pt x="3360250" y="3940"/>
                  </a:lnTo>
                </a:path>
              </a:pathLst>
            </a:custGeom>
            <a:ln w="720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551545" y="2222748"/>
              <a:ext cx="3360420" cy="72390"/>
            </a:xfrm>
            <a:custGeom>
              <a:avLst/>
              <a:gdLst/>
              <a:ahLst/>
              <a:cxnLst/>
              <a:rect l="l" t="t" r="r" b="b"/>
              <a:pathLst>
                <a:path w="3360420" h="72389">
                  <a:moveTo>
                    <a:pt x="0" y="72236"/>
                  </a:moveTo>
                  <a:lnTo>
                    <a:pt x="603339" y="72236"/>
                  </a:lnTo>
                </a:path>
                <a:path w="3360420" h="72389">
                  <a:moveTo>
                    <a:pt x="1421493" y="72236"/>
                  </a:moveTo>
                  <a:lnTo>
                    <a:pt x="3360250" y="72236"/>
                  </a:lnTo>
                </a:path>
                <a:path w="3360420" h="72389">
                  <a:moveTo>
                    <a:pt x="0" y="36775"/>
                  </a:moveTo>
                  <a:lnTo>
                    <a:pt x="603339" y="36775"/>
                  </a:lnTo>
                </a:path>
                <a:path w="3360420" h="72389">
                  <a:moveTo>
                    <a:pt x="1421493" y="36775"/>
                  </a:moveTo>
                  <a:lnTo>
                    <a:pt x="3360250" y="36775"/>
                  </a:lnTo>
                </a:path>
                <a:path w="3360420" h="72389">
                  <a:moveTo>
                    <a:pt x="0" y="0"/>
                  </a:moveTo>
                  <a:lnTo>
                    <a:pt x="603339" y="0"/>
                  </a:lnTo>
                </a:path>
                <a:path w="3360420" h="72389">
                  <a:moveTo>
                    <a:pt x="1421493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551545" y="2368535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 h="0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551545" y="2038873"/>
              <a:ext cx="603885" cy="110489"/>
            </a:xfrm>
            <a:custGeom>
              <a:avLst/>
              <a:gdLst/>
              <a:ahLst/>
              <a:cxnLst/>
              <a:rect l="l" t="t" r="r" b="b"/>
              <a:pathLst>
                <a:path w="603884" h="110489">
                  <a:moveTo>
                    <a:pt x="0" y="110325"/>
                  </a:moveTo>
                  <a:lnTo>
                    <a:pt x="603339" y="110325"/>
                  </a:lnTo>
                </a:path>
                <a:path w="603884" h="110489">
                  <a:moveTo>
                    <a:pt x="0" y="73550"/>
                  </a:moveTo>
                  <a:lnTo>
                    <a:pt x="603339" y="73550"/>
                  </a:lnTo>
                </a:path>
                <a:path w="603884" h="110489">
                  <a:moveTo>
                    <a:pt x="0" y="36775"/>
                  </a:moveTo>
                  <a:lnTo>
                    <a:pt x="603339" y="36775"/>
                  </a:lnTo>
                </a:path>
                <a:path w="603884" h="110489">
                  <a:moveTo>
                    <a:pt x="0" y="0"/>
                  </a:moveTo>
                  <a:lnTo>
                    <a:pt x="603339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551545" y="2185973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 h="0">
                  <a:moveTo>
                    <a:pt x="0" y="0"/>
                  </a:moveTo>
                  <a:lnTo>
                    <a:pt x="603339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973039" y="2038873"/>
              <a:ext cx="1939289" cy="110489"/>
            </a:xfrm>
            <a:custGeom>
              <a:avLst/>
              <a:gdLst/>
              <a:ahLst/>
              <a:cxnLst/>
              <a:rect l="l" t="t" r="r" b="b"/>
              <a:pathLst>
                <a:path w="1939290" h="110489">
                  <a:moveTo>
                    <a:pt x="0" y="110325"/>
                  </a:moveTo>
                  <a:lnTo>
                    <a:pt x="1938756" y="110325"/>
                  </a:lnTo>
                </a:path>
                <a:path w="1939290" h="110489">
                  <a:moveTo>
                    <a:pt x="0" y="73550"/>
                  </a:moveTo>
                  <a:lnTo>
                    <a:pt x="1938756" y="73550"/>
                  </a:lnTo>
                </a:path>
                <a:path w="1939290" h="110489">
                  <a:moveTo>
                    <a:pt x="0" y="36775"/>
                  </a:moveTo>
                  <a:lnTo>
                    <a:pt x="1938756" y="36775"/>
                  </a:lnTo>
                </a:path>
                <a:path w="1939290" h="110489">
                  <a:moveTo>
                    <a:pt x="0" y="0"/>
                  </a:moveTo>
                  <a:lnTo>
                    <a:pt x="1938756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973039" y="2185973"/>
              <a:ext cx="1939289" cy="0"/>
            </a:xfrm>
            <a:custGeom>
              <a:avLst/>
              <a:gdLst/>
              <a:ahLst/>
              <a:cxnLst/>
              <a:rect l="l" t="t" r="r" b="b"/>
              <a:pathLst>
                <a:path w="1939290" h="0">
                  <a:moveTo>
                    <a:pt x="0" y="0"/>
                  </a:moveTo>
                  <a:lnTo>
                    <a:pt x="1938756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551545" y="1929861"/>
              <a:ext cx="3360420" cy="36830"/>
            </a:xfrm>
            <a:custGeom>
              <a:avLst/>
              <a:gdLst/>
              <a:ahLst/>
              <a:cxnLst/>
              <a:rect l="l" t="t" r="r" b="b"/>
              <a:pathLst>
                <a:path w="3360420" h="36830">
                  <a:moveTo>
                    <a:pt x="0" y="36775"/>
                  </a:moveTo>
                  <a:lnTo>
                    <a:pt x="603339" y="36775"/>
                  </a:lnTo>
                </a:path>
                <a:path w="3360420" h="36830">
                  <a:moveTo>
                    <a:pt x="0" y="0"/>
                  </a:moveTo>
                  <a:lnTo>
                    <a:pt x="603339" y="0"/>
                  </a:lnTo>
                </a:path>
                <a:path w="3360420" h="36830">
                  <a:moveTo>
                    <a:pt x="1421493" y="36775"/>
                  </a:moveTo>
                  <a:lnTo>
                    <a:pt x="3360250" y="36775"/>
                  </a:lnTo>
                </a:path>
                <a:path w="3360420" h="36830">
                  <a:moveTo>
                    <a:pt x="1421493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551545" y="1856311"/>
              <a:ext cx="3360420" cy="36830"/>
            </a:xfrm>
            <a:custGeom>
              <a:avLst/>
              <a:gdLst/>
              <a:ahLst/>
              <a:cxnLst/>
              <a:rect l="l" t="t" r="r" b="b"/>
              <a:pathLst>
                <a:path w="3360420" h="36830">
                  <a:moveTo>
                    <a:pt x="0" y="36775"/>
                  </a:moveTo>
                  <a:lnTo>
                    <a:pt x="3360250" y="36775"/>
                  </a:lnTo>
                </a:path>
                <a:path w="3360420" h="36830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551545" y="2002098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 h="0">
                  <a:moveTo>
                    <a:pt x="0" y="0"/>
                  </a:moveTo>
                  <a:lnTo>
                    <a:pt x="603339" y="0"/>
                  </a:lnTo>
                </a:path>
                <a:path w="3360420" h="0">
                  <a:moveTo>
                    <a:pt x="1421493" y="0"/>
                  </a:moveTo>
                  <a:lnTo>
                    <a:pt x="3360250" y="0"/>
                  </a:lnTo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551545" y="1673749"/>
              <a:ext cx="3360420" cy="109220"/>
            </a:xfrm>
            <a:custGeom>
              <a:avLst/>
              <a:gdLst/>
              <a:ahLst/>
              <a:cxnLst/>
              <a:rect l="l" t="t" r="r" b="b"/>
              <a:pathLst>
                <a:path w="3360420" h="109219">
                  <a:moveTo>
                    <a:pt x="0" y="109011"/>
                  </a:moveTo>
                  <a:lnTo>
                    <a:pt x="3360250" y="109011"/>
                  </a:lnTo>
                </a:path>
                <a:path w="3360420" h="109219">
                  <a:moveTo>
                    <a:pt x="0" y="72236"/>
                  </a:moveTo>
                  <a:lnTo>
                    <a:pt x="3360250" y="72236"/>
                  </a:lnTo>
                </a:path>
                <a:path w="3360420" h="109219">
                  <a:moveTo>
                    <a:pt x="0" y="35461"/>
                  </a:moveTo>
                  <a:lnTo>
                    <a:pt x="3360250" y="35461"/>
                  </a:lnTo>
                </a:path>
                <a:path w="3360420" h="109219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551545" y="1636974"/>
              <a:ext cx="3360420" cy="182880"/>
            </a:xfrm>
            <a:custGeom>
              <a:avLst/>
              <a:gdLst/>
              <a:ahLst/>
              <a:cxnLst/>
              <a:rect l="l" t="t" r="r" b="b"/>
              <a:pathLst>
                <a:path w="3360420" h="182880">
                  <a:moveTo>
                    <a:pt x="0" y="182561"/>
                  </a:moveTo>
                  <a:lnTo>
                    <a:pt x="3360250" y="182561"/>
                  </a:lnTo>
                </a:path>
                <a:path w="3360420" h="182880">
                  <a:moveTo>
                    <a:pt x="0" y="0"/>
                  </a:moveTo>
                  <a:lnTo>
                    <a:pt x="3360250" y="0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618540" y="1636974"/>
              <a:ext cx="537845" cy="1647189"/>
            </a:xfrm>
            <a:custGeom>
              <a:avLst/>
              <a:gdLst/>
              <a:ahLst/>
              <a:cxnLst/>
              <a:rect l="l" t="t" r="r" b="b"/>
              <a:pathLst>
                <a:path w="537845" h="1647189">
                  <a:moveTo>
                    <a:pt x="0" y="0"/>
                  </a:moveTo>
                  <a:lnTo>
                    <a:pt x="0" y="1646996"/>
                  </a:lnTo>
                </a:path>
                <a:path w="537845" h="1647189">
                  <a:moveTo>
                    <a:pt x="66994" y="0"/>
                  </a:moveTo>
                  <a:lnTo>
                    <a:pt x="66994" y="1646996"/>
                  </a:lnTo>
                </a:path>
                <a:path w="537845" h="1647189">
                  <a:moveTo>
                    <a:pt x="133989" y="0"/>
                  </a:moveTo>
                  <a:lnTo>
                    <a:pt x="133989" y="1646996"/>
                  </a:lnTo>
                </a:path>
                <a:path w="537845" h="1647189">
                  <a:moveTo>
                    <a:pt x="200984" y="0"/>
                  </a:moveTo>
                  <a:lnTo>
                    <a:pt x="200984" y="1646996"/>
                  </a:lnTo>
                </a:path>
                <a:path w="537845" h="1647189">
                  <a:moveTo>
                    <a:pt x="336287" y="0"/>
                  </a:moveTo>
                  <a:lnTo>
                    <a:pt x="336287" y="1646996"/>
                  </a:lnTo>
                </a:path>
                <a:path w="537845" h="1647189">
                  <a:moveTo>
                    <a:pt x="403282" y="0"/>
                  </a:moveTo>
                  <a:lnTo>
                    <a:pt x="403282" y="1646996"/>
                  </a:lnTo>
                </a:path>
                <a:path w="537845" h="1647189">
                  <a:moveTo>
                    <a:pt x="470277" y="0"/>
                  </a:moveTo>
                  <a:lnTo>
                    <a:pt x="470277" y="1646996"/>
                  </a:lnTo>
                </a:path>
                <a:path w="537845" h="1647189">
                  <a:moveTo>
                    <a:pt x="537272" y="0"/>
                  </a:moveTo>
                  <a:lnTo>
                    <a:pt x="537272" y="1646996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291116" y="1636974"/>
              <a:ext cx="671830" cy="1647189"/>
            </a:xfrm>
            <a:custGeom>
              <a:avLst/>
              <a:gdLst/>
              <a:ahLst/>
              <a:cxnLst/>
              <a:rect l="l" t="t" r="r" b="b"/>
              <a:pathLst>
                <a:path w="671829" h="1647189">
                  <a:moveTo>
                    <a:pt x="0" y="698053"/>
                  </a:moveTo>
                  <a:lnTo>
                    <a:pt x="0" y="1646996"/>
                  </a:lnTo>
                </a:path>
                <a:path w="671829" h="1647189">
                  <a:moveTo>
                    <a:pt x="0" y="0"/>
                  </a:moveTo>
                  <a:lnTo>
                    <a:pt x="0" y="267278"/>
                  </a:lnTo>
                </a:path>
                <a:path w="671829" h="1647189">
                  <a:moveTo>
                    <a:pt x="66994" y="698053"/>
                  </a:moveTo>
                  <a:lnTo>
                    <a:pt x="66994" y="1646996"/>
                  </a:lnTo>
                </a:path>
                <a:path w="671829" h="1647189">
                  <a:moveTo>
                    <a:pt x="66994" y="0"/>
                  </a:moveTo>
                  <a:lnTo>
                    <a:pt x="66994" y="267278"/>
                  </a:lnTo>
                </a:path>
                <a:path w="671829" h="1647189">
                  <a:moveTo>
                    <a:pt x="133989" y="698053"/>
                  </a:moveTo>
                  <a:lnTo>
                    <a:pt x="133989" y="1646996"/>
                  </a:lnTo>
                </a:path>
                <a:path w="671829" h="1647189">
                  <a:moveTo>
                    <a:pt x="133989" y="0"/>
                  </a:moveTo>
                  <a:lnTo>
                    <a:pt x="133989" y="267278"/>
                  </a:lnTo>
                </a:path>
                <a:path w="671829" h="1647189">
                  <a:moveTo>
                    <a:pt x="200984" y="698053"/>
                  </a:moveTo>
                  <a:lnTo>
                    <a:pt x="200984" y="1646996"/>
                  </a:lnTo>
                </a:path>
                <a:path w="671829" h="1647189">
                  <a:moveTo>
                    <a:pt x="200984" y="0"/>
                  </a:moveTo>
                  <a:lnTo>
                    <a:pt x="200984" y="267278"/>
                  </a:lnTo>
                </a:path>
                <a:path w="671829" h="1647189">
                  <a:moveTo>
                    <a:pt x="334974" y="698053"/>
                  </a:moveTo>
                  <a:lnTo>
                    <a:pt x="334974" y="1646996"/>
                  </a:lnTo>
                </a:path>
                <a:path w="671829" h="1647189">
                  <a:moveTo>
                    <a:pt x="334974" y="0"/>
                  </a:moveTo>
                  <a:lnTo>
                    <a:pt x="334974" y="267278"/>
                  </a:lnTo>
                </a:path>
                <a:path w="671829" h="1647189">
                  <a:moveTo>
                    <a:pt x="403282" y="698053"/>
                  </a:moveTo>
                  <a:lnTo>
                    <a:pt x="403282" y="1646996"/>
                  </a:lnTo>
                </a:path>
                <a:path w="671829" h="1647189">
                  <a:moveTo>
                    <a:pt x="403282" y="0"/>
                  </a:moveTo>
                  <a:lnTo>
                    <a:pt x="403282" y="267278"/>
                  </a:lnTo>
                </a:path>
                <a:path w="671829" h="1647189">
                  <a:moveTo>
                    <a:pt x="470277" y="698053"/>
                  </a:moveTo>
                  <a:lnTo>
                    <a:pt x="470277" y="1646996"/>
                  </a:lnTo>
                </a:path>
                <a:path w="671829" h="1647189">
                  <a:moveTo>
                    <a:pt x="470277" y="0"/>
                  </a:moveTo>
                  <a:lnTo>
                    <a:pt x="470277" y="267278"/>
                  </a:lnTo>
                </a:path>
                <a:path w="671829" h="1647189">
                  <a:moveTo>
                    <a:pt x="537272" y="698053"/>
                  </a:moveTo>
                  <a:lnTo>
                    <a:pt x="537272" y="1646996"/>
                  </a:lnTo>
                </a:path>
                <a:path w="671829" h="1647189">
                  <a:moveTo>
                    <a:pt x="537272" y="0"/>
                  </a:moveTo>
                  <a:lnTo>
                    <a:pt x="537272" y="267278"/>
                  </a:lnTo>
                </a:path>
                <a:path w="671829" h="1647189">
                  <a:moveTo>
                    <a:pt x="671261" y="698053"/>
                  </a:moveTo>
                  <a:lnTo>
                    <a:pt x="671261" y="1646996"/>
                  </a:lnTo>
                </a:path>
                <a:path w="671829" h="1647189">
                  <a:moveTo>
                    <a:pt x="671261" y="0"/>
                  </a:moveTo>
                  <a:lnTo>
                    <a:pt x="671261" y="267278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029372" y="1636974"/>
              <a:ext cx="673100" cy="1647189"/>
            </a:xfrm>
            <a:custGeom>
              <a:avLst/>
              <a:gdLst/>
              <a:ahLst/>
              <a:cxnLst/>
              <a:rect l="l" t="t" r="r" b="b"/>
              <a:pathLst>
                <a:path w="673100" h="1647189">
                  <a:moveTo>
                    <a:pt x="0" y="0"/>
                  </a:moveTo>
                  <a:lnTo>
                    <a:pt x="0" y="1646996"/>
                  </a:lnTo>
                </a:path>
                <a:path w="673100" h="1647189">
                  <a:moveTo>
                    <a:pt x="68308" y="0"/>
                  </a:moveTo>
                  <a:lnTo>
                    <a:pt x="68308" y="1646996"/>
                  </a:lnTo>
                </a:path>
                <a:path w="673100" h="1647189">
                  <a:moveTo>
                    <a:pt x="135303" y="0"/>
                  </a:moveTo>
                  <a:lnTo>
                    <a:pt x="135303" y="1646996"/>
                  </a:lnTo>
                </a:path>
                <a:path w="673100" h="1647189">
                  <a:moveTo>
                    <a:pt x="269292" y="0"/>
                  </a:moveTo>
                  <a:lnTo>
                    <a:pt x="269292" y="1646996"/>
                  </a:lnTo>
                </a:path>
                <a:path w="673100" h="1647189">
                  <a:moveTo>
                    <a:pt x="336287" y="0"/>
                  </a:moveTo>
                  <a:lnTo>
                    <a:pt x="336287" y="1646996"/>
                  </a:lnTo>
                </a:path>
                <a:path w="673100" h="1647189">
                  <a:moveTo>
                    <a:pt x="403282" y="0"/>
                  </a:moveTo>
                  <a:lnTo>
                    <a:pt x="403282" y="1646996"/>
                  </a:lnTo>
                </a:path>
                <a:path w="673100" h="1647189">
                  <a:moveTo>
                    <a:pt x="470277" y="0"/>
                  </a:moveTo>
                  <a:lnTo>
                    <a:pt x="470277" y="1646996"/>
                  </a:lnTo>
                </a:path>
                <a:path w="673100" h="1647189">
                  <a:moveTo>
                    <a:pt x="605580" y="0"/>
                  </a:moveTo>
                  <a:lnTo>
                    <a:pt x="605580" y="1646996"/>
                  </a:lnTo>
                </a:path>
                <a:path w="673100" h="1647189">
                  <a:moveTo>
                    <a:pt x="672575" y="0"/>
                  </a:moveTo>
                  <a:lnTo>
                    <a:pt x="672575" y="1646996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768943" y="1636974"/>
              <a:ext cx="941069" cy="1647189"/>
            </a:xfrm>
            <a:custGeom>
              <a:avLst/>
              <a:gdLst/>
              <a:ahLst/>
              <a:cxnLst/>
              <a:rect l="l" t="t" r="r" b="b"/>
              <a:pathLst>
                <a:path w="941070" h="1647189">
                  <a:moveTo>
                    <a:pt x="0" y="1497199"/>
                  </a:moveTo>
                  <a:lnTo>
                    <a:pt x="0" y="1646996"/>
                  </a:lnTo>
                </a:path>
                <a:path w="941070" h="1647189">
                  <a:moveTo>
                    <a:pt x="0" y="0"/>
                  </a:moveTo>
                  <a:lnTo>
                    <a:pt x="0" y="1066424"/>
                  </a:lnTo>
                </a:path>
                <a:path w="941070" h="1647189">
                  <a:moveTo>
                    <a:pt x="66994" y="1497199"/>
                  </a:moveTo>
                  <a:lnTo>
                    <a:pt x="66994" y="1646996"/>
                  </a:lnTo>
                </a:path>
                <a:path w="941070" h="1647189">
                  <a:moveTo>
                    <a:pt x="66994" y="0"/>
                  </a:moveTo>
                  <a:lnTo>
                    <a:pt x="66994" y="1066424"/>
                  </a:lnTo>
                </a:path>
                <a:path w="941070" h="1647189">
                  <a:moveTo>
                    <a:pt x="202298" y="1497199"/>
                  </a:moveTo>
                  <a:lnTo>
                    <a:pt x="202298" y="1646996"/>
                  </a:lnTo>
                </a:path>
                <a:path w="941070" h="1647189">
                  <a:moveTo>
                    <a:pt x="202298" y="0"/>
                  </a:moveTo>
                  <a:lnTo>
                    <a:pt x="202298" y="1066424"/>
                  </a:lnTo>
                </a:path>
                <a:path w="941070" h="1647189">
                  <a:moveTo>
                    <a:pt x="269292" y="1497199"/>
                  </a:moveTo>
                  <a:lnTo>
                    <a:pt x="269292" y="1646996"/>
                  </a:lnTo>
                </a:path>
                <a:path w="941070" h="1647189">
                  <a:moveTo>
                    <a:pt x="269292" y="0"/>
                  </a:moveTo>
                  <a:lnTo>
                    <a:pt x="269292" y="1066424"/>
                  </a:lnTo>
                </a:path>
                <a:path w="941070" h="1647189">
                  <a:moveTo>
                    <a:pt x="336287" y="1497199"/>
                  </a:moveTo>
                  <a:lnTo>
                    <a:pt x="336287" y="1646996"/>
                  </a:lnTo>
                </a:path>
                <a:path w="941070" h="1647189">
                  <a:moveTo>
                    <a:pt x="336287" y="0"/>
                  </a:moveTo>
                  <a:lnTo>
                    <a:pt x="336287" y="1066424"/>
                  </a:lnTo>
                </a:path>
                <a:path w="941070" h="1647189">
                  <a:moveTo>
                    <a:pt x="403282" y="1497199"/>
                  </a:moveTo>
                  <a:lnTo>
                    <a:pt x="403282" y="1646996"/>
                  </a:lnTo>
                </a:path>
                <a:path w="941070" h="1647189">
                  <a:moveTo>
                    <a:pt x="403282" y="0"/>
                  </a:moveTo>
                  <a:lnTo>
                    <a:pt x="403282" y="1066424"/>
                  </a:lnTo>
                </a:path>
                <a:path w="941070" h="1647189">
                  <a:moveTo>
                    <a:pt x="537272" y="1497199"/>
                  </a:moveTo>
                  <a:lnTo>
                    <a:pt x="537272" y="1646996"/>
                  </a:lnTo>
                </a:path>
                <a:path w="941070" h="1647189">
                  <a:moveTo>
                    <a:pt x="537272" y="0"/>
                  </a:moveTo>
                  <a:lnTo>
                    <a:pt x="537272" y="1066424"/>
                  </a:lnTo>
                </a:path>
                <a:path w="941070" h="1647189">
                  <a:moveTo>
                    <a:pt x="605580" y="1497199"/>
                  </a:moveTo>
                  <a:lnTo>
                    <a:pt x="605580" y="1646996"/>
                  </a:lnTo>
                </a:path>
                <a:path w="941070" h="1647189">
                  <a:moveTo>
                    <a:pt x="605580" y="0"/>
                  </a:moveTo>
                  <a:lnTo>
                    <a:pt x="605580" y="1066424"/>
                  </a:lnTo>
                </a:path>
                <a:path w="941070" h="1647189">
                  <a:moveTo>
                    <a:pt x="672575" y="1497199"/>
                  </a:moveTo>
                  <a:lnTo>
                    <a:pt x="672575" y="1646996"/>
                  </a:lnTo>
                </a:path>
                <a:path w="941070" h="1647189">
                  <a:moveTo>
                    <a:pt x="672575" y="0"/>
                  </a:moveTo>
                  <a:lnTo>
                    <a:pt x="672575" y="1066424"/>
                  </a:lnTo>
                </a:path>
                <a:path w="941070" h="1647189">
                  <a:moveTo>
                    <a:pt x="739570" y="1497199"/>
                  </a:moveTo>
                  <a:lnTo>
                    <a:pt x="739570" y="1646996"/>
                  </a:lnTo>
                </a:path>
                <a:path w="941070" h="1647189">
                  <a:moveTo>
                    <a:pt x="739570" y="0"/>
                  </a:moveTo>
                  <a:lnTo>
                    <a:pt x="739570" y="1066424"/>
                  </a:lnTo>
                </a:path>
                <a:path w="941070" h="1647189">
                  <a:moveTo>
                    <a:pt x="873559" y="1497199"/>
                  </a:moveTo>
                  <a:lnTo>
                    <a:pt x="873559" y="1646996"/>
                  </a:lnTo>
                </a:path>
                <a:path w="941070" h="1647189">
                  <a:moveTo>
                    <a:pt x="873559" y="0"/>
                  </a:moveTo>
                  <a:lnTo>
                    <a:pt x="873559" y="1066424"/>
                  </a:lnTo>
                </a:path>
                <a:path w="941070" h="1647189">
                  <a:moveTo>
                    <a:pt x="940554" y="1497199"/>
                  </a:moveTo>
                  <a:lnTo>
                    <a:pt x="940554" y="1646996"/>
                  </a:lnTo>
                </a:path>
                <a:path w="941070" h="1647189">
                  <a:moveTo>
                    <a:pt x="940554" y="0"/>
                  </a:moveTo>
                  <a:lnTo>
                    <a:pt x="940554" y="1066424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777806" y="1636974"/>
              <a:ext cx="67310" cy="1647189"/>
            </a:xfrm>
            <a:custGeom>
              <a:avLst/>
              <a:gdLst/>
              <a:ahLst/>
              <a:cxnLst/>
              <a:rect l="l" t="t" r="r" b="b"/>
              <a:pathLst>
                <a:path w="67309" h="1647189">
                  <a:moveTo>
                    <a:pt x="0" y="0"/>
                  </a:moveTo>
                  <a:lnTo>
                    <a:pt x="0" y="1646996"/>
                  </a:lnTo>
                </a:path>
                <a:path w="67309" h="1647189">
                  <a:moveTo>
                    <a:pt x="66994" y="0"/>
                  </a:moveTo>
                  <a:lnTo>
                    <a:pt x="66994" y="1646996"/>
                  </a:lnTo>
                </a:path>
              </a:pathLst>
            </a:custGeom>
            <a:ln w="78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551545" y="1636974"/>
              <a:ext cx="336550" cy="1647189"/>
            </a:xfrm>
            <a:custGeom>
              <a:avLst/>
              <a:gdLst/>
              <a:ahLst/>
              <a:cxnLst/>
              <a:rect l="l" t="t" r="r" b="b"/>
              <a:pathLst>
                <a:path w="336550" h="1647189">
                  <a:moveTo>
                    <a:pt x="0" y="0"/>
                  </a:moveTo>
                  <a:lnTo>
                    <a:pt x="0" y="1646996"/>
                  </a:lnTo>
                </a:path>
                <a:path w="336550" h="1647189">
                  <a:moveTo>
                    <a:pt x="336287" y="0"/>
                  </a:moveTo>
                  <a:lnTo>
                    <a:pt x="336287" y="1646996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222807" y="1636974"/>
              <a:ext cx="673100" cy="1647189"/>
            </a:xfrm>
            <a:custGeom>
              <a:avLst/>
              <a:gdLst/>
              <a:ahLst/>
              <a:cxnLst/>
              <a:rect l="l" t="t" r="r" b="b"/>
              <a:pathLst>
                <a:path w="673100" h="1647189">
                  <a:moveTo>
                    <a:pt x="0" y="698053"/>
                  </a:moveTo>
                  <a:lnTo>
                    <a:pt x="0" y="1646996"/>
                  </a:lnTo>
                </a:path>
                <a:path w="673100" h="1647189">
                  <a:moveTo>
                    <a:pt x="0" y="0"/>
                  </a:moveTo>
                  <a:lnTo>
                    <a:pt x="0" y="267278"/>
                  </a:lnTo>
                </a:path>
                <a:path w="673100" h="1647189">
                  <a:moveTo>
                    <a:pt x="336287" y="698053"/>
                  </a:moveTo>
                  <a:lnTo>
                    <a:pt x="336287" y="1646996"/>
                  </a:lnTo>
                </a:path>
                <a:path w="673100" h="1647189">
                  <a:moveTo>
                    <a:pt x="336287" y="0"/>
                  </a:moveTo>
                  <a:lnTo>
                    <a:pt x="336287" y="267278"/>
                  </a:lnTo>
                </a:path>
                <a:path w="673100" h="1647189">
                  <a:moveTo>
                    <a:pt x="672575" y="698053"/>
                  </a:moveTo>
                  <a:lnTo>
                    <a:pt x="672575" y="1646996"/>
                  </a:lnTo>
                </a:path>
                <a:path w="673100" h="1647189">
                  <a:moveTo>
                    <a:pt x="672575" y="0"/>
                  </a:moveTo>
                  <a:lnTo>
                    <a:pt x="672575" y="267278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231670" y="1636974"/>
              <a:ext cx="336550" cy="1647189"/>
            </a:xfrm>
            <a:custGeom>
              <a:avLst/>
              <a:gdLst/>
              <a:ahLst/>
              <a:cxnLst/>
              <a:rect l="l" t="t" r="r" b="b"/>
              <a:pathLst>
                <a:path w="336550" h="1647189">
                  <a:moveTo>
                    <a:pt x="0" y="0"/>
                  </a:moveTo>
                  <a:lnTo>
                    <a:pt x="0" y="1646996"/>
                  </a:lnTo>
                </a:path>
                <a:path w="336550" h="1647189">
                  <a:moveTo>
                    <a:pt x="336287" y="0"/>
                  </a:moveTo>
                  <a:lnTo>
                    <a:pt x="336287" y="1646996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902932" y="1636974"/>
              <a:ext cx="673100" cy="1647189"/>
            </a:xfrm>
            <a:custGeom>
              <a:avLst/>
              <a:gdLst/>
              <a:ahLst/>
              <a:cxnLst/>
              <a:rect l="l" t="t" r="r" b="b"/>
              <a:pathLst>
                <a:path w="673100" h="1647189">
                  <a:moveTo>
                    <a:pt x="0" y="1497199"/>
                  </a:moveTo>
                  <a:lnTo>
                    <a:pt x="0" y="1646996"/>
                  </a:lnTo>
                </a:path>
                <a:path w="673100" h="1647189">
                  <a:moveTo>
                    <a:pt x="0" y="0"/>
                  </a:moveTo>
                  <a:lnTo>
                    <a:pt x="0" y="1066424"/>
                  </a:lnTo>
                </a:path>
                <a:path w="673100" h="1647189">
                  <a:moveTo>
                    <a:pt x="336287" y="1497199"/>
                  </a:moveTo>
                  <a:lnTo>
                    <a:pt x="336287" y="1646996"/>
                  </a:lnTo>
                </a:path>
                <a:path w="673100" h="1647189">
                  <a:moveTo>
                    <a:pt x="336287" y="0"/>
                  </a:moveTo>
                  <a:lnTo>
                    <a:pt x="336287" y="1066424"/>
                  </a:lnTo>
                </a:path>
                <a:path w="673100" h="1647189">
                  <a:moveTo>
                    <a:pt x="672575" y="1497199"/>
                  </a:moveTo>
                  <a:lnTo>
                    <a:pt x="672575" y="1646996"/>
                  </a:lnTo>
                </a:path>
                <a:path w="673100" h="1647189">
                  <a:moveTo>
                    <a:pt x="672575" y="0"/>
                  </a:moveTo>
                  <a:lnTo>
                    <a:pt x="672575" y="1066424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551545" y="1636974"/>
              <a:ext cx="3360420" cy="1682750"/>
            </a:xfrm>
            <a:custGeom>
              <a:avLst/>
              <a:gdLst/>
              <a:ahLst/>
              <a:cxnLst/>
              <a:rect l="l" t="t" r="r" b="b"/>
              <a:pathLst>
                <a:path w="3360420" h="1682750">
                  <a:moveTo>
                    <a:pt x="3360250" y="0"/>
                  </a:moveTo>
                  <a:lnTo>
                    <a:pt x="3360250" y="1646996"/>
                  </a:lnTo>
                </a:path>
                <a:path w="3360420" h="1682750">
                  <a:moveTo>
                    <a:pt x="0" y="1646996"/>
                  </a:moveTo>
                  <a:lnTo>
                    <a:pt x="3360250" y="1646996"/>
                  </a:lnTo>
                </a:path>
                <a:path w="3360420" h="1682750">
                  <a:moveTo>
                    <a:pt x="0" y="1646996"/>
                  </a:moveTo>
                  <a:lnTo>
                    <a:pt x="0" y="1682457"/>
                  </a:lnTo>
                </a:path>
                <a:path w="3360420" h="1682750">
                  <a:moveTo>
                    <a:pt x="336287" y="1646996"/>
                  </a:moveTo>
                  <a:lnTo>
                    <a:pt x="336287" y="1682457"/>
                  </a:lnTo>
                </a:path>
                <a:path w="3360420" h="1682750">
                  <a:moveTo>
                    <a:pt x="671261" y="1646996"/>
                  </a:moveTo>
                  <a:lnTo>
                    <a:pt x="671261" y="1682457"/>
                  </a:lnTo>
                </a:path>
                <a:path w="3360420" h="1682750">
                  <a:moveTo>
                    <a:pt x="1007549" y="1646996"/>
                  </a:moveTo>
                  <a:lnTo>
                    <a:pt x="1007549" y="1682457"/>
                  </a:lnTo>
                </a:path>
                <a:path w="3360420" h="1682750">
                  <a:moveTo>
                    <a:pt x="1343837" y="1646996"/>
                  </a:moveTo>
                  <a:lnTo>
                    <a:pt x="1343837" y="1682457"/>
                  </a:lnTo>
                </a:path>
                <a:path w="3360420" h="1682750">
                  <a:moveTo>
                    <a:pt x="1680125" y="1646996"/>
                  </a:moveTo>
                  <a:lnTo>
                    <a:pt x="1680125" y="1682457"/>
                  </a:lnTo>
                </a:path>
                <a:path w="3360420" h="1682750">
                  <a:moveTo>
                    <a:pt x="2016412" y="1646996"/>
                  </a:moveTo>
                  <a:lnTo>
                    <a:pt x="2016412" y="1682457"/>
                  </a:lnTo>
                </a:path>
                <a:path w="3360420" h="1682750">
                  <a:moveTo>
                    <a:pt x="2351387" y="1646996"/>
                  </a:moveTo>
                  <a:lnTo>
                    <a:pt x="2351387" y="1682457"/>
                  </a:lnTo>
                </a:path>
                <a:path w="3360420" h="1682750">
                  <a:moveTo>
                    <a:pt x="2687674" y="1646996"/>
                  </a:moveTo>
                  <a:lnTo>
                    <a:pt x="2687674" y="1682457"/>
                  </a:lnTo>
                </a:path>
                <a:path w="3360420" h="1682750">
                  <a:moveTo>
                    <a:pt x="3023962" y="1646996"/>
                  </a:moveTo>
                  <a:lnTo>
                    <a:pt x="3023962" y="1682457"/>
                  </a:lnTo>
                </a:path>
                <a:path w="3360420" h="1682750">
                  <a:moveTo>
                    <a:pt x="3360250" y="1646996"/>
                  </a:moveTo>
                  <a:lnTo>
                    <a:pt x="3360250" y="1682457"/>
                  </a:lnTo>
                </a:path>
              </a:pathLst>
            </a:custGeom>
            <a:ln w="788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887220" y="1947811"/>
              <a:ext cx="3025140" cy="1245235"/>
            </a:xfrm>
            <a:custGeom>
              <a:avLst/>
              <a:gdLst/>
              <a:ahLst/>
              <a:cxnLst/>
              <a:rect l="l" t="t" r="r" b="b"/>
              <a:pathLst>
                <a:path w="3025140" h="1245235">
                  <a:moveTo>
                    <a:pt x="0" y="1244878"/>
                  </a:moveTo>
                  <a:lnTo>
                    <a:pt x="37339" y="1213862"/>
                  </a:lnTo>
                  <a:lnTo>
                    <a:pt x="74679" y="1182093"/>
                  </a:lnTo>
                  <a:lnTo>
                    <a:pt x="112019" y="1149947"/>
                  </a:lnTo>
                  <a:lnTo>
                    <a:pt x="149359" y="1117802"/>
                  </a:lnTo>
                  <a:lnTo>
                    <a:pt x="186698" y="1086033"/>
                  </a:lnTo>
                  <a:lnTo>
                    <a:pt x="224038" y="1055018"/>
                  </a:lnTo>
                  <a:lnTo>
                    <a:pt x="261378" y="1025133"/>
                  </a:lnTo>
                  <a:lnTo>
                    <a:pt x="298718" y="996754"/>
                  </a:lnTo>
                  <a:lnTo>
                    <a:pt x="336057" y="970259"/>
                  </a:lnTo>
                  <a:lnTo>
                    <a:pt x="378078" y="942996"/>
                  </a:lnTo>
                  <a:lnTo>
                    <a:pt x="420092" y="918056"/>
                  </a:lnTo>
                  <a:lnTo>
                    <a:pt x="462100" y="894903"/>
                  </a:lnTo>
                  <a:lnTo>
                    <a:pt x="504104" y="873000"/>
                  </a:lnTo>
                  <a:lnTo>
                    <a:pt x="546105" y="851811"/>
                  </a:lnTo>
                  <a:lnTo>
                    <a:pt x="588102" y="830799"/>
                  </a:lnTo>
                  <a:lnTo>
                    <a:pt x="630098" y="809428"/>
                  </a:lnTo>
                  <a:lnTo>
                    <a:pt x="672093" y="787160"/>
                  </a:lnTo>
                  <a:lnTo>
                    <a:pt x="714124" y="764294"/>
                  </a:lnTo>
                  <a:lnTo>
                    <a:pt x="756146" y="741421"/>
                  </a:lnTo>
                  <a:lnTo>
                    <a:pt x="798161" y="718542"/>
                  </a:lnTo>
                  <a:lnTo>
                    <a:pt x="840169" y="695661"/>
                  </a:lnTo>
                  <a:lnTo>
                    <a:pt x="882172" y="672779"/>
                  </a:lnTo>
                  <a:lnTo>
                    <a:pt x="924171" y="649900"/>
                  </a:lnTo>
                  <a:lnTo>
                    <a:pt x="966167" y="627027"/>
                  </a:lnTo>
                  <a:lnTo>
                    <a:pt x="1008162" y="604161"/>
                  </a:lnTo>
                  <a:lnTo>
                    <a:pt x="1050162" y="581762"/>
                  </a:lnTo>
                  <a:lnTo>
                    <a:pt x="1092169" y="560082"/>
                  </a:lnTo>
                  <a:lnTo>
                    <a:pt x="1134182" y="538692"/>
                  </a:lnTo>
                  <a:lnTo>
                    <a:pt x="1176197" y="517162"/>
                  </a:lnTo>
                  <a:lnTo>
                    <a:pt x="1218212" y="495063"/>
                  </a:lnTo>
                  <a:lnTo>
                    <a:pt x="1260224" y="471965"/>
                  </a:lnTo>
                  <a:lnTo>
                    <a:pt x="1302231" y="447437"/>
                  </a:lnTo>
                  <a:lnTo>
                    <a:pt x="1344231" y="421052"/>
                  </a:lnTo>
                  <a:lnTo>
                    <a:pt x="1386231" y="391892"/>
                  </a:lnTo>
                  <a:lnTo>
                    <a:pt x="1428238" y="359976"/>
                  </a:lnTo>
                  <a:lnTo>
                    <a:pt x="1470250" y="326268"/>
                  </a:lnTo>
                  <a:lnTo>
                    <a:pt x="1512265" y="291737"/>
                  </a:lnTo>
                  <a:lnTo>
                    <a:pt x="1554280" y="257350"/>
                  </a:lnTo>
                  <a:lnTo>
                    <a:pt x="1596293" y="224073"/>
                  </a:lnTo>
                  <a:lnTo>
                    <a:pt x="1638300" y="192875"/>
                  </a:lnTo>
                  <a:lnTo>
                    <a:pt x="1680300" y="164721"/>
                  </a:lnTo>
                  <a:lnTo>
                    <a:pt x="1722299" y="137249"/>
                  </a:lnTo>
                  <a:lnTo>
                    <a:pt x="1764307" y="108524"/>
                  </a:lnTo>
                  <a:lnTo>
                    <a:pt x="1806319" y="80155"/>
                  </a:lnTo>
                  <a:lnTo>
                    <a:pt x="1848334" y="53753"/>
                  </a:lnTo>
                  <a:lnTo>
                    <a:pt x="1890349" y="30926"/>
                  </a:lnTo>
                  <a:lnTo>
                    <a:pt x="1932362" y="13286"/>
                  </a:lnTo>
                  <a:lnTo>
                    <a:pt x="1974369" y="2440"/>
                  </a:lnTo>
                  <a:lnTo>
                    <a:pt x="2016369" y="0"/>
                  </a:lnTo>
                  <a:lnTo>
                    <a:pt x="2058364" y="7751"/>
                  </a:lnTo>
                  <a:lnTo>
                    <a:pt x="2100360" y="24986"/>
                  </a:lnTo>
                  <a:lnTo>
                    <a:pt x="2142359" y="49454"/>
                  </a:lnTo>
                  <a:lnTo>
                    <a:pt x="2184362" y="78899"/>
                  </a:lnTo>
                  <a:lnTo>
                    <a:pt x="2226370" y="111068"/>
                  </a:lnTo>
                  <a:lnTo>
                    <a:pt x="2268384" y="143708"/>
                  </a:lnTo>
                  <a:lnTo>
                    <a:pt x="2310406" y="174566"/>
                  </a:lnTo>
                  <a:lnTo>
                    <a:pt x="2352437" y="201387"/>
                  </a:lnTo>
                  <a:lnTo>
                    <a:pt x="2394433" y="225132"/>
                  </a:lnTo>
                  <a:lnTo>
                    <a:pt x="2436429" y="248419"/>
                  </a:lnTo>
                  <a:lnTo>
                    <a:pt x="2478428" y="271352"/>
                  </a:lnTo>
                  <a:lnTo>
                    <a:pt x="2520431" y="294036"/>
                  </a:lnTo>
                  <a:lnTo>
                    <a:pt x="2562439" y="316576"/>
                  </a:lnTo>
                  <a:lnTo>
                    <a:pt x="2604453" y="339078"/>
                  </a:lnTo>
                  <a:lnTo>
                    <a:pt x="2646475" y="361646"/>
                  </a:lnTo>
                  <a:lnTo>
                    <a:pt x="2688506" y="384386"/>
                  </a:lnTo>
                  <a:lnTo>
                    <a:pt x="2730501" y="407284"/>
                  </a:lnTo>
                  <a:lnTo>
                    <a:pt x="2772498" y="430174"/>
                  </a:lnTo>
                  <a:lnTo>
                    <a:pt x="2814497" y="453059"/>
                  </a:lnTo>
                  <a:lnTo>
                    <a:pt x="2856500" y="475941"/>
                  </a:lnTo>
                  <a:lnTo>
                    <a:pt x="2898508" y="498823"/>
                  </a:lnTo>
                  <a:lnTo>
                    <a:pt x="2940522" y="521708"/>
                  </a:lnTo>
                  <a:lnTo>
                    <a:pt x="2982544" y="544598"/>
                  </a:lnTo>
                  <a:lnTo>
                    <a:pt x="3024575" y="567495"/>
                  </a:lnTo>
                </a:path>
              </a:pathLst>
            </a:custGeom>
            <a:ln w="2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887220" y="1851057"/>
              <a:ext cx="3025140" cy="1271905"/>
            </a:xfrm>
            <a:custGeom>
              <a:avLst/>
              <a:gdLst/>
              <a:ahLst/>
              <a:cxnLst/>
              <a:rect l="l" t="t" r="r" b="b"/>
              <a:pathLst>
                <a:path w="3025140" h="1271905">
                  <a:moveTo>
                    <a:pt x="0" y="1271332"/>
                  </a:moveTo>
                  <a:lnTo>
                    <a:pt x="37339" y="1239827"/>
                  </a:lnTo>
                  <a:lnTo>
                    <a:pt x="74679" y="1207569"/>
                  </a:lnTo>
                  <a:lnTo>
                    <a:pt x="112019" y="1174935"/>
                  </a:lnTo>
                  <a:lnTo>
                    <a:pt x="149359" y="1142301"/>
                  </a:lnTo>
                  <a:lnTo>
                    <a:pt x="186698" y="1110045"/>
                  </a:lnTo>
                  <a:lnTo>
                    <a:pt x="224038" y="1078542"/>
                  </a:lnTo>
                  <a:lnTo>
                    <a:pt x="261378" y="1048170"/>
                  </a:lnTo>
                  <a:lnTo>
                    <a:pt x="298718" y="1019305"/>
                  </a:lnTo>
                  <a:lnTo>
                    <a:pt x="336057" y="992324"/>
                  </a:lnTo>
                  <a:lnTo>
                    <a:pt x="378078" y="964506"/>
                  </a:lnTo>
                  <a:lnTo>
                    <a:pt x="420092" y="939019"/>
                  </a:lnTo>
                  <a:lnTo>
                    <a:pt x="462100" y="915324"/>
                  </a:lnTo>
                  <a:lnTo>
                    <a:pt x="504104" y="892882"/>
                  </a:lnTo>
                  <a:lnTo>
                    <a:pt x="546105" y="871156"/>
                  </a:lnTo>
                  <a:lnTo>
                    <a:pt x="588102" y="849607"/>
                  </a:lnTo>
                  <a:lnTo>
                    <a:pt x="630098" y="827699"/>
                  </a:lnTo>
                  <a:lnTo>
                    <a:pt x="672093" y="804891"/>
                  </a:lnTo>
                  <a:lnTo>
                    <a:pt x="714124" y="781455"/>
                  </a:lnTo>
                  <a:lnTo>
                    <a:pt x="756146" y="758019"/>
                  </a:lnTo>
                  <a:lnTo>
                    <a:pt x="798161" y="734584"/>
                  </a:lnTo>
                  <a:lnTo>
                    <a:pt x="840169" y="711148"/>
                  </a:lnTo>
                  <a:lnTo>
                    <a:pt x="882172" y="687712"/>
                  </a:lnTo>
                  <a:lnTo>
                    <a:pt x="924171" y="664276"/>
                  </a:lnTo>
                  <a:lnTo>
                    <a:pt x="966167" y="640840"/>
                  </a:lnTo>
                  <a:lnTo>
                    <a:pt x="1008162" y="617404"/>
                  </a:lnTo>
                  <a:lnTo>
                    <a:pt x="1050162" y="594467"/>
                  </a:lnTo>
                  <a:lnTo>
                    <a:pt x="1092169" y="572241"/>
                  </a:lnTo>
                  <a:lnTo>
                    <a:pt x="1134182" y="550300"/>
                  </a:lnTo>
                  <a:lnTo>
                    <a:pt x="1176197" y="528217"/>
                  </a:lnTo>
                  <a:lnTo>
                    <a:pt x="1218212" y="505564"/>
                  </a:lnTo>
                  <a:lnTo>
                    <a:pt x="1260224" y="481914"/>
                  </a:lnTo>
                  <a:lnTo>
                    <a:pt x="1302231" y="456841"/>
                  </a:lnTo>
                  <a:lnTo>
                    <a:pt x="1344231" y="429917"/>
                  </a:lnTo>
                  <a:lnTo>
                    <a:pt x="1386231" y="400193"/>
                  </a:lnTo>
                  <a:lnTo>
                    <a:pt x="1428238" y="367726"/>
                  </a:lnTo>
                  <a:lnTo>
                    <a:pt x="1470250" y="333479"/>
                  </a:lnTo>
                  <a:lnTo>
                    <a:pt x="1512265" y="298414"/>
                  </a:lnTo>
                  <a:lnTo>
                    <a:pt x="1554280" y="263492"/>
                  </a:lnTo>
                  <a:lnTo>
                    <a:pt x="1596293" y="229676"/>
                  </a:lnTo>
                  <a:lnTo>
                    <a:pt x="1638300" y="197927"/>
                  </a:lnTo>
                  <a:lnTo>
                    <a:pt x="1680300" y="169208"/>
                  </a:lnTo>
                  <a:lnTo>
                    <a:pt x="1722299" y="141167"/>
                  </a:lnTo>
                  <a:lnTo>
                    <a:pt x="1764307" y="111879"/>
                  </a:lnTo>
                  <a:lnTo>
                    <a:pt x="1806319" y="82953"/>
                  </a:lnTo>
                  <a:lnTo>
                    <a:pt x="1848334" y="55997"/>
                  </a:lnTo>
                  <a:lnTo>
                    <a:pt x="1890349" y="32616"/>
                  </a:lnTo>
                  <a:lnTo>
                    <a:pt x="1932362" y="14418"/>
                  </a:lnTo>
                  <a:lnTo>
                    <a:pt x="1974369" y="3010"/>
                  </a:lnTo>
                  <a:lnTo>
                    <a:pt x="2016369" y="0"/>
                  </a:lnTo>
                  <a:lnTo>
                    <a:pt x="2058364" y="7248"/>
                  </a:lnTo>
                  <a:lnTo>
                    <a:pt x="2100360" y="23964"/>
                  </a:lnTo>
                  <a:lnTo>
                    <a:pt x="2142359" y="47895"/>
                  </a:lnTo>
                  <a:lnTo>
                    <a:pt x="2184362" y="76792"/>
                  </a:lnTo>
                  <a:lnTo>
                    <a:pt x="2226370" y="108403"/>
                  </a:lnTo>
                  <a:lnTo>
                    <a:pt x="2268384" y="140476"/>
                  </a:lnTo>
                  <a:lnTo>
                    <a:pt x="2310406" y="170762"/>
                  </a:lnTo>
                  <a:lnTo>
                    <a:pt x="2352437" y="197009"/>
                  </a:lnTo>
                  <a:lnTo>
                    <a:pt x="2400432" y="223497"/>
                  </a:lnTo>
                  <a:lnTo>
                    <a:pt x="2448428" y="249405"/>
                  </a:lnTo>
                  <a:lnTo>
                    <a:pt x="2496429" y="274890"/>
                  </a:lnTo>
                  <a:lnTo>
                    <a:pt x="2544435" y="300109"/>
                  </a:lnTo>
                  <a:lnTo>
                    <a:pt x="2592448" y="325219"/>
                  </a:lnTo>
                  <a:lnTo>
                    <a:pt x="2640472" y="350377"/>
                  </a:lnTo>
                  <a:lnTo>
                    <a:pt x="2688506" y="375740"/>
                  </a:lnTo>
                  <a:lnTo>
                    <a:pt x="2736501" y="401257"/>
                  </a:lnTo>
                  <a:lnTo>
                    <a:pt x="2784497" y="426774"/>
                  </a:lnTo>
                  <a:lnTo>
                    <a:pt x="2832497" y="452292"/>
                  </a:lnTo>
                  <a:lnTo>
                    <a:pt x="2880503" y="477809"/>
                  </a:lnTo>
                  <a:lnTo>
                    <a:pt x="2928517" y="503327"/>
                  </a:lnTo>
                  <a:lnTo>
                    <a:pt x="2976540" y="528844"/>
                  </a:lnTo>
                  <a:lnTo>
                    <a:pt x="3024575" y="554361"/>
                  </a:lnTo>
                </a:path>
              </a:pathLst>
            </a:custGeom>
            <a:ln w="23641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6510734" y="3336940"/>
            <a:ext cx="81280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6298090" y="1886697"/>
            <a:ext cx="248920" cy="1151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 sz="1550">
                <a:latin typeface="Franklin Gothic Medium"/>
                <a:cs typeface="Franklin Gothic Medium"/>
              </a:rPr>
              <a:t>Efficiency</a:t>
            </a:r>
            <a:r>
              <a:rPr dirty="0" sz="1550" spc="-20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6819172" y="3323876"/>
            <a:ext cx="3190240" cy="4298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348615" algn="l"/>
                <a:tab pos="684530" algn="l"/>
                <a:tab pos="1021080" algn="l"/>
                <a:tab pos="1356995" algn="l"/>
                <a:tab pos="1693545" algn="l"/>
                <a:tab pos="2029460" algn="l"/>
                <a:tab pos="2365375" algn="l"/>
                <a:tab pos="2701925" algn="l"/>
                <a:tab pos="3010535" algn="l"/>
              </a:tabLst>
            </a:pPr>
            <a:r>
              <a:rPr dirty="0" sz="850" spc="-25">
                <a:latin typeface="Calibri"/>
                <a:cs typeface="Calibri"/>
              </a:rPr>
              <a:t>10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20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30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40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50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60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70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80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90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100</a:t>
            </a:r>
            <a:endParaRPr sz="850">
              <a:latin typeface="Calibri"/>
              <a:cs typeface="Calibri"/>
            </a:endParaRPr>
          </a:p>
          <a:p>
            <a:pPr marL="1045844">
              <a:lnSpc>
                <a:spcPct val="100000"/>
              </a:lnSpc>
              <a:spcBef>
                <a:spcPts val="190"/>
              </a:spcBef>
            </a:pPr>
            <a:r>
              <a:rPr dirty="0" sz="1550">
                <a:latin typeface="Franklin Gothic Medium"/>
                <a:cs typeface="Franklin Gothic Medium"/>
              </a:rPr>
              <a:t>Load</a:t>
            </a:r>
            <a:r>
              <a:rPr dirty="0" sz="1550" spc="-15">
                <a:latin typeface="Franklin Gothic Medium"/>
                <a:cs typeface="Franklin Gothic Medium"/>
              </a:rPr>
              <a:t> </a:t>
            </a:r>
            <a:r>
              <a:rPr dirty="0" sz="1550" spc="-25">
                <a:latin typeface="Franklin Gothic Medium"/>
                <a:cs typeface="Franklin Gothic Medium"/>
              </a:rPr>
              <a:t>(%)</a:t>
            </a:r>
            <a:endParaRPr sz="1550">
              <a:latin typeface="Franklin Gothic Medium"/>
              <a:cs typeface="Franklin Gothic Medium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6170408" y="1512014"/>
            <a:ext cx="3949700" cy="2372360"/>
            <a:chOff x="6170408" y="1512014"/>
            <a:chExt cx="3949700" cy="2372360"/>
          </a:xfrm>
        </p:grpSpPr>
        <p:sp>
          <p:nvSpPr>
            <p:cNvPr id="94" name="object 94" descr=""/>
            <p:cNvSpPr/>
            <p:nvPr/>
          </p:nvSpPr>
          <p:spPr>
            <a:xfrm>
              <a:off x="6174535" y="1516142"/>
              <a:ext cx="3941445" cy="2364105"/>
            </a:xfrm>
            <a:custGeom>
              <a:avLst/>
              <a:gdLst/>
              <a:ahLst/>
              <a:cxnLst/>
              <a:rect l="l" t="t" r="r" b="b"/>
              <a:pathLst>
                <a:path w="3941445" h="2364104">
                  <a:moveTo>
                    <a:pt x="0" y="2364109"/>
                  </a:moveTo>
                  <a:lnTo>
                    <a:pt x="3940872" y="2364109"/>
                  </a:lnTo>
                  <a:lnTo>
                    <a:pt x="3940872" y="0"/>
                  </a:lnTo>
                  <a:lnTo>
                    <a:pt x="0" y="0"/>
                  </a:lnTo>
                  <a:lnTo>
                    <a:pt x="0" y="2364109"/>
                  </a:lnTo>
                  <a:close/>
                </a:path>
              </a:pathLst>
            </a:custGeom>
            <a:ln w="788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54885" y="1904253"/>
              <a:ext cx="818515" cy="431165"/>
            </a:xfrm>
            <a:custGeom>
              <a:avLst/>
              <a:gdLst/>
              <a:ahLst/>
              <a:cxnLst/>
              <a:rect l="l" t="t" r="r" b="b"/>
              <a:pathLst>
                <a:path w="818515" h="431164">
                  <a:moveTo>
                    <a:pt x="818154" y="0"/>
                  </a:moveTo>
                  <a:lnTo>
                    <a:pt x="0" y="0"/>
                  </a:lnTo>
                  <a:lnTo>
                    <a:pt x="0" y="430775"/>
                  </a:lnTo>
                  <a:lnTo>
                    <a:pt x="818154" y="430775"/>
                  </a:lnTo>
                  <a:lnTo>
                    <a:pt x="818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154885" y="1904253"/>
              <a:ext cx="818515" cy="431165"/>
            </a:xfrm>
            <a:custGeom>
              <a:avLst/>
              <a:gdLst/>
              <a:ahLst/>
              <a:cxnLst/>
              <a:rect l="l" t="t" r="r" b="b"/>
              <a:pathLst>
                <a:path w="818515" h="431164">
                  <a:moveTo>
                    <a:pt x="0" y="0"/>
                  </a:moveTo>
                  <a:lnTo>
                    <a:pt x="818154" y="0"/>
                  </a:lnTo>
                  <a:lnTo>
                    <a:pt x="818154" y="430775"/>
                  </a:lnTo>
                  <a:lnTo>
                    <a:pt x="0" y="430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3011825" y="1895855"/>
            <a:ext cx="5842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0B050"/>
                </a:solidFill>
                <a:latin typeface="Arial"/>
                <a:cs typeface="Arial"/>
              </a:rPr>
              <a:t>Bridgele </a:t>
            </a:r>
            <a:r>
              <a:rPr dirty="0" sz="1100" spc="-25" b="1">
                <a:solidFill>
                  <a:srgbClr val="00B050"/>
                </a:solidFill>
                <a:latin typeface="Arial"/>
                <a:cs typeface="Arial"/>
              </a:rPr>
              <a:t>ss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4495916" y="2658676"/>
            <a:ext cx="965835" cy="440690"/>
            <a:chOff x="4495916" y="2658676"/>
            <a:chExt cx="965835" cy="440690"/>
          </a:xfrm>
        </p:grpSpPr>
        <p:sp>
          <p:nvSpPr>
            <p:cNvPr id="99" name="object 99" descr=""/>
            <p:cNvSpPr/>
            <p:nvPr/>
          </p:nvSpPr>
          <p:spPr>
            <a:xfrm>
              <a:off x="4500679" y="2663438"/>
              <a:ext cx="956310" cy="431165"/>
            </a:xfrm>
            <a:custGeom>
              <a:avLst/>
              <a:gdLst/>
              <a:ahLst/>
              <a:cxnLst/>
              <a:rect l="l" t="t" r="r" b="b"/>
              <a:pathLst>
                <a:path w="956310" h="431164">
                  <a:moveTo>
                    <a:pt x="956204" y="0"/>
                  </a:moveTo>
                  <a:lnTo>
                    <a:pt x="0" y="0"/>
                  </a:lnTo>
                  <a:lnTo>
                    <a:pt x="0" y="430775"/>
                  </a:lnTo>
                  <a:lnTo>
                    <a:pt x="956204" y="430775"/>
                  </a:lnTo>
                  <a:lnTo>
                    <a:pt x="956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500679" y="2663438"/>
              <a:ext cx="956310" cy="431165"/>
            </a:xfrm>
            <a:custGeom>
              <a:avLst/>
              <a:gdLst/>
              <a:ahLst/>
              <a:cxnLst/>
              <a:rect l="l" t="t" r="r" b="b"/>
              <a:pathLst>
                <a:path w="956310" h="431164">
                  <a:moveTo>
                    <a:pt x="0" y="0"/>
                  </a:moveTo>
                  <a:lnTo>
                    <a:pt x="956204" y="0"/>
                  </a:lnTo>
                  <a:lnTo>
                    <a:pt x="956204" y="430775"/>
                  </a:lnTo>
                  <a:lnTo>
                    <a:pt x="0" y="430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4581113" y="2697479"/>
            <a:ext cx="795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4908137" y="2862071"/>
            <a:ext cx="1422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7271862" y="1938528"/>
            <a:ext cx="58420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13995" marR="5080" indent="-201930">
              <a:lnSpc>
                <a:spcPts val="1300"/>
              </a:lnSpc>
              <a:spcBef>
                <a:spcPts val="160"/>
              </a:spcBef>
            </a:pPr>
            <a:r>
              <a:rPr dirty="0" sz="1100" spc="-10" b="1">
                <a:solidFill>
                  <a:srgbClr val="00B050"/>
                </a:solidFill>
                <a:latin typeface="Arial"/>
                <a:cs typeface="Arial"/>
              </a:rPr>
              <a:t>Bridgele </a:t>
            </a:r>
            <a:r>
              <a:rPr dirty="0" sz="1100" spc="-25" b="1">
                <a:solidFill>
                  <a:srgbClr val="00B050"/>
                </a:solidFill>
                <a:latin typeface="Arial"/>
                <a:cs typeface="Arial"/>
              </a:rPr>
              <a:t>ss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8755955" y="2698637"/>
            <a:ext cx="965835" cy="440690"/>
            <a:chOff x="8755955" y="2698637"/>
            <a:chExt cx="965835" cy="440690"/>
          </a:xfrm>
        </p:grpSpPr>
        <p:sp>
          <p:nvSpPr>
            <p:cNvPr id="105" name="object 105" descr=""/>
            <p:cNvSpPr/>
            <p:nvPr/>
          </p:nvSpPr>
          <p:spPr>
            <a:xfrm>
              <a:off x="8760717" y="2703399"/>
              <a:ext cx="956310" cy="431165"/>
            </a:xfrm>
            <a:custGeom>
              <a:avLst/>
              <a:gdLst/>
              <a:ahLst/>
              <a:cxnLst/>
              <a:rect l="l" t="t" r="r" b="b"/>
              <a:pathLst>
                <a:path w="956309" h="431164">
                  <a:moveTo>
                    <a:pt x="956203" y="0"/>
                  </a:moveTo>
                  <a:lnTo>
                    <a:pt x="0" y="0"/>
                  </a:lnTo>
                  <a:lnTo>
                    <a:pt x="0" y="430775"/>
                  </a:lnTo>
                  <a:lnTo>
                    <a:pt x="956203" y="430775"/>
                  </a:lnTo>
                  <a:lnTo>
                    <a:pt x="956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760717" y="2703399"/>
              <a:ext cx="956310" cy="431165"/>
            </a:xfrm>
            <a:custGeom>
              <a:avLst/>
              <a:gdLst/>
              <a:ahLst/>
              <a:cxnLst/>
              <a:rect l="l" t="t" r="r" b="b"/>
              <a:pathLst>
                <a:path w="956309" h="431164">
                  <a:moveTo>
                    <a:pt x="0" y="0"/>
                  </a:moveTo>
                  <a:lnTo>
                    <a:pt x="956204" y="0"/>
                  </a:lnTo>
                  <a:lnTo>
                    <a:pt x="956204" y="430775"/>
                  </a:lnTo>
                  <a:lnTo>
                    <a:pt x="0" y="430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8841151" y="2737103"/>
            <a:ext cx="79502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39725" marR="5080" indent="-327025">
              <a:lnSpc>
                <a:spcPts val="1300"/>
              </a:lnSpc>
              <a:spcBef>
                <a:spcPts val="160"/>
              </a:spcBef>
            </a:pP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Convention </a:t>
            </a:r>
            <a:r>
              <a:rPr dirty="0" sz="1100" spc="-25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8" name="object 10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339" y="2249230"/>
            <a:ext cx="76200" cy="234758"/>
          </a:xfrm>
          <a:prstGeom prst="rect">
            <a:avLst/>
          </a:prstGeom>
        </p:spPr>
      </p:pic>
      <p:sp>
        <p:nvSpPr>
          <p:cNvPr id="109" name="object 109" descr=""/>
          <p:cNvSpPr txBox="1"/>
          <p:nvPr/>
        </p:nvSpPr>
        <p:spPr>
          <a:xfrm>
            <a:off x="5543180" y="2282444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1.7%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9942025" y="2300732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0.6%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1" name="object 111" descr=""/>
          <p:cNvGrpSpPr/>
          <p:nvPr/>
        </p:nvGrpSpPr>
        <p:grpSpPr>
          <a:xfrm>
            <a:off x="9825184" y="2080012"/>
            <a:ext cx="76200" cy="737870"/>
            <a:chOff x="9825184" y="2080012"/>
            <a:chExt cx="76200" cy="737870"/>
          </a:xfrm>
        </p:grpSpPr>
        <p:sp>
          <p:nvSpPr>
            <p:cNvPr id="112" name="object 112" descr=""/>
            <p:cNvSpPr/>
            <p:nvPr/>
          </p:nvSpPr>
          <p:spPr>
            <a:xfrm>
              <a:off x="9863284" y="2165794"/>
              <a:ext cx="0" cy="537845"/>
            </a:xfrm>
            <a:custGeom>
              <a:avLst/>
              <a:gdLst/>
              <a:ahLst/>
              <a:cxnLst/>
              <a:rect l="l" t="t" r="r" b="b"/>
              <a:pathLst>
                <a:path w="0" h="537844">
                  <a:moveTo>
                    <a:pt x="0" y="0"/>
                  </a:moveTo>
                  <a:lnTo>
                    <a:pt x="1" y="53760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825177" y="2080018"/>
              <a:ext cx="76200" cy="737870"/>
            </a:xfrm>
            <a:custGeom>
              <a:avLst/>
              <a:gdLst/>
              <a:ahLst/>
              <a:cxnLst/>
              <a:rect l="l" t="t" r="r" b="b"/>
              <a:pathLst>
                <a:path w="76200" h="737869">
                  <a:moveTo>
                    <a:pt x="76200" y="516534"/>
                  </a:moveTo>
                  <a:lnTo>
                    <a:pt x="69850" y="503834"/>
                  </a:lnTo>
                  <a:lnTo>
                    <a:pt x="38100" y="440334"/>
                  </a:lnTo>
                  <a:lnTo>
                    <a:pt x="0" y="516534"/>
                  </a:lnTo>
                  <a:lnTo>
                    <a:pt x="33337" y="516534"/>
                  </a:lnTo>
                  <a:lnTo>
                    <a:pt x="33337" y="737654"/>
                  </a:lnTo>
                  <a:lnTo>
                    <a:pt x="42862" y="737654"/>
                  </a:lnTo>
                  <a:lnTo>
                    <a:pt x="42862" y="516534"/>
                  </a:lnTo>
                  <a:lnTo>
                    <a:pt x="76200" y="516534"/>
                  </a:lnTo>
                  <a:close/>
                </a:path>
                <a:path w="76200" h="737869">
                  <a:moveTo>
                    <a:pt x="76200" y="221119"/>
                  </a:moveTo>
                  <a:lnTo>
                    <a:pt x="42862" y="221119"/>
                  </a:lnTo>
                  <a:lnTo>
                    <a:pt x="42862" y="0"/>
                  </a:lnTo>
                  <a:lnTo>
                    <a:pt x="33337" y="0"/>
                  </a:lnTo>
                  <a:lnTo>
                    <a:pt x="33337" y="221119"/>
                  </a:lnTo>
                  <a:lnTo>
                    <a:pt x="0" y="221119"/>
                  </a:lnTo>
                  <a:lnTo>
                    <a:pt x="38100" y="297319"/>
                  </a:lnTo>
                  <a:lnTo>
                    <a:pt x="69850" y="233819"/>
                  </a:lnTo>
                  <a:lnTo>
                    <a:pt x="76200" y="22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5" name="object 1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6" name="object 1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91155" y="1013071"/>
            <a:ext cx="2885440" cy="2954020"/>
            <a:chOff x="6691155" y="1013071"/>
            <a:chExt cx="2885440" cy="2954020"/>
          </a:xfrm>
        </p:grpSpPr>
        <p:sp>
          <p:nvSpPr>
            <p:cNvPr id="3" name="object 3" descr=""/>
            <p:cNvSpPr/>
            <p:nvPr/>
          </p:nvSpPr>
          <p:spPr>
            <a:xfrm>
              <a:off x="7914800" y="2525565"/>
              <a:ext cx="1657350" cy="1436370"/>
            </a:xfrm>
            <a:custGeom>
              <a:avLst/>
              <a:gdLst/>
              <a:ahLst/>
              <a:cxnLst/>
              <a:rect l="l" t="t" r="r" b="b"/>
              <a:pathLst>
                <a:path w="1657350" h="1436370">
                  <a:moveTo>
                    <a:pt x="1656919" y="0"/>
                  </a:moveTo>
                  <a:lnTo>
                    <a:pt x="0" y="0"/>
                  </a:lnTo>
                  <a:lnTo>
                    <a:pt x="0" y="1436312"/>
                  </a:lnTo>
                  <a:lnTo>
                    <a:pt x="1656919" y="1436312"/>
                  </a:lnTo>
                  <a:lnTo>
                    <a:pt x="1656919" y="0"/>
                  </a:lnTo>
                  <a:close/>
                </a:path>
              </a:pathLst>
            </a:custGeom>
            <a:solidFill>
              <a:srgbClr val="F4D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914800" y="2525565"/>
              <a:ext cx="1657350" cy="1436370"/>
            </a:xfrm>
            <a:custGeom>
              <a:avLst/>
              <a:gdLst/>
              <a:ahLst/>
              <a:cxnLst/>
              <a:rect l="l" t="t" r="r" b="b"/>
              <a:pathLst>
                <a:path w="1657350" h="1436370">
                  <a:moveTo>
                    <a:pt x="0" y="0"/>
                  </a:moveTo>
                  <a:lnTo>
                    <a:pt x="1656919" y="0"/>
                  </a:lnTo>
                  <a:lnTo>
                    <a:pt x="1656919" y="1436313"/>
                  </a:lnTo>
                  <a:lnTo>
                    <a:pt x="0" y="14363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4D7C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695918" y="1017833"/>
              <a:ext cx="1657350" cy="1436370"/>
            </a:xfrm>
            <a:custGeom>
              <a:avLst/>
              <a:gdLst/>
              <a:ahLst/>
              <a:cxnLst/>
              <a:rect l="l" t="t" r="r" b="b"/>
              <a:pathLst>
                <a:path w="1657350" h="1436370">
                  <a:moveTo>
                    <a:pt x="1656918" y="0"/>
                  </a:moveTo>
                  <a:lnTo>
                    <a:pt x="0" y="0"/>
                  </a:lnTo>
                  <a:lnTo>
                    <a:pt x="0" y="1436312"/>
                  </a:lnTo>
                  <a:lnTo>
                    <a:pt x="1656918" y="1436312"/>
                  </a:lnTo>
                  <a:lnTo>
                    <a:pt x="1656918" y="0"/>
                  </a:lnTo>
                  <a:close/>
                </a:path>
              </a:pathLst>
            </a:custGeom>
            <a:solidFill>
              <a:srgbClr val="F4D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95918" y="1017833"/>
              <a:ext cx="1657350" cy="1436370"/>
            </a:xfrm>
            <a:custGeom>
              <a:avLst/>
              <a:gdLst/>
              <a:ahLst/>
              <a:cxnLst/>
              <a:rect l="l" t="t" r="r" b="b"/>
              <a:pathLst>
                <a:path w="1657350" h="1436370">
                  <a:moveTo>
                    <a:pt x="0" y="0"/>
                  </a:moveTo>
                  <a:lnTo>
                    <a:pt x="1656919" y="0"/>
                  </a:lnTo>
                  <a:lnTo>
                    <a:pt x="1656919" y="1436313"/>
                  </a:lnTo>
                  <a:lnTo>
                    <a:pt x="0" y="14363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4D7C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Two-</a:t>
            </a:r>
            <a:r>
              <a:rPr dirty="0"/>
              <a:t>Boost</a:t>
            </a:r>
            <a:r>
              <a:rPr dirty="0" spc="-30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 spc="-25"/>
              <a:t>PFC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09939" y="4038092"/>
            <a:ext cx="2854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stages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but: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8395" y="4398771"/>
            <a:ext cx="10601325" cy="167767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One driver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with no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need for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detecting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active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half-</a:t>
            </a:r>
            <a:r>
              <a:rPr dirty="0" sz="2200" spc="-20">
                <a:solidFill>
                  <a:srgbClr val="595959"/>
                </a:solidFill>
                <a:latin typeface="Arial"/>
                <a:cs typeface="Arial"/>
              </a:rPr>
              <a:t>wave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Improved thermal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  <a:spcBef>
                <a:spcPts val="74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conventional PFC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stages,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negative phase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always attached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ground.</a:t>
            </a:r>
            <a:endParaRPr sz="2200">
              <a:latin typeface="Arial"/>
              <a:cs typeface="Arial"/>
            </a:endParaRPr>
          </a:p>
          <a:p>
            <a:pPr marL="282575">
              <a:lnSpc>
                <a:spcPts val="2630"/>
              </a:lnSpc>
            </a:pP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EMI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issue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solved.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87226" y="1390396"/>
            <a:ext cx="75946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A64626"/>
                </a:solidFill>
                <a:latin typeface="Arial"/>
                <a:cs typeface="Arial"/>
              </a:rPr>
              <a:t>«</a:t>
            </a:r>
            <a:r>
              <a:rPr dirty="0" sz="16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64626"/>
                </a:solidFill>
                <a:latin typeface="Arial"/>
                <a:cs typeface="Arial"/>
              </a:rPr>
              <a:t>PH1</a:t>
            </a:r>
            <a:r>
              <a:rPr dirty="0" sz="16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A64626"/>
                </a:solidFill>
                <a:latin typeface="Arial"/>
                <a:cs typeface="Arial"/>
              </a:rPr>
              <a:t>» </a:t>
            </a:r>
            <a:r>
              <a:rPr dirty="0" sz="1600" spc="-25">
                <a:solidFill>
                  <a:srgbClr val="A64626"/>
                </a:solidFill>
                <a:latin typeface="Arial"/>
                <a:cs typeface="Arial"/>
              </a:rPr>
              <a:t>PFC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30"/>
              </a:lnSpc>
            </a:pPr>
            <a:r>
              <a:rPr dirty="0" sz="1600" spc="-10">
                <a:solidFill>
                  <a:srgbClr val="A64626"/>
                </a:solidFill>
                <a:latin typeface="Arial"/>
                <a:cs typeface="Arial"/>
              </a:rPr>
              <a:t>stage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873301" y="1442211"/>
            <a:ext cx="759460" cy="7543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A64626"/>
                </a:solidFill>
                <a:latin typeface="Arial"/>
                <a:cs typeface="Arial"/>
              </a:rPr>
              <a:t>«</a:t>
            </a:r>
            <a:r>
              <a:rPr dirty="0" sz="16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64626"/>
                </a:solidFill>
                <a:latin typeface="Arial"/>
                <a:cs typeface="Arial"/>
              </a:rPr>
              <a:t>PH2</a:t>
            </a:r>
            <a:r>
              <a:rPr dirty="0" sz="16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A64626"/>
                </a:solidFill>
                <a:latin typeface="Arial"/>
                <a:cs typeface="Arial"/>
              </a:rPr>
              <a:t>» </a:t>
            </a:r>
            <a:r>
              <a:rPr dirty="0" sz="1600" spc="-25">
                <a:solidFill>
                  <a:srgbClr val="A64626"/>
                </a:solidFill>
                <a:latin typeface="Arial"/>
                <a:cs typeface="Arial"/>
              </a:rPr>
              <a:t>PFC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dirty="0" sz="1600" spc="-10">
                <a:solidFill>
                  <a:srgbClr val="A64626"/>
                </a:solidFill>
                <a:latin typeface="Arial"/>
                <a:cs typeface="Arial"/>
              </a:rPr>
              <a:t>stage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684539" y="2081993"/>
            <a:ext cx="231775" cy="388620"/>
          </a:xfrm>
          <a:custGeom>
            <a:avLst/>
            <a:gdLst/>
            <a:ahLst/>
            <a:cxnLst/>
            <a:rect l="l" t="t" r="r" b="b"/>
            <a:pathLst>
              <a:path w="231775" h="388619">
                <a:moveTo>
                  <a:pt x="5572" y="292341"/>
                </a:moveTo>
                <a:lnTo>
                  <a:pt x="0" y="388023"/>
                </a:lnTo>
                <a:lnTo>
                  <a:pt x="79888" y="335072"/>
                </a:lnTo>
                <a:lnTo>
                  <a:pt x="76656" y="333214"/>
                </a:lnTo>
                <a:lnTo>
                  <a:pt x="47994" y="333214"/>
                </a:lnTo>
                <a:lnTo>
                  <a:pt x="23223" y="318970"/>
                </a:lnTo>
                <a:lnTo>
                  <a:pt x="30344" y="306585"/>
                </a:lnTo>
                <a:lnTo>
                  <a:pt x="5572" y="292341"/>
                </a:lnTo>
                <a:close/>
              </a:path>
              <a:path w="231775" h="388619">
                <a:moveTo>
                  <a:pt x="30344" y="306585"/>
                </a:moveTo>
                <a:lnTo>
                  <a:pt x="23223" y="318970"/>
                </a:lnTo>
                <a:lnTo>
                  <a:pt x="47994" y="333214"/>
                </a:lnTo>
                <a:lnTo>
                  <a:pt x="55116" y="320829"/>
                </a:lnTo>
                <a:lnTo>
                  <a:pt x="30344" y="306585"/>
                </a:lnTo>
                <a:close/>
              </a:path>
              <a:path w="231775" h="388619">
                <a:moveTo>
                  <a:pt x="55116" y="320829"/>
                </a:moveTo>
                <a:lnTo>
                  <a:pt x="47994" y="333214"/>
                </a:lnTo>
                <a:lnTo>
                  <a:pt x="76656" y="333214"/>
                </a:lnTo>
                <a:lnTo>
                  <a:pt x="55116" y="320829"/>
                </a:lnTo>
                <a:close/>
              </a:path>
              <a:path w="231775" h="388619">
                <a:moveTo>
                  <a:pt x="206631" y="0"/>
                </a:moveTo>
                <a:lnTo>
                  <a:pt x="30344" y="306585"/>
                </a:lnTo>
                <a:lnTo>
                  <a:pt x="55116" y="320829"/>
                </a:lnTo>
                <a:lnTo>
                  <a:pt x="231402" y="14243"/>
                </a:lnTo>
                <a:lnTo>
                  <a:pt x="206631" y="0"/>
                </a:lnTo>
                <a:close/>
              </a:path>
            </a:pathLst>
          </a:custGeom>
          <a:solidFill>
            <a:srgbClr val="A64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811370" y="3882523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489" y="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857395" y="395235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 h="0">
                <a:moveTo>
                  <a:pt x="0" y="0"/>
                </a:moveTo>
                <a:lnTo>
                  <a:pt x="44438" y="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2805652" y="1177810"/>
            <a:ext cx="7188834" cy="2622550"/>
            <a:chOff x="2805652" y="1177810"/>
            <a:chExt cx="7188834" cy="2622550"/>
          </a:xfrm>
        </p:grpSpPr>
        <p:sp>
          <p:nvSpPr>
            <p:cNvPr id="16" name="object 16" descr=""/>
            <p:cNvSpPr/>
            <p:nvPr/>
          </p:nvSpPr>
          <p:spPr>
            <a:xfrm>
              <a:off x="4175625" y="3187378"/>
              <a:ext cx="227329" cy="497205"/>
            </a:xfrm>
            <a:custGeom>
              <a:avLst/>
              <a:gdLst/>
              <a:ahLst/>
              <a:cxnLst/>
              <a:rect l="l" t="t" r="r" b="b"/>
              <a:pathLst>
                <a:path w="227329" h="497204">
                  <a:moveTo>
                    <a:pt x="113344" y="496758"/>
                  </a:moveTo>
                  <a:lnTo>
                    <a:pt x="113344" y="175466"/>
                  </a:lnTo>
                  <a:lnTo>
                    <a:pt x="0" y="175466"/>
                  </a:lnTo>
                  <a:lnTo>
                    <a:pt x="113344" y="0"/>
                  </a:lnTo>
                  <a:lnTo>
                    <a:pt x="226953" y="175466"/>
                  </a:lnTo>
                  <a:lnTo>
                    <a:pt x="113344" y="175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75625" y="3157225"/>
              <a:ext cx="227329" cy="30480"/>
            </a:xfrm>
            <a:custGeom>
              <a:avLst/>
              <a:gdLst/>
              <a:ahLst/>
              <a:cxnLst/>
              <a:rect l="l" t="t" r="r" b="b"/>
              <a:pathLst>
                <a:path w="227329" h="30480">
                  <a:moveTo>
                    <a:pt x="226954" y="0"/>
                  </a:moveTo>
                  <a:lnTo>
                    <a:pt x="0" y="0"/>
                  </a:lnTo>
                  <a:lnTo>
                    <a:pt x="0" y="30154"/>
                  </a:lnTo>
                  <a:lnTo>
                    <a:pt x="226954" y="30154"/>
                  </a:lnTo>
                  <a:lnTo>
                    <a:pt x="226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75625" y="3157225"/>
              <a:ext cx="227329" cy="30480"/>
            </a:xfrm>
            <a:custGeom>
              <a:avLst/>
              <a:gdLst/>
              <a:ahLst/>
              <a:cxnLst/>
              <a:rect l="l" t="t" r="r" b="b"/>
              <a:pathLst>
                <a:path w="227329" h="30480">
                  <a:moveTo>
                    <a:pt x="0" y="0"/>
                  </a:moveTo>
                  <a:lnTo>
                    <a:pt x="226953" y="0"/>
                  </a:lnTo>
                  <a:lnTo>
                    <a:pt x="226953" y="30155"/>
                  </a:lnTo>
                  <a:lnTo>
                    <a:pt x="0" y="301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289896" y="2865201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292024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946" y="2603327"/>
              <a:ext cx="114277" cy="1634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879614" y="3684136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w="0" h="116204">
                  <a:moveTo>
                    <a:pt x="0" y="0"/>
                  </a:moveTo>
                  <a:lnTo>
                    <a:pt x="1" y="11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766931" y="3799994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695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862157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7"/>
                  </a:lnTo>
                  <a:lnTo>
                    <a:pt x="11146" y="35069"/>
                  </a:lnTo>
                  <a:lnTo>
                    <a:pt x="18251" y="36503"/>
                  </a:lnTo>
                  <a:lnTo>
                    <a:pt x="25355" y="35069"/>
                  </a:lnTo>
                  <a:lnTo>
                    <a:pt x="31156" y="31157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793912" y="3419094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169818" y="0"/>
                  </a:moveTo>
                  <a:lnTo>
                    <a:pt x="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879614" y="3419094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w="0" h="265429">
                  <a:moveTo>
                    <a:pt x="0" y="0"/>
                  </a:moveTo>
                  <a:lnTo>
                    <a:pt x="1" y="265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862157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7"/>
                  </a:lnTo>
                  <a:lnTo>
                    <a:pt x="11146" y="35069"/>
                  </a:lnTo>
                  <a:lnTo>
                    <a:pt x="18251" y="36503"/>
                  </a:lnTo>
                  <a:lnTo>
                    <a:pt x="25355" y="35069"/>
                  </a:lnTo>
                  <a:lnTo>
                    <a:pt x="31156" y="31157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879614" y="3100090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w="0" h="260350">
                  <a:moveTo>
                    <a:pt x="0" y="0"/>
                  </a:moveTo>
                  <a:lnTo>
                    <a:pt x="1" y="260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793912" y="3360371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818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901834" y="3298474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 h="0">
                  <a:moveTo>
                    <a:pt x="46026" y="0"/>
                  </a:moveTo>
                  <a:lnTo>
                    <a:pt x="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925640" y="327466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w="0" h="46354">
                  <a:moveTo>
                    <a:pt x="0" y="0"/>
                  </a:moveTo>
                  <a:lnTo>
                    <a:pt x="1" y="460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3418" y="1747880"/>
              <a:ext cx="242824" cy="8572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027621" y="1581247"/>
              <a:ext cx="259079" cy="116205"/>
            </a:xfrm>
            <a:custGeom>
              <a:avLst/>
              <a:gdLst/>
              <a:ahLst/>
              <a:cxnLst/>
              <a:rect l="l" t="t" r="r" b="b"/>
              <a:pathLst>
                <a:path w="259079" h="116205">
                  <a:moveTo>
                    <a:pt x="0" y="115857"/>
                  </a:moveTo>
                  <a:lnTo>
                    <a:pt x="258695" y="115857"/>
                  </a:lnTo>
                  <a:lnTo>
                    <a:pt x="258695" y="0"/>
                  </a:lnTo>
                  <a:lnTo>
                    <a:pt x="228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70430" y="166853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35" y="0"/>
                  </a:moveTo>
                  <a:lnTo>
                    <a:pt x="0" y="28567"/>
                  </a:lnTo>
                  <a:lnTo>
                    <a:pt x="57135" y="571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370430" y="1697104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 h="0">
                  <a:moveTo>
                    <a:pt x="0" y="0"/>
                  </a:moveTo>
                  <a:lnTo>
                    <a:pt x="11268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41863" y="1493958"/>
              <a:ext cx="28575" cy="349250"/>
            </a:xfrm>
            <a:custGeom>
              <a:avLst/>
              <a:gdLst/>
              <a:ahLst/>
              <a:cxnLst/>
              <a:rect l="l" t="t" r="r" b="b"/>
              <a:pathLst>
                <a:path w="28575" h="349250">
                  <a:moveTo>
                    <a:pt x="28568" y="0"/>
                  </a:moveTo>
                  <a:lnTo>
                    <a:pt x="0" y="0"/>
                  </a:lnTo>
                  <a:lnTo>
                    <a:pt x="0" y="349158"/>
                  </a:lnTo>
                  <a:lnTo>
                    <a:pt x="28568" y="349158"/>
                  </a:lnTo>
                  <a:lnTo>
                    <a:pt x="28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341863" y="1493958"/>
              <a:ext cx="28575" cy="349250"/>
            </a:xfrm>
            <a:custGeom>
              <a:avLst/>
              <a:gdLst/>
              <a:ahLst/>
              <a:cxnLst/>
              <a:rect l="l" t="t" r="r" b="b"/>
              <a:pathLst>
                <a:path w="28575" h="349250">
                  <a:moveTo>
                    <a:pt x="0" y="0"/>
                  </a:moveTo>
                  <a:lnTo>
                    <a:pt x="28568" y="0"/>
                  </a:lnTo>
                  <a:lnTo>
                    <a:pt x="28568" y="349159"/>
                  </a:lnTo>
                  <a:lnTo>
                    <a:pt x="0" y="3491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70430" y="1784394"/>
              <a:ext cx="113030" cy="379730"/>
            </a:xfrm>
            <a:custGeom>
              <a:avLst/>
              <a:gdLst/>
              <a:ahLst/>
              <a:cxnLst/>
              <a:rect l="l" t="t" r="r" b="b"/>
              <a:pathLst>
                <a:path w="113029" h="379730">
                  <a:moveTo>
                    <a:pt x="0" y="0"/>
                  </a:moveTo>
                  <a:lnTo>
                    <a:pt x="112683" y="0"/>
                  </a:lnTo>
                  <a:lnTo>
                    <a:pt x="112683" y="379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70430" y="1230501"/>
              <a:ext cx="113030" cy="351155"/>
            </a:xfrm>
            <a:custGeom>
              <a:avLst/>
              <a:gdLst/>
              <a:ahLst/>
              <a:cxnLst/>
              <a:rect l="l" t="t" r="r" b="b"/>
              <a:pathLst>
                <a:path w="113029" h="351155">
                  <a:moveTo>
                    <a:pt x="0" y="350746"/>
                  </a:moveTo>
                  <a:lnTo>
                    <a:pt x="112683" y="350746"/>
                  </a:lnTo>
                  <a:lnTo>
                    <a:pt x="1126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484700" y="1697104"/>
              <a:ext cx="0" cy="468630"/>
            </a:xfrm>
            <a:custGeom>
              <a:avLst/>
              <a:gdLst/>
              <a:ahLst/>
              <a:cxnLst/>
              <a:rect l="l" t="t" r="r" b="b"/>
              <a:pathLst>
                <a:path w="0" h="468630">
                  <a:moveTo>
                    <a:pt x="0" y="0"/>
                  </a:moveTo>
                  <a:lnTo>
                    <a:pt x="0" y="116915"/>
                  </a:lnTo>
                  <a:lnTo>
                    <a:pt x="0" y="468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465655" y="121145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2" y="0"/>
                  </a:moveTo>
                  <a:lnTo>
                    <a:pt x="11148" y="1434"/>
                  </a:lnTo>
                  <a:lnTo>
                    <a:pt x="5346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6" y="31157"/>
                  </a:lnTo>
                  <a:lnTo>
                    <a:pt x="11148" y="35069"/>
                  </a:lnTo>
                  <a:lnTo>
                    <a:pt x="18252" y="36503"/>
                  </a:lnTo>
                  <a:lnTo>
                    <a:pt x="25356" y="35069"/>
                  </a:lnTo>
                  <a:lnTo>
                    <a:pt x="31158" y="31157"/>
                  </a:lnTo>
                  <a:lnTo>
                    <a:pt x="35069" y="25355"/>
                  </a:lnTo>
                  <a:lnTo>
                    <a:pt x="36503" y="18251"/>
                  </a:lnTo>
                  <a:lnTo>
                    <a:pt x="35069" y="11146"/>
                  </a:lnTo>
                  <a:lnTo>
                    <a:pt x="31158" y="5345"/>
                  </a:lnTo>
                  <a:lnTo>
                    <a:pt x="25356" y="1434"/>
                  </a:lnTo>
                  <a:lnTo>
                    <a:pt x="18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684809" y="1230501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 h="0">
                  <a:moveTo>
                    <a:pt x="0" y="0"/>
                  </a:moveTo>
                  <a:lnTo>
                    <a:pt x="18886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873672" y="1178128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52374"/>
                  </a:moveTo>
                  <a:lnTo>
                    <a:pt x="3990" y="31987"/>
                  </a:lnTo>
                  <a:lnTo>
                    <a:pt x="14874" y="15339"/>
                  </a:lnTo>
                  <a:lnTo>
                    <a:pt x="31017" y="4115"/>
                  </a:lnTo>
                  <a:lnTo>
                    <a:pt x="50787" y="0"/>
                  </a:lnTo>
                  <a:lnTo>
                    <a:pt x="70555" y="4115"/>
                  </a:lnTo>
                  <a:lnTo>
                    <a:pt x="86698" y="15339"/>
                  </a:lnTo>
                  <a:lnTo>
                    <a:pt x="97582" y="31987"/>
                  </a:lnTo>
                  <a:lnTo>
                    <a:pt x="101574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75246" y="1178128"/>
              <a:ext cx="103505" cy="52705"/>
            </a:xfrm>
            <a:custGeom>
              <a:avLst/>
              <a:gdLst/>
              <a:ahLst/>
              <a:cxnLst/>
              <a:rect l="l" t="t" r="r" b="b"/>
              <a:pathLst>
                <a:path w="103504" h="52705">
                  <a:moveTo>
                    <a:pt x="0" y="52374"/>
                  </a:moveTo>
                  <a:lnTo>
                    <a:pt x="4053" y="31987"/>
                  </a:lnTo>
                  <a:lnTo>
                    <a:pt x="15106" y="15339"/>
                  </a:lnTo>
                  <a:lnTo>
                    <a:pt x="31502" y="4115"/>
                  </a:lnTo>
                  <a:lnTo>
                    <a:pt x="51580" y="0"/>
                  </a:lnTo>
                  <a:lnTo>
                    <a:pt x="71657" y="4115"/>
                  </a:lnTo>
                  <a:lnTo>
                    <a:pt x="88053" y="15339"/>
                  </a:lnTo>
                  <a:lnTo>
                    <a:pt x="99107" y="31987"/>
                  </a:lnTo>
                  <a:lnTo>
                    <a:pt x="103161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078407" y="1178128"/>
              <a:ext cx="103505" cy="52705"/>
            </a:xfrm>
            <a:custGeom>
              <a:avLst/>
              <a:gdLst/>
              <a:ahLst/>
              <a:cxnLst/>
              <a:rect l="l" t="t" r="r" b="b"/>
              <a:pathLst>
                <a:path w="103504" h="52705">
                  <a:moveTo>
                    <a:pt x="0" y="52374"/>
                  </a:moveTo>
                  <a:lnTo>
                    <a:pt x="4053" y="31987"/>
                  </a:lnTo>
                  <a:lnTo>
                    <a:pt x="15106" y="15339"/>
                  </a:lnTo>
                  <a:lnTo>
                    <a:pt x="31502" y="4115"/>
                  </a:lnTo>
                  <a:lnTo>
                    <a:pt x="51580" y="0"/>
                  </a:lnTo>
                  <a:lnTo>
                    <a:pt x="71657" y="4115"/>
                  </a:lnTo>
                  <a:lnTo>
                    <a:pt x="88053" y="15339"/>
                  </a:lnTo>
                  <a:lnTo>
                    <a:pt x="99107" y="31987"/>
                  </a:lnTo>
                  <a:lnTo>
                    <a:pt x="103161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81568" y="1178128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52374"/>
                  </a:moveTo>
                  <a:lnTo>
                    <a:pt x="3990" y="31987"/>
                  </a:lnTo>
                  <a:lnTo>
                    <a:pt x="14874" y="15339"/>
                  </a:lnTo>
                  <a:lnTo>
                    <a:pt x="31017" y="4115"/>
                  </a:lnTo>
                  <a:lnTo>
                    <a:pt x="50787" y="0"/>
                  </a:lnTo>
                  <a:lnTo>
                    <a:pt x="70555" y="4115"/>
                  </a:lnTo>
                  <a:lnTo>
                    <a:pt x="86698" y="15339"/>
                  </a:lnTo>
                  <a:lnTo>
                    <a:pt x="97582" y="31987"/>
                  </a:lnTo>
                  <a:lnTo>
                    <a:pt x="101574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284728" y="1230501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 h="0">
                  <a:moveTo>
                    <a:pt x="0" y="0"/>
                  </a:moveTo>
                  <a:lnTo>
                    <a:pt x="19997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465655" y="121145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2" y="0"/>
                  </a:moveTo>
                  <a:lnTo>
                    <a:pt x="11148" y="1434"/>
                  </a:lnTo>
                  <a:lnTo>
                    <a:pt x="5346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6" y="31157"/>
                  </a:lnTo>
                  <a:lnTo>
                    <a:pt x="11148" y="35069"/>
                  </a:lnTo>
                  <a:lnTo>
                    <a:pt x="18252" y="36503"/>
                  </a:lnTo>
                  <a:lnTo>
                    <a:pt x="25356" y="35069"/>
                  </a:lnTo>
                  <a:lnTo>
                    <a:pt x="31158" y="31157"/>
                  </a:lnTo>
                  <a:lnTo>
                    <a:pt x="35069" y="25355"/>
                  </a:lnTo>
                  <a:lnTo>
                    <a:pt x="36503" y="18251"/>
                  </a:lnTo>
                  <a:lnTo>
                    <a:pt x="35069" y="11146"/>
                  </a:lnTo>
                  <a:lnTo>
                    <a:pt x="31158" y="5345"/>
                  </a:lnTo>
                  <a:lnTo>
                    <a:pt x="25356" y="1434"/>
                  </a:lnTo>
                  <a:lnTo>
                    <a:pt x="18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920240" y="2047850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80">
                  <a:moveTo>
                    <a:pt x="0" y="0"/>
                  </a:moveTo>
                  <a:lnTo>
                    <a:pt x="1" y="2333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805969" y="2281152"/>
              <a:ext cx="228600" cy="233679"/>
            </a:xfrm>
            <a:custGeom>
              <a:avLst/>
              <a:gdLst/>
              <a:ahLst/>
              <a:cxnLst/>
              <a:rect l="l" t="t" r="r" b="b"/>
              <a:pathLst>
                <a:path w="228600" h="233680">
                  <a:moveTo>
                    <a:pt x="228540" y="116651"/>
                  </a:moveTo>
                  <a:lnTo>
                    <a:pt x="228274" y="110831"/>
                  </a:lnTo>
                  <a:lnTo>
                    <a:pt x="228008" y="105012"/>
                  </a:lnTo>
                  <a:lnTo>
                    <a:pt x="227211" y="99457"/>
                  </a:lnTo>
                  <a:lnTo>
                    <a:pt x="226414" y="93638"/>
                  </a:lnTo>
                  <a:lnTo>
                    <a:pt x="225085" y="88083"/>
                  </a:lnTo>
                  <a:lnTo>
                    <a:pt x="223490" y="82528"/>
                  </a:lnTo>
                  <a:lnTo>
                    <a:pt x="221630" y="77238"/>
                  </a:lnTo>
                  <a:lnTo>
                    <a:pt x="219770" y="71683"/>
                  </a:lnTo>
                  <a:lnTo>
                    <a:pt x="198776" y="38090"/>
                  </a:lnTo>
                  <a:lnTo>
                    <a:pt x="167950" y="13754"/>
                  </a:lnTo>
                  <a:lnTo>
                    <a:pt x="163166" y="11109"/>
                  </a:lnTo>
                  <a:lnTo>
                    <a:pt x="158117" y="8728"/>
                  </a:lnTo>
                  <a:lnTo>
                    <a:pt x="152537" y="6612"/>
                  </a:lnTo>
                  <a:lnTo>
                    <a:pt x="147488" y="5025"/>
                  </a:lnTo>
                  <a:lnTo>
                    <a:pt x="141907" y="3174"/>
                  </a:lnTo>
                  <a:lnTo>
                    <a:pt x="136592" y="2116"/>
                  </a:lnTo>
                  <a:lnTo>
                    <a:pt x="130746" y="1058"/>
                  </a:lnTo>
                  <a:lnTo>
                    <a:pt x="125431" y="264"/>
                  </a:lnTo>
                  <a:lnTo>
                    <a:pt x="119584" y="0"/>
                  </a:lnTo>
                  <a:lnTo>
                    <a:pt x="114270" y="0"/>
                  </a:lnTo>
                  <a:lnTo>
                    <a:pt x="108423" y="0"/>
                  </a:lnTo>
                  <a:lnTo>
                    <a:pt x="80786" y="5025"/>
                  </a:lnTo>
                  <a:lnTo>
                    <a:pt x="75737" y="6612"/>
                  </a:lnTo>
                  <a:lnTo>
                    <a:pt x="70156" y="8728"/>
                  </a:lnTo>
                  <a:lnTo>
                    <a:pt x="65107" y="11109"/>
                  </a:lnTo>
                  <a:lnTo>
                    <a:pt x="60323" y="13754"/>
                  </a:lnTo>
                  <a:lnTo>
                    <a:pt x="55274" y="16399"/>
                  </a:lnTo>
                  <a:lnTo>
                    <a:pt x="25511" y="42586"/>
                  </a:lnTo>
                  <a:lnTo>
                    <a:pt x="19133" y="51580"/>
                  </a:lnTo>
                  <a:lnTo>
                    <a:pt x="15944" y="56606"/>
                  </a:lnTo>
                  <a:lnTo>
                    <a:pt x="13287" y="61631"/>
                  </a:lnTo>
                  <a:lnTo>
                    <a:pt x="10629" y="66393"/>
                  </a:lnTo>
                  <a:lnTo>
                    <a:pt x="8503" y="71683"/>
                  </a:lnTo>
                  <a:lnTo>
                    <a:pt x="6377" y="77238"/>
                  </a:lnTo>
                  <a:lnTo>
                    <a:pt x="4783" y="82528"/>
                  </a:lnTo>
                  <a:lnTo>
                    <a:pt x="2923" y="88083"/>
                  </a:lnTo>
                  <a:lnTo>
                    <a:pt x="1860" y="93638"/>
                  </a:lnTo>
                  <a:lnTo>
                    <a:pt x="1062" y="99457"/>
                  </a:lnTo>
                  <a:lnTo>
                    <a:pt x="265" y="105012"/>
                  </a:lnTo>
                  <a:lnTo>
                    <a:pt x="0" y="110831"/>
                  </a:lnTo>
                  <a:lnTo>
                    <a:pt x="0" y="116386"/>
                  </a:lnTo>
                  <a:lnTo>
                    <a:pt x="0" y="122205"/>
                  </a:lnTo>
                  <a:lnTo>
                    <a:pt x="265" y="128025"/>
                  </a:lnTo>
                  <a:lnTo>
                    <a:pt x="1062" y="133579"/>
                  </a:lnTo>
                  <a:lnTo>
                    <a:pt x="1860" y="139399"/>
                  </a:lnTo>
                  <a:lnTo>
                    <a:pt x="2923" y="144954"/>
                  </a:lnTo>
                  <a:lnTo>
                    <a:pt x="4783" y="150508"/>
                  </a:lnTo>
                  <a:lnTo>
                    <a:pt x="6377" y="155534"/>
                  </a:lnTo>
                  <a:lnTo>
                    <a:pt x="8503" y="161089"/>
                  </a:lnTo>
                  <a:lnTo>
                    <a:pt x="10629" y="166379"/>
                  </a:lnTo>
                  <a:lnTo>
                    <a:pt x="13287" y="171405"/>
                  </a:lnTo>
                  <a:lnTo>
                    <a:pt x="15944" y="176431"/>
                  </a:lnTo>
                  <a:lnTo>
                    <a:pt x="19133" y="181192"/>
                  </a:lnTo>
                  <a:lnTo>
                    <a:pt x="22056" y="185953"/>
                  </a:lnTo>
                  <a:lnTo>
                    <a:pt x="25511" y="190450"/>
                  </a:lnTo>
                  <a:lnTo>
                    <a:pt x="29231" y="194682"/>
                  </a:lnTo>
                  <a:lnTo>
                    <a:pt x="33218" y="198915"/>
                  </a:lnTo>
                  <a:lnTo>
                    <a:pt x="37204" y="202882"/>
                  </a:lnTo>
                  <a:lnTo>
                    <a:pt x="41721" y="206586"/>
                  </a:lnTo>
                  <a:lnTo>
                    <a:pt x="45973" y="210289"/>
                  </a:lnTo>
                  <a:lnTo>
                    <a:pt x="50491" y="213463"/>
                  </a:lnTo>
                  <a:lnTo>
                    <a:pt x="55274" y="216637"/>
                  </a:lnTo>
                  <a:lnTo>
                    <a:pt x="60323" y="219282"/>
                  </a:lnTo>
                  <a:lnTo>
                    <a:pt x="65107" y="221927"/>
                  </a:lnTo>
                  <a:lnTo>
                    <a:pt x="97262" y="231714"/>
                  </a:lnTo>
                  <a:lnTo>
                    <a:pt x="102843" y="232508"/>
                  </a:lnTo>
                  <a:lnTo>
                    <a:pt x="108423" y="232773"/>
                  </a:lnTo>
                  <a:lnTo>
                    <a:pt x="114004" y="233302"/>
                  </a:lnTo>
                  <a:lnTo>
                    <a:pt x="119584" y="232773"/>
                  </a:lnTo>
                  <a:lnTo>
                    <a:pt x="125431" y="232508"/>
                  </a:lnTo>
                  <a:lnTo>
                    <a:pt x="130746" y="231714"/>
                  </a:lnTo>
                  <a:lnTo>
                    <a:pt x="136592" y="230921"/>
                  </a:lnTo>
                  <a:lnTo>
                    <a:pt x="167950" y="219282"/>
                  </a:lnTo>
                  <a:lnTo>
                    <a:pt x="172999" y="216637"/>
                  </a:lnTo>
                  <a:lnTo>
                    <a:pt x="202497" y="190450"/>
                  </a:lnTo>
                  <a:lnTo>
                    <a:pt x="221630" y="155534"/>
                  </a:lnTo>
                  <a:lnTo>
                    <a:pt x="223490" y="150508"/>
                  </a:lnTo>
                  <a:lnTo>
                    <a:pt x="225085" y="144954"/>
                  </a:lnTo>
                  <a:lnTo>
                    <a:pt x="226414" y="139399"/>
                  </a:lnTo>
                  <a:lnTo>
                    <a:pt x="227211" y="133579"/>
                  </a:lnTo>
                  <a:lnTo>
                    <a:pt x="228008" y="128025"/>
                  </a:lnTo>
                  <a:lnTo>
                    <a:pt x="228274" y="122205"/>
                  </a:lnTo>
                  <a:lnTo>
                    <a:pt x="228540" y="116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034511" y="2222431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80" h="0">
                  <a:moveTo>
                    <a:pt x="0" y="0"/>
                  </a:moveTo>
                  <a:lnTo>
                    <a:pt x="55548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061491" y="2193862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0" h="57150">
                  <a:moveTo>
                    <a:pt x="0" y="0"/>
                  </a:moveTo>
                  <a:lnTo>
                    <a:pt x="1" y="571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920240" y="2514455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80">
                  <a:moveTo>
                    <a:pt x="0" y="0"/>
                  </a:moveTo>
                  <a:lnTo>
                    <a:pt x="1" y="2333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834538" y="2354158"/>
              <a:ext cx="85725" cy="44450"/>
            </a:xfrm>
            <a:custGeom>
              <a:avLst/>
              <a:gdLst/>
              <a:ahLst/>
              <a:cxnLst/>
              <a:rect l="l" t="t" r="r" b="b"/>
              <a:pathLst>
                <a:path w="85725" h="44450">
                  <a:moveTo>
                    <a:pt x="0" y="44438"/>
                  </a:moveTo>
                  <a:lnTo>
                    <a:pt x="3367" y="27140"/>
                  </a:lnTo>
                  <a:lnTo>
                    <a:pt x="12550" y="13015"/>
                  </a:lnTo>
                  <a:lnTo>
                    <a:pt x="26171" y="3491"/>
                  </a:lnTo>
                  <a:lnTo>
                    <a:pt x="42851" y="0"/>
                  </a:lnTo>
                  <a:lnTo>
                    <a:pt x="59530" y="3491"/>
                  </a:lnTo>
                  <a:lnTo>
                    <a:pt x="73151" y="13015"/>
                  </a:lnTo>
                  <a:lnTo>
                    <a:pt x="82335" y="27140"/>
                  </a:lnTo>
                  <a:lnTo>
                    <a:pt x="85703" y="444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920240" y="2398596"/>
              <a:ext cx="84455" cy="44450"/>
            </a:xfrm>
            <a:custGeom>
              <a:avLst/>
              <a:gdLst/>
              <a:ahLst/>
              <a:cxnLst/>
              <a:rect l="l" t="t" r="r" b="b"/>
              <a:pathLst>
                <a:path w="84455" h="44450">
                  <a:moveTo>
                    <a:pt x="84116" y="0"/>
                  </a:moveTo>
                  <a:lnTo>
                    <a:pt x="80810" y="17296"/>
                  </a:lnTo>
                  <a:lnTo>
                    <a:pt x="71797" y="31422"/>
                  </a:lnTo>
                  <a:lnTo>
                    <a:pt x="58428" y="40945"/>
                  </a:lnTo>
                  <a:lnTo>
                    <a:pt x="42058" y="44438"/>
                  </a:lnTo>
                  <a:lnTo>
                    <a:pt x="25686" y="40945"/>
                  </a:lnTo>
                  <a:lnTo>
                    <a:pt x="12318" y="31422"/>
                  </a:lnTo>
                  <a:lnTo>
                    <a:pt x="3304" y="1729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1993379" y="2274823"/>
            <a:ext cx="7124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Ac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Line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496350" y="1677415"/>
            <a:ext cx="3968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Arial"/>
                <a:cs typeface="Arial"/>
              </a:rPr>
              <a:t>PH1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920240" y="1113053"/>
            <a:ext cx="6978650" cy="2588895"/>
            <a:chOff x="2920240" y="1113053"/>
            <a:chExt cx="6978650" cy="2588895"/>
          </a:xfrm>
        </p:grpSpPr>
        <p:sp>
          <p:nvSpPr>
            <p:cNvPr id="58" name="object 58" descr=""/>
            <p:cNvSpPr/>
            <p:nvPr/>
          </p:nvSpPr>
          <p:spPr>
            <a:xfrm>
              <a:off x="8283006" y="3100090"/>
              <a:ext cx="257175" cy="116205"/>
            </a:xfrm>
            <a:custGeom>
              <a:avLst/>
              <a:gdLst/>
              <a:ahLst/>
              <a:cxnLst/>
              <a:rect l="l" t="t" r="r" b="b"/>
              <a:pathLst>
                <a:path w="257175" h="116205">
                  <a:moveTo>
                    <a:pt x="0" y="115857"/>
                  </a:moveTo>
                  <a:lnTo>
                    <a:pt x="257108" y="115857"/>
                  </a:lnTo>
                  <a:lnTo>
                    <a:pt x="257108" y="0"/>
                  </a:lnTo>
                  <a:lnTo>
                    <a:pt x="2273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625817" y="3187378"/>
              <a:ext cx="55880" cy="59055"/>
            </a:xfrm>
            <a:custGeom>
              <a:avLst/>
              <a:gdLst/>
              <a:ahLst/>
              <a:cxnLst/>
              <a:rect l="l" t="t" r="r" b="b"/>
              <a:pathLst>
                <a:path w="55879" h="59055">
                  <a:moveTo>
                    <a:pt x="55548" y="0"/>
                  </a:moveTo>
                  <a:lnTo>
                    <a:pt x="0" y="29361"/>
                  </a:lnTo>
                  <a:lnTo>
                    <a:pt x="55548" y="587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624229" y="3215947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27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597248" y="3012799"/>
              <a:ext cx="27305" cy="349250"/>
            </a:xfrm>
            <a:custGeom>
              <a:avLst/>
              <a:gdLst/>
              <a:ahLst/>
              <a:cxnLst/>
              <a:rect l="l" t="t" r="r" b="b"/>
              <a:pathLst>
                <a:path w="27304" h="349250">
                  <a:moveTo>
                    <a:pt x="26979" y="0"/>
                  </a:moveTo>
                  <a:lnTo>
                    <a:pt x="0" y="0"/>
                  </a:lnTo>
                  <a:lnTo>
                    <a:pt x="0" y="349159"/>
                  </a:lnTo>
                  <a:lnTo>
                    <a:pt x="26979" y="349159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597248" y="3012799"/>
              <a:ext cx="27305" cy="349250"/>
            </a:xfrm>
            <a:custGeom>
              <a:avLst/>
              <a:gdLst/>
              <a:ahLst/>
              <a:cxnLst/>
              <a:rect l="l" t="t" r="r" b="b"/>
              <a:pathLst>
                <a:path w="27304" h="349250">
                  <a:moveTo>
                    <a:pt x="0" y="0"/>
                  </a:moveTo>
                  <a:lnTo>
                    <a:pt x="26980" y="0"/>
                  </a:lnTo>
                  <a:lnTo>
                    <a:pt x="26980" y="349159"/>
                  </a:lnTo>
                  <a:lnTo>
                    <a:pt x="0" y="3491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624229" y="3303236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0" y="0"/>
                  </a:moveTo>
                  <a:lnTo>
                    <a:pt x="114270" y="0"/>
                  </a:lnTo>
                  <a:lnTo>
                    <a:pt x="114270" y="3809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624229" y="2749342"/>
              <a:ext cx="114300" cy="351155"/>
            </a:xfrm>
            <a:custGeom>
              <a:avLst/>
              <a:gdLst/>
              <a:ahLst/>
              <a:cxnLst/>
              <a:rect l="l" t="t" r="r" b="b"/>
              <a:pathLst>
                <a:path w="114300" h="351155">
                  <a:moveTo>
                    <a:pt x="0" y="350746"/>
                  </a:moveTo>
                  <a:lnTo>
                    <a:pt x="114270" y="350746"/>
                  </a:lnTo>
                  <a:lnTo>
                    <a:pt x="1142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738499" y="3215947"/>
              <a:ext cx="0" cy="468630"/>
            </a:xfrm>
            <a:custGeom>
              <a:avLst/>
              <a:gdLst/>
              <a:ahLst/>
              <a:cxnLst/>
              <a:rect l="l" t="t" r="r" b="b"/>
              <a:pathLst>
                <a:path w="0" h="468629">
                  <a:moveTo>
                    <a:pt x="0" y="0"/>
                  </a:moveTo>
                  <a:lnTo>
                    <a:pt x="0" y="116849"/>
                  </a:lnTo>
                  <a:lnTo>
                    <a:pt x="0" y="468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721039" y="2730309"/>
              <a:ext cx="36830" cy="971550"/>
            </a:xfrm>
            <a:custGeom>
              <a:avLst/>
              <a:gdLst/>
              <a:ahLst/>
              <a:cxnLst/>
              <a:rect l="l" t="t" r="r" b="b"/>
              <a:pathLst>
                <a:path w="36829" h="971550">
                  <a:moveTo>
                    <a:pt x="36499" y="953033"/>
                  </a:moveTo>
                  <a:lnTo>
                    <a:pt x="35064" y="945934"/>
                  </a:lnTo>
                  <a:lnTo>
                    <a:pt x="31153" y="940130"/>
                  </a:lnTo>
                  <a:lnTo>
                    <a:pt x="25349" y="936218"/>
                  </a:lnTo>
                  <a:lnTo>
                    <a:pt x="18249" y="934783"/>
                  </a:lnTo>
                  <a:lnTo>
                    <a:pt x="11137" y="936218"/>
                  </a:lnTo>
                  <a:lnTo>
                    <a:pt x="5346" y="940130"/>
                  </a:lnTo>
                  <a:lnTo>
                    <a:pt x="1435" y="945934"/>
                  </a:lnTo>
                  <a:lnTo>
                    <a:pt x="0" y="953033"/>
                  </a:lnTo>
                  <a:lnTo>
                    <a:pt x="1435" y="960145"/>
                  </a:lnTo>
                  <a:lnTo>
                    <a:pt x="5346" y="965949"/>
                  </a:lnTo>
                  <a:lnTo>
                    <a:pt x="11137" y="969860"/>
                  </a:lnTo>
                  <a:lnTo>
                    <a:pt x="18249" y="971296"/>
                  </a:lnTo>
                  <a:lnTo>
                    <a:pt x="25349" y="969860"/>
                  </a:lnTo>
                  <a:lnTo>
                    <a:pt x="31153" y="965949"/>
                  </a:lnTo>
                  <a:lnTo>
                    <a:pt x="35064" y="960145"/>
                  </a:lnTo>
                  <a:lnTo>
                    <a:pt x="36499" y="953033"/>
                  </a:lnTo>
                  <a:close/>
                </a:path>
                <a:path w="36829" h="971550">
                  <a:moveTo>
                    <a:pt x="36499" y="19037"/>
                  </a:moveTo>
                  <a:lnTo>
                    <a:pt x="35064" y="11620"/>
                  </a:lnTo>
                  <a:lnTo>
                    <a:pt x="31153" y="5575"/>
                  </a:lnTo>
                  <a:lnTo>
                    <a:pt x="25349" y="1485"/>
                  </a:lnTo>
                  <a:lnTo>
                    <a:pt x="18249" y="0"/>
                  </a:lnTo>
                  <a:lnTo>
                    <a:pt x="11137" y="1485"/>
                  </a:lnTo>
                  <a:lnTo>
                    <a:pt x="5346" y="5575"/>
                  </a:lnTo>
                  <a:lnTo>
                    <a:pt x="1435" y="11620"/>
                  </a:lnTo>
                  <a:lnTo>
                    <a:pt x="0" y="19037"/>
                  </a:lnTo>
                  <a:lnTo>
                    <a:pt x="1435" y="26454"/>
                  </a:lnTo>
                  <a:lnTo>
                    <a:pt x="5346" y="32512"/>
                  </a:lnTo>
                  <a:lnTo>
                    <a:pt x="11137" y="36588"/>
                  </a:lnTo>
                  <a:lnTo>
                    <a:pt x="18249" y="38087"/>
                  </a:lnTo>
                  <a:lnTo>
                    <a:pt x="25349" y="36588"/>
                  </a:lnTo>
                  <a:lnTo>
                    <a:pt x="31153" y="32512"/>
                  </a:lnTo>
                  <a:lnTo>
                    <a:pt x="35064" y="26454"/>
                  </a:lnTo>
                  <a:lnTo>
                    <a:pt x="36499" y="19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940194" y="2749342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 h="0">
                  <a:moveTo>
                    <a:pt x="0" y="0"/>
                  </a:moveTo>
                  <a:lnTo>
                    <a:pt x="18886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129059" y="2696969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52374"/>
                  </a:moveTo>
                  <a:lnTo>
                    <a:pt x="3990" y="31987"/>
                  </a:lnTo>
                  <a:lnTo>
                    <a:pt x="14874" y="15339"/>
                  </a:lnTo>
                  <a:lnTo>
                    <a:pt x="31017" y="4115"/>
                  </a:lnTo>
                  <a:lnTo>
                    <a:pt x="50787" y="0"/>
                  </a:lnTo>
                  <a:lnTo>
                    <a:pt x="70555" y="4115"/>
                  </a:lnTo>
                  <a:lnTo>
                    <a:pt x="86698" y="15339"/>
                  </a:lnTo>
                  <a:lnTo>
                    <a:pt x="97582" y="31987"/>
                  </a:lnTo>
                  <a:lnTo>
                    <a:pt x="101574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230632" y="2696969"/>
              <a:ext cx="103505" cy="52705"/>
            </a:xfrm>
            <a:custGeom>
              <a:avLst/>
              <a:gdLst/>
              <a:ahLst/>
              <a:cxnLst/>
              <a:rect l="l" t="t" r="r" b="b"/>
              <a:pathLst>
                <a:path w="103504" h="52705">
                  <a:moveTo>
                    <a:pt x="0" y="52374"/>
                  </a:moveTo>
                  <a:lnTo>
                    <a:pt x="4053" y="31987"/>
                  </a:lnTo>
                  <a:lnTo>
                    <a:pt x="15106" y="15339"/>
                  </a:lnTo>
                  <a:lnTo>
                    <a:pt x="31502" y="4115"/>
                  </a:lnTo>
                  <a:lnTo>
                    <a:pt x="51580" y="0"/>
                  </a:lnTo>
                  <a:lnTo>
                    <a:pt x="71657" y="4115"/>
                  </a:lnTo>
                  <a:lnTo>
                    <a:pt x="88053" y="15339"/>
                  </a:lnTo>
                  <a:lnTo>
                    <a:pt x="99107" y="31987"/>
                  </a:lnTo>
                  <a:lnTo>
                    <a:pt x="103161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333793" y="2696969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52374"/>
                  </a:moveTo>
                  <a:lnTo>
                    <a:pt x="3990" y="31987"/>
                  </a:lnTo>
                  <a:lnTo>
                    <a:pt x="14874" y="15339"/>
                  </a:lnTo>
                  <a:lnTo>
                    <a:pt x="31017" y="4115"/>
                  </a:lnTo>
                  <a:lnTo>
                    <a:pt x="50787" y="0"/>
                  </a:lnTo>
                  <a:lnTo>
                    <a:pt x="70555" y="4115"/>
                  </a:lnTo>
                  <a:lnTo>
                    <a:pt x="86698" y="15339"/>
                  </a:lnTo>
                  <a:lnTo>
                    <a:pt x="97582" y="31987"/>
                  </a:lnTo>
                  <a:lnTo>
                    <a:pt x="101574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436953" y="2696969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52374"/>
                  </a:moveTo>
                  <a:lnTo>
                    <a:pt x="3990" y="31987"/>
                  </a:lnTo>
                  <a:lnTo>
                    <a:pt x="14874" y="15339"/>
                  </a:lnTo>
                  <a:lnTo>
                    <a:pt x="31017" y="4115"/>
                  </a:lnTo>
                  <a:lnTo>
                    <a:pt x="50787" y="0"/>
                  </a:lnTo>
                  <a:lnTo>
                    <a:pt x="70555" y="4115"/>
                  </a:lnTo>
                  <a:lnTo>
                    <a:pt x="86698" y="15339"/>
                  </a:lnTo>
                  <a:lnTo>
                    <a:pt x="97582" y="31987"/>
                  </a:lnTo>
                  <a:lnTo>
                    <a:pt x="101574" y="523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538526" y="2749342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 h="0">
                  <a:moveTo>
                    <a:pt x="0" y="0"/>
                  </a:moveTo>
                  <a:lnTo>
                    <a:pt x="19997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72104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738499" y="2631898"/>
              <a:ext cx="485775" cy="233679"/>
            </a:xfrm>
            <a:custGeom>
              <a:avLst/>
              <a:gdLst/>
              <a:ahLst/>
              <a:cxnLst/>
              <a:rect l="l" t="t" r="r" b="b"/>
              <a:pathLst>
                <a:path w="485775" h="233680">
                  <a:moveTo>
                    <a:pt x="0" y="116783"/>
                  </a:moveTo>
                  <a:lnTo>
                    <a:pt x="314134" y="116783"/>
                  </a:lnTo>
                  <a:lnTo>
                    <a:pt x="314134" y="0"/>
                  </a:lnTo>
                  <a:lnTo>
                    <a:pt x="485649" y="116783"/>
                  </a:lnTo>
                  <a:lnTo>
                    <a:pt x="314134" y="233302"/>
                  </a:lnTo>
                  <a:lnTo>
                    <a:pt x="314134" y="1167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224147" y="2631898"/>
              <a:ext cx="28575" cy="233679"/>
            </a:xfrm>
            <a:custGeom>
              <a:avLst/>
              <a:gdLst/>
              <a:ahLst/>
              <a:cxnLst/>
              <a:rect l="l" t="t" r="r" b="b"/>
              <a:pathLst>
                <a:path w="28575" h="233680">
                  <a:moveTo>
                    <a:pt x="28568" y="0"/>
                  </a:moveTo>
                  <a:lnTo>
                    <a:pt x="0" y="0"/>
                  </a:lnTo>
                  <a:lnTo>
                    <a:pt x="0" y="233302"/>
                  </a:lnTo>
                  <a:lnTo>
                    <a:pt x="28568" y="233302"/>
                  </a:lnTo>
                  <a:lnTo>
                    <a:pt x="28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224147" y="2631898"/>
              <a:ext cx="28575" cy="233679"/>
            </a:xfrm>
            <a:custGeom>
              <a:avLst/>
              <a:gdLst/>
              <a:ahLst/>
              <a:cxnLst/>
              <a:rect l="l" t="t" r="r" b="b"/>
              <a:pathLst>
                <a:path w="28575" h="233680">
                  <a:moveTo>
                    <a:pt x="0" y="0"/>
                  </a:moveTo>
                  <a:lnTo>
                    <a:pt x="28568" y="0"/>
                  </a:lnTo>
                  <a:lnTo>
                    <a:pt x="28568" y="233302"/>
                  </a:lnTo>
                  <a:lnTo>
                    <a:pt x="0" y="2333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252715" y="2749342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0" y="0"/>
                  </a:moveTo>
                  <a:lnTo>
                    <a:pt x="285676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72104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879614" y="1230501"/>
              <a:ext cx="0" cy="1518920"/>
            </a:xfrm>
            <a:custGeom>
              <a:avLst/>
              <a:gdLst/>
              <a:ahLst/>
              <a:cxnLst/>
              <a:rect l="l" t="t" r="r" b="b"/>
              <a:pathLst>
                <a:path w="0" h="1518920">
                  <a:moveTo>
                    <a:pt x="0" y="0"/>
                  </a:moveTo>
                  <a:lnTo>
                    <a:pt x="1" y="1518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862157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862157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538392" y="2749342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 h="0">
                  <a:moveTo>
                    <a:pt x="0" y="0"/>
                  </a:moveTo>
                  <a:lnTo>
                    <a:pt x="341224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862157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862157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859660" y="3187378"/>
              <a:ext cx="228600" cy="497205"/>
            </a:xfrm>
            <a:custGeom>
              <a:avLst/>
              <a:gdLst/>
              <a:ahLst/>
              <a:cxnLst/>
              <a:rect l="l" t="t" r="r" b="b"/>
              <a:pathLst>
                <a:path w="228600" h="497204">
                  <a:moveTo>
                    <a:pt x="114270" y="496758"/>
                  </a:moveTo>
                  <a:lnTo>
                    <a:pt x="114270" y="175466"/>
                  </a:lnTo>
                  <a:lnTo>
                    <a:pt x="0" y="175466"/>
                  </a:lnTo>
                  <a:lnTo>
                    <a:pt x="114270" y="0"/>
                  </a:lnTo>
                  <a:lnTo>
                    <a:pt x="228540" y="175466"/>
                  </a:lnTo>
                  <a:lnTo>
                    <a:pt x="114270" y="175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4859660" y="3157225"/>
              <a:ext cx="228600" cy="30480"/>
            </a:xfrm>
            <a:custGeom>
              <a:avLst/>
              <a:gdLst/>
              <a:ahLst/>
              <a:cxnLst/>
              <a:rect l="l" t="t" r="r" b="b"/>
              <a:pathLst>
                <a:path w="228600" h="30480">
                  <a:moveTo>
                    <a:pt x="228539" y="0"/>
                  </a:moveTo>
                  <a:lnTo>
                    <a:pt x="0" y="0"/>
                  </a:lnTo>
                  <a:lnTo>
                    <a:pt x="0" y="30154"/>
                  </a:lnTo>
                  <a:lnTo>
                    <a:pt x="228539" y="30154"/>
                  </a:lnTo>
                  <a:lnTo>
                    <a:pt x="228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4859660" y="3157225"/>
              <a:ext cx="228600" cy="30480"/>
            </a:xfrm>
            <a:custGeom>
              <a:avLst/>
              <a:gdLst/>
              <a:ahLst/>
              <a:cxnLst/>
              <a:rect l="l" t="t" r="r" b="b"/>
              <a:pathLst>
                <a:path w="228600" h="30480">
                  <a:moveTo>
                    <a:pt x="0" y="0"/>
                  </a:moveTo>
                  <a:lnTo>
                    <a:pt x="228540" y="0"/>
                  </a:lnTo>
                  <a:lnTo>
                    <a:pt x="228540" y="30155"/>
                  </a:lnTo>
                  <a:lnTo>
                    <a:pt x="0" y="301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973929" y="2865200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292024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956472" y="3665091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4289896" y="3684136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 h="0">
                  <a:moveTo>
                    <a:pt x="0" y="0"/>
                  </a:moveTo>
                  <a:lnTo>
                    <a:pt x="684034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956472" y="3665091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956472" y="3665091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947085" y="2749342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 h="0">
                  <a:moveTo>
                    <a:pt x="0" y="0"/>
                  </a:moveTo>
                  <a:lnTo>
                    <a:pt x="341224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929626" y="2730298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2"/>
                  </a:lnTo>
                  <a:lnTo>
                    <a:pt x="27100" y="36502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929626" y="2730298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27085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27085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289896" y="2749342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w="0" h="116205">
                  <a:moveTo>
                    <a:pt x="0" y="115857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270851" y="2730298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18251" y="0"/>
                  </a:moveTo>
                  <a:lnTo>
                    <a:pt x="11146" y="1496"/>
                  </a:lnTo>
                  <a:lnTo>
                    <a:pt x="5345" y="5578"/>
                  </a:lnTo>
                  <a:lnTo>
                    <a:pt x="1434" y="11631"/>
                  </a:lnTo>
                  <a:lnTo>
                    <a:pt x="0" y="19044"/>
                  </a:lnTo>
                  <a:lnTo>
                    <a:pt x="1434" y="26458"/>
                  </a:lnTo>
                  <a:lnTo>
                    <a:pt x="5345" y="32511"/>
                  </a:lnTo>
                  <a:lnTo>
                    <a:pt x="11146" y="36593"/>
                  </a:lnTo>
                  <a:lnTo>
                    <a:pt x="18251" y="38089"/>
                  </a:lnTo>
                  <a:lnTo>
                    <a:pt x="25355" y="36593"/>
                  </a:lnTo>
                  <a:lnTo>
                    <a:pt x="31156" y="32511"/>
                  </a:lnTo>
                  <a:lnTo>
                    <a:pt x="35068" y="26458"/>
                  </a:lnTo>
                  <a:lnTo>
                    <a:pt x="36502" y="19044"/>
                  </a:lnTo>
                  <a:lnTo>
                    <a:pt x="35068" y="11631"/>
                  </a:lnTo>
                  <a:lnTo>
                    <a:pt x="31156" y="5578"/>
                  </a:lnTo>
                  <a:lnTo>
                    <a:pt x="25355" y="1496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270851" y="2730298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0" y="19045"/>
                  </a:moveTo>
                  <a:lnTo>
                    <a:pt x="1434" y="11631"/>
                  </a:lnTo>
                  <a:lnTo>
                    <a:pt x="5345" y="5578"/>
                  </a:lnTo>
                  <a:lnTo>
                    <a:pt x="11147" y="1496"/>
                  </a:lnTo>
                  <a:lnTo>
                    <a:pt x="18251" y="0"/>
                  </a:lnTo>
                  <a:lnTo>
                    <a:pt x="25355" y="1496"/>
                  </a:lnTo>
                  <a:lnTo>
                    <a:pt x="31157" y="5578"/>
                  </a:lnTo>
                  <a:lnTo>
                    <a:pt x="35068" y="11631"/>
                  </a:lnTo>
                  <a:lnTo>
                    <a:pt x="36503" y="19045"/>
                  </a:lnTo>
                  <a:lnTo>
                    <a:pt x="35068" y="26458"/>
                  </a:lnTo>
                  <a:lnTo>
                    <a:pt x="31157" y="32511"/>
                  </a:lnTo>
                  <a:lnTo>
                    <a:pt x="25355" y="36593"/>
                  </a:lnTo>
                  <a:lnTo>
                    <a:pt x="18251" y="38090"/>
                  </a:lnTo>
                  <a:lnTo>
                    <a:pt x="11147" y="36593"/>
                  </a:lnTo>
                  <a:lnTo>
                    <a:pt x="5345" y="32511"/>
                  </a:lnTo>
                  <a:lnTo>
                    <a:pt x="1434" y="26458"/>
                  </a:lnTo>
                  <a:lnTo>
                    <a:pt x="0" y="190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973929" y="3684136"/>
              <a:ext cx="3764915" cy="0"/>
            </a:xfrm>
            <a:custGeom>
              <a:avLst/>
              <a:gdLst/>
              <a:ahLst/>
              <a:cxnLst/>
              <a:rect l="l" t="t" r="r" b="b"/>
              <a:pathLst>
                <a:path w="3764915" h="0">
                  <a:moveTo>
                    <a:pt x="0" y="0"/>
                  </a:moveTo>
                  <a:lnTo>
                    <a:pt x="3764569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956472" y="3665091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956472" y="3665091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721041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7"/>
                  </a:lnTo>
                  <a:lnTo>
                    <a:pt x="11146" y="35069"/>
                  </a:lnTo>
                  <a:lnTo>
                    <a:pt x="18251" y="36503"/>
                  </a:lnTo>
                  <a:lnTo>
                    <a:pt x="25355" y="35069"/>
                  </a:lnTo>
                  <a:lnTo>
                    <a:pt x="31156" y="31157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721041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973929" y="2047851"/>
              <a:ext cx="0" cy="817880"/>
            </a:xfrm>
            <a:custGeom>
              <a:avLst/>
              <a:gdLst/>
              <a:ahLst/>
              <a:cxnLst/>
              <a:rect l="l" t="t" r="r" b="b"/>
              <a:pathLst>
                <a:path w="0" h="817880">
                  <a:moveTo>
                    <a:pt x="0" y="817350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956472" y="2030393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2"/>
                  </a:lnTo>
                  <a:lnTo>
                    <a:pt x="27100" y="36502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956472" y="2030393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738499" y="3684136"/>
              <a:ext cx="1141730" cy="0"/>
            </a:xfrm>
            <a:custGeom>
              <a:avLst/>
              <a:gdLst/>
              <a:ahLst/>
              <a:cxnLst/>
              <a:rect l="l" t="t" r="r" b="b"/>
              <a:pathLst>
                <a:path w="1141729" h="0">
                  <a:moveTo>
                    <a:pt x="0" y="0"/>
                  </a:moveTo>
                  <a:lnTo>
                    <a:pt x="114111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721041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7"/>
                  </a:lnTo>
                  <a:lnTo>
                    <a:pt x="11146" y="35069"/>
                  </a:lnTo>
                  <a:lnTo>
                    <a:pt x="18251" y="36503"/>
                  </a:lnTo>
                  <a:lnTo>
                    <a:pt x="25355" y="35069"/>
                  </a:lnTo>
                  <a:lnTo>
                    <a:pt x="31156" y="31157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721041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862157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7"/>
                  </a:lnTo>
                  <a:lnTo>
                    <a:pt x="11146" y="35069"/>
                  </a:lnTo>
                  <a:lnTo>
                    <a:pt x="18251" y="36503"/>
                  </a:lnTo>
                  <a:lnTo>
                    <a:pt x="25355" y="35069"/>
                  </a:lnTo>
                  <a:lnTo>
                    <a:pt x="31156" y="31157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862157" y="366509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879614" y="2749342"/>
              <a:ext cx="0" cy="351155"/>
            </a:xfrm>
            <a:custGeom>
              <a:avLst/>
              <a:gdLst/>
              <a:ahLst/>
              <a:cxnLst/>
              <a:rect l="l" t="t" r="r" b="b"/>
              <a:pathLst>
                <a:path w="0" h="351155">
                  <a:moveTo>
                    <a:pt x="0" y="350746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862157" y="2730298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18251" y="0"/>
                  </a:moveTo>
                  <a:lnTo>
                    <a:pt x="11146" y="1496"/>
                  </a:lnTo>
                  <a:lnTo>
                    <a:pt x="5345" y="5578"/>
                  </a:lnTo>
                  <a:lnTo>
                    <a:pt x="1434" y="11631"/>
                  </a:lnTo>
                  <a:lnTo>
                    <a:pt x="0" y="19044"/>
                  </a:lnTo>
                  <a:lnTo>
                    <a:pt x="1434" y="26458"/>
                  </a:lnTo>
                  <a:lnTo>
                    <a:pt x="5345" y="32511"/>
                  </a:lnTo>
                  <a:lnTo>
                    <a:pt x="11146" y="36593"/>
                  </a:lnTo>
                  <a:lnTo>
                    <a:pt x="18251" y="38089"/>
                  </a:lnTo>
                  <a:lnTo>
                    <a:pt x="25355" y="36593"/>
                  </a:lnTo>
                  <a:lnTo>
                    <a:pt x="31156" y="32511"/>
                  </a:lnTo>
                  <a:lnTo>
                    <a:pt x="35068" y="26458"/>
                  </a:lnTo>
                  <a:lnTo>
                    <a:pt x="36502" y="19044"/>
                  </a:lnTo>
                  <a:lnTo>
                    <a:pt x="35068" y="11631"/>
                  </a:lnTo>
                  <a:lnTo>
                    <a:pt x="31156" y="5578"/>
                  </a:lnTo>
                  <a:lnTo>
                    <a:pt x="25355" y="1496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862157" y="2730298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0" y="19045"/>
                  </a:moveTo>
                  <a:lnTo>
                    <a:pt x="1434" y="11631"/>
                  </a:lnTo>
                  <a:lnTo>
                    <a:pt x="5345" y="5578"/>
                  </a:lnTo>
                  <a:lnTo>
                    <a:pt x="11147" y="1496"/>
                  </a:lnTo>
                  <a:lnTo>
                    <a:pt x="18251" y="0"/>
                  </a:lnTo>
                  <a:lnTo>
                    <a:pt x="25355" y="1496"/>
                  </a:lnTo>
                  <a:lnTo>
                    <a:pt x="31157" y="5578"/>
                  </a:lnTo>
                  <a:lnTo>
                    <a:pt x="35068" y="11631"/>
                  </a:lnTo>
                  <a:lnTo>
                    <a:pt x="36503" y="19045"/>
                  </a:lnTo>
                  <a:lnTo>
                    <a:pt x="35068" y="26458"/>
                  </a:lnTo>
                  <a:lnTo>
                    <a:pt x="31157" y="32511"/>
                  </a:lnTo>
                  <a:lnTo>
                    <a:pt x="25355" y="36593"/>
                  </a:lnTo>
                  <a:lnTo>
                    <a:pt x="18251" y="38090"/>
                  </a:lnTo>
                  <a:lnTo>
                    <a:pt x="11147" y="36593"/>
                  </a:lnTo>
                  <a:lnTo>
                    <a:pt x="5345" y="32511"/>
                  </a:lnTo>
                  <a:lnTo>
                    <a:pt x="1434" y="26458"/>
                  </a:lnTo>
                  <a:lnTo>
                    <a:pt x="0" y="190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484700" y="1113057"/>
              <a:ext cx="484505" cy="233679"/>
            </a:xfrm>
            <a:custGeom>
              <a:avLst/>
              <a:gdLst/>
              <a:ahLst/>
              <a:cxnLst/>
              <a:rect l="l" t="t" r="r" b="b"/>
              <a:pathLst>
                <a:path w="484504" h="233680">
                  <a:moveTo>
                    <a:pt x="0" y="116518"/>
                  </a:moveTo>
                  <a:lnTo>
                    <a:pt x="313107" y="116518"/>
                  </a:lnTo>
                  <a:lnTo>
                    <a:pt x="313107" y="0"/>
                  </a:lnTo>
                  <a:lnTo>
                    <a:pt x="484061" y="116518"/>
                  </a:lnTo>
                  <a:lnTo>
                    <a:pt x="313107" y="233302"/>
                  </a:lnTo>
                  <a:lnTo>
                    <a:pt x="313107" y="1165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968762" y="1113057"/>
              <a:ext cx="28575" cy="233679"/>
            </a:xfrm>
            <a:custGeom>
              <a:avLst/>
              <a:gdLst/>
              <a:ahLst/>
              <a:cxnLst/>
              <a:rect l="l" t="t" r="r" b="b"/>
              <a:pathLst>
                <a:path w="28575" h="233680">
                  <a:moveTo>
                    <a:pt x="28568" y="0"/>
                  </a:moveTo>
                  <a:lnTo>
                    <a:pt x="0" y="0"/>
                  </a:lnTo>
                  <a:lnTo>
                    <a:pt x="0" y="233301"/>
                  </a:lnTo>
                  <a:lnTo>
                    <a:pt x="28568" y="233301"/>
                  </a:lnTo>
                  <a:lnTo>
                    <a:pt x="28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968762" y="1113057"/>
              <a:ext cx="28575" cy="233679"/>
            </a:xfrm>
            <a:custGeom>
              <a:avLst/>
              <a:gdLst/>
              <a:ahLst/>
              <a:cxnLst/>
              <a:rect l="l" t="t" r="r" b="b"/>
              <a:pathLst>
                <a:path w="28575" h="233680">
                  <a:moveTo>
                    <a:pt x="0" y="0"/>
                  </a:moveTo>
                  <a:lnTo>
                    <a:pt x="28568" y="0"/>
                  </a:lnTo>
                  <a:lnTo>
                    <a:pt x="28568" y="233302"/>
                  </a:lnTo>
                  <a:lnTo>
                    <a:pt x="0" y="2333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997329" y="1230501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0" y="0"/>
                  </a:moveTo>
                  <a:lnTo>
                    <a:pt x="285676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465655" y="121145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2" y="0"/>
                  </a:moveTo>
                  <a:lnTo>
                    <a:pt x="11148" y="1434"/>
                  </a:lnTo>
                  <a:lnTo>
                    <a:pt x="5346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6" y="31157"/>
                  </a:lnTo>
                  <a:lnTo>
                    <a:pt x="11148" y="35069"/>
                  </a:lnTo>
                  <a:lnTo>
                    <a:pt x="18252" y="36503"/>
                  </a:lnTo>
                  <a:lnTo>
                    <a:pt x="25356" y="35069"/>
                  </a:lnTo>
                  <a:lnTo>
                    <a:pt x="31158" y="31157"/>
                  </a:lnTo>
                  <a:lnTo>
                    <a:pt x="35069" y="25355"/>
                  </a:lnTo>
                  <a:lnTo>
                    <a:pt x="36503" y="18251"/>
                  </a:lnTo>
                  <a:lnTo>
                    <a:pt x="35069" y="11146"/>
                  </a:lnTo>
                  <a:lnTo>
                    <a:pt x="31158" y="5345"/>
                  </a:lnTo>
                  <a:lnTo>
                    <a:pt x="25356" y="1434"/>
                  </a:lnTo>
                  <a:lnTo>
                    <a:pt x="18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484700" y="2165295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w="0" h="116205">
                  <a:moveTo>
                    <a:pt x="0" y="0"/>
                  </a:moveTo>
                  <a:lnTo>
                    <a:pt x="1" y="11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7370430" y="2281152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6953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7416457" y="2362093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 h="0">
                  <a:moveTo>
                    <a:pt x="0" y="0"/>
                  </a:moveTo>
                  <a:lnTo>
                    <a:pt x="136489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462481" y="243351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0" y="0"/>
                  </a:moveTo>
                  <a:lnTo>
                    <a:pt x="44438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973929" y="1230502"/>
              <a:ext cx="0" cy="817880"/>
            </a:xfrm>
            <a:custGeom>
              <a:avLst/>
              <a:gdLst/>
              <a:ahLst/>
              <a:cxnLst/>
              <a:rect l="l" t="t" r="r" b="b"/>
              <a:pathLst>
                <a:path w="0" h="817880">
                  <a:moveTo>
                    <a:pt x="0" y="817350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956472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956472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229315" y="3158811"/>
              <a:ext cx="798830" cy="116205"/>
            </a:xfrm>
            <a:custGeom>
              <a:avLst/>
              <a:gdLst/>
              <a:ahLst/>
              <a:cxnLst/>
              <a:rect l="l" t="t" r="r" b="b"/>
              <a:pathLst>
                <a:path w="798829" h="116204">
                  <a:moveTo>
                    <a:pt x="798305" y="57797"/>
                  </a:moveTo>
                  <a:lnTo>
                    <a:pt x="570368" y="57797"/>
                  </a:lnTo>
                  <a:lnTo>
                    <a:pt x="543397" y="115857"/>
                  </a:lnTo>
                  <a:lnTo>
                    <a:pt x="486545" y="0"/>
                  </a:lnTo>
                  <a:lnTo>
                    <a:pt x="429429" y="115857"/>
                  </a:lnTo>
                  <a:lnTo>
                    <a:pt x="372577" y="0"/>
                  </a:lnTo>
                  <a:lnTo>
                    <a:pt x="315196" y="115857"/>
                  </a:lnTo>
                  <a:lnTo>
                    <a:pt x="258345" y="0"/>
                  </a:lnTo>
                  <a:lnTo>
                    <a:pt x="228200" y="57797"/>
                  </a:lnTo>
                  <a:lnTo>
                    <a:pt x="0" y="577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229315" y="2923922"/>
              <a:ext cx="798830" cy="117475"/>
            </a:xfrm>
            <a:custGeom>
              <a:avLst/>
              <a:gdLst/>
              <a:ahLst/>
              <a:cxnLst/>
              <a:rect l="l" t="t" r="r" b="b"/>
              <a:pathLst>
                <a:path w="798829" h="117475">
                  <a:moveTo>
                    <a:pt x="798305" y="58588"/>
                  </a:moveTo>
                  <a:lnTo>
                    <a:pt x="570368" y="58588"/>
                  </a:lnTo>
                  <a:lnTo>
                    <a:pt x="543397" y="117444"/>
                  </a:lnTo>
                  <a:lnTo>
                    <a:pt x="486545" y="0"/>
                  </a:lnTo>
                  <a:lnTo>
                    <a:pt x="429429" y="117444"/>
                  </a:lnTo>
                  <a:lnTo>
                    <a:pt x="372577" y="0"/>
                  </a:lnTo>
                  <a:lnTo>
                    <a:pt x="315196" y="117444"/>
                  </a:lnTo>
                  <a:lnTo>
                    <a:pt x="258345" y="0"/>
                  </a:lnTo>
                  <a:lnTo>
                    <a:pt x="228200" y="58588"/>
                  </a:lnTo>
                  <a:lnTo>
                    <a:pt x="0" y="585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474" y="3041363"/>
              <a:ext cx="160300" cy="115864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2920240" y="2749342"/>
              <a:ext cx="1027430" cy="0"/>
            </a:xfrm>
            <a:custGeom>
              <a:avLst/>
              <a:gdLst/>
              <a:ahLst/>
              <a:cxnLst/>
              <a:rect l="l" t="t" r="r" b="b"/>
              <a:pathLst>
                <a:path w="1027429" h="0">
                  <a:moveTo>
                    <a:pt x="0" y="0"/>
                  </a:moveTo>
                  <a:lnTo>
                    <a:pt x="1026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929626" y="2730298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2"/>
                  </a:lnTo>
                  <a:lnTo>
                    <a:pt x="27100" y="36502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929626" y="2730298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9946" y="1901835"/>
              <a:ext cx="114277" cy="163474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2920240" y="2047850"/>
              <a:ext cx="1027430" cy="0"/>
            </a:xfrm>
            <a:custGeom>
              <a:avLst/>
              <a:gdLst/>
              <a:ahLst/>
              <a:cxnLst/>
              <a:rect l="l" t="t" r="r" b="b"/>
              <a:pathLst>
                <a:path w="1027429" h="0">
                  <a:moveTo>
                    <a:pt x="0" y="0"/>
                  </a:moveTo>
                  <a:lnTo>
                    <a:pt x="1026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929626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929626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947085" y="2047850"/>
              <a:ext cx="1027430" cy="0"/>
            </a:xfrm>
            <a:custGeom>
              <a:avLst/>
              <a:gdLst/>
              <a:ahLst/>
              <a:cxnLst/>
              <a:rect l="l" t="t" r="r" b="b"/>
              <a:pathLst>
                <a:path w="1027429" h="0">
                  <a:moveTo>
                    <a:pt x="0" y="0"/>
                  </a:moveTo>
                  <a:lnTo>
                    <a:pt x="1026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929626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929626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956472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7100" y="0"/>
                  </a:moveTo>
                  <a:lnTo>
                    <a:pt x="7816" y="0"/>
                  </a:lnTo>
                  <a:lnTo>
                    <a:pt x="0" y="8171"/>
                  </a:lnTo>
                  <a:lnTo>
                    <a:pt x="0" y="18251"/>
                  </a:lnTo>
                  <a:lnTo>
                    <a:pt x="0" y="28331"/>
                  </a:lnTo>
                  <a:lnTo>
                    <a:pt x="7816" y="36503"/>
                  </a:lnTo>
                  <a:lnTo>
                    <a:pt x="27100" y="36503"/>
                  </a:lnTo>
                  <a:lnTo>
                    <a:pt x="34916" y="28331"/>
                  </a:lnTo>
                  <a:lnTo>
                    <a:pt x="34916" y="8171"/>
                  </a:lnTo>
                  <a:lnTo>
                    <a:pt x="27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956472" y="2028805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0" y="18251"/>
                  </a:moveTo>
                  <a:lnTo>
                    <a:pt x="0" y="8171"/>
                  </a:lnTo>
                  <a:lnTo>
                    <a:pt x="7816" y="0"/>
                  </a:lnTo>
                  <a:lnTo>
                    <a:pt x="17458" y="0"/>
                  </a:lnTo>
                  <a:lnTo>
                    <a:pt x="27099" y="0"/>
                  </a:lnTo>
                  <a:lnTo>
                    <a:pt x="34916" y="8171"/>
                  </a:lnTo>
                  <a:lnTo>
                    <a:pt x="34916" y="18251"/>
                  </a:lnTo>
                  <a:lnTo>
                    <a:pt x="34916" y="28331"/>
                  </a:lnTo>
                  <a:lnTo>
                    <a:pt x="27099" y="36503"/>
                  </a:lnTo>
                  <a:lnTo>
                    <a:pt x="17458" y="36503"/>
                  </a:lnTo>
                  <a:lnTo>
                    <a:pt x="7816" y="36503"/>
                  </a:lnTo>
                  <a:lnTo>
                    <a:pt x="0" y="28331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973929" y="1230501"/>
              <a:ext cx="1711325" cy="0"/>
            </a:xfrm>
            <a:custGeom>
              <a:avLst/>
              <a:gdLst/>
              <a:ahLst/>
              <a:cxnLst/>
              <a:rect l="l" t="t" r="r" b="b"/>
              <a:pathLst>
                <a:path w="1711325" h="0">
                  <a:moveTo>
                    <a:pt x="1710879" y="0"/>
                  </a:moveTo>
                  <a:lnTo>
                    <a:pt x="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8283006" y="1230501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 h="0">
                  <a:moveTo>
                    <a:pt x="0" y="0"/>
                  </a:moveTo>
                  <a:lnTo>
                    <a:pt x="1596609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289895" y="2749342"/>
              <a:ext cx="3650615" cy="0"/>
            </a:xfrm>
            <a:custGeom>
              <a:avLst/>
              <a:gdLst/>
              <a:ahLst/>
              <a:cxnLst/>
              <a:rect l="l" t="t" r="r" b="b"/>
              <a:pathLst>
                <a:path w="3650615" h="0">
                  <a:moveTo>
                    <a:pt x="3650299" y="0"/>
                  </a:moveTo>
                  <a:lnTo>
                    <a:pt x="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27085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6" y="31156"/>
                  </a:lnTo>
                  <a:lnTo>
                    <a:pt x="35068" y="25355"/>
                  </a:lnTo>
                  <a:lnTo>
                    <a:pt x="36502" y="18251"/>
                  </a:lnTo>
                  <a:lnTo>
                    <a:pt x="35068" y="11146"/>
                  </a:lnTo>
                  <a:lnTo>
                    <a:pt x="31156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270851" y="273029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027621" y="1697104"/>
              <a:ext cx="0" cy="1285875"/>
            </a:xfrm>
            <a:custGeom>
              <a:avLst/>
              <a:gdLst/>
              <a:ahLst/>
              <a:cxnLst/>
              <a:rect l="l" t="t" r="r" b="b"/>
              <a:pathLst>
                <a:path w="0" h="1285875">
                  <a:moveTo>
                    <a:pt x="0" y="1285540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229315" y="298264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1" y="1174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210270" y="308104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7" y="31156"/>
                  </a:lnTo>
                  <a:lnTo>
                    <a:pt x="35069" y="25355"/>
                  </a:lnTo>
                  <a:lnTo>
                    <a:pt x="36503" y="18251"/>
                  </a:lnTo>
                  <a:lnTo>
                    <a:pt x="35069" y="11146"/>
                  </a:lnTo>
                  <a:lnTo>
                    <a:pt x="31157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210270" y="308104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7027621" y="3215947"/>
              <a:ext cx="1255395" cy="0"/>
            </a:xfrm>
            <a:custGeom>
              <a:avLst/>
              <a:gdLst/>
              <a:ahLst/>
              <a:cxnLst/>
              <a:rect l="l" t="t" r="r" b="b"/>
              <a:pathLst>
                <a:path w="1255395" h="0">
                  <a:moveTo>
                    <a:pt x="0" y="0"/>
                  </a:moveTo>
                  <a:lnTo>
                    <a:pt x="1255386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229315" y="3100090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w="0" h="116205">
                  <a:moveTo>
                    <a:pt x="0" y="0"/>
                  </a:moveTo>
                  <a:lnTo>
                    <a:pt x="1" y="11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210270" y="308104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51" y="0"/>
                  </a:moveTo>
                  <a:lnTo>
                    <a:pt x="11146" y="1434"/>
                  </a:lnTo>
                  <a:lnTo>
                    <a:pt x="5345" y="5345"/>
                  </a:lnTo>
                  <a:lnTo>
                    <a:pt x="1434" y="11146"/>
                  </a:lnTo>
                  <a:lnTo>
                    <a:pt x="0" y="18251"/>
                  </a:lnTo>
                  <a:lnTo>
                    <a:pt x="1434" y="25355"/>
                  </a:lnTo>
                  <a:lnTo>
                    <a:pt x="5345" y="31156"/>
                  </a:lnTo>
                  <a:lnTo>
                    <a:pt x="11146" y="35068"/>
                  </a:lnTo>
                  <a:lnTo>
                    <a:pt x="18251" y="36502"/>
                  </a:lnTo>
                  <a:lnTo>
                    <a:pt x="25355" y="35068"/>
                  </a:lnTo>
                  <a:lnTo>
                    <a:pt x="31157" y="31156"/>
                  </a:lnTo>
                  <a:lnTo>
                    <a:pt x="35069" y="25355"/>
                  </a:lnTo>
                  <a:lnTo>
                    <a:pt x="36503" y="18251"/>
                  </a:lnTo>
                  <a:lnTo>
                    <a:pt x="35069" y="11146"/>
                  </a:lnTo>
                  <a:lnTo>
                    <a:pt x="31157" y="5345"/>
                  </a:lnTo>
                  <a:lnTo>
                    <a:pt x="25355" y="1434"/>
                  </a:lnTo>
                  <a:lnTo>
                    <a:pt x="18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210270" y="308104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251"/>
                  </a:moveTo>
                  <a:lnTo>
                    <a:pt x="1434" y="11147"/>
                  </a:lnTo>
                  <a:lnTo>
                    <a:pt x="5345" y="5345"/>
                  </a:lnTo>
                  <a:lnTo>
                    <a:pt x="11147" y="1434"/>
                  </a:lnTo>
                  <a:lnTo>
                    <a:pt x="18251" y="0"/>
                  </a:lnTo>
                  <a:lnTo>
                    <a:pt x="25355" y="1434"/>
                  </a:lnTo>
                  <a:lnTo>
                    <a:pt x="31157" y="5345"/>
                  </a:lnTo>
                  <a:lnTo>
                    <a:pt x="35068" y="11147"/>
                  </a:lnTo>
                  <a:lnTo>
                    <a:pt x="36503" y="18251"/>
                  </a:lnTo>
                  <a:lnTo>
                    <a:pt x="35068" y="25355"/>
                  </a:lnTo>
                  <a:lnTo>
                    <a:pt x="31157" y="31157"/>
                  </a:lnTo>
                  <a:lnTo>
                    <a:pt x="25355" y="35068"/>
                  </a:lnTo>
                  <a:lnTo>
                    <a:pt x="18251" y="36503"/>
                  </a:lnTo>
                  <a:lnTo>
                    <a:pt x="11147" y="35068"/>
                  </a:lnTo>
                  <a:lnTo>
                    <a:pt x="5345" y="31157"/>
                  </a:lnTo>
                  <a:lnTo>
                    <a:pt x="1434" y="25355"/>
                  </a:lnTo>
                  <a:lnTo>
                    <a:pt x="0" y="18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" name="object 157" descr=""/>
          <p:cNvSpPr txBox="1"/>
          <p:nvPr/>
        </p:nvSpPr>
        <p:spPr>
          <a:xfrm>
            <a:off x="3558245" y="2372359"/>
            <a:ext cx="3968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Arial"/>
                <a:cs typeface="Arial"/>
              </a:rPr>
              <a:t>PH2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2" name="object 16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3" name="object 1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64" name="object 16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58" name="object 158" descr=""/>
          <p:cNvSpPr txBox="1"/>
          <p:nvPr/>
        </p:nvSpPr>
        <p:spPr>
          <a:xfrm>
            <a:off x="5611935" y="2997200"/>
            <a:ext cx="4254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Arial"/>
                <a:cs typeface="Arial"/>
              </a:rPr>
              <a:t>DRV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5482238" y="4013707"/>
            <a:ext cx="512699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u="sng" sz="12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Reference</a:t>
            </a:r>
            <a:r>
              <a:rPr dirty="0" sz="1200" spc="-10">
                <a:latin typeface="Arial"/>
                <a:cs typeface="Arial"/>
              </a:rPr>
              <a:t>: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Alexandre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Ferrari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Souza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Ivo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Barbi,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“High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Factor </a:t>
            </a:r>
            <a:r>
              <a:rPr dirty="0" sz="1200">
                <a:latin typeface="Arial"/>
                <a:cs typeface="Arial"/>
              </a:rPr>
              <a:t>Rectifier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Conduction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Commutation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Losses”,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Intelec,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1999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4566109" y="3194811"/>
            <a:ext cx="292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1</a:t>
            </a:r>
            <a:endParaRPr baseline="-15151" sz="1650">
              <a:latin typeface="Times New Roman"/>
              <a:cs typeface="Times New Roman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3865246" y="3194811"/>
            <a:ext cx="292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25" i="1">
                <a:latin typeface="Times New Roman"/>
                <a:cs typeface="Times New Roman"/>
              </a:rPr>
              <a:t>D</a:t>
            </a:r>
            <a:r>
              <a:rPr dirty="0" baseline="-15151" sz="1650" spc="-37">
                <a:latin typeface="Times New Roman"/>
                <a:cs typeface="Times New Roman"/>
              </a:rPr>
              <a:t>2</a:t>
            </a:r>
            <a:endParaRPr baseline="-15151"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Equivalent</a:t>
            </a:r>
            <a:r>
              <a:rPr dirty="0" spc="5"/>
              <a:t> </a:t>
            </a:r>
            <a:r>
              <a:rPr dirty="0"/>
              <a:t>Schematics</a:t>
            </a:r>
            <a:r>
              <a:rPr dirty="0" spc="-5"/>
              <a:t> </a:t>
            </a:r>
            <a:r>
              <a:rPr dirty="0"/>
              <a:t>for the</a:t>
            </a:r>
            <a:r>
              <a:rPr dirty="0" spc="-5"/>
              <a:t> </a:t>
            </a:r>
            <a:r>
              <a:rPr dirty="0" spc="-10"/>
              <a:t>Half-</a:t>
            </a:r>
            <a:r>
              <a:rPr dirty="0"/>
              <a:t>Line</a:t>
            </a:r>
            <a:r>
              <a:rPr dirty="0" spc="5"/>
              <a:t> </a:t>
            </a:r>
            <a:r>
              <a:rPr dirty="0" spc="-10"/>
              <a:t>Cycles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928001" y="1826777"/>
            <a:ext cx="3750310" cy="1276350"/>
            <a:chOff x="6928001" y="1826777"/>
            <a:chExt cx="3750310" cy="1276350"/>
          </a:xfrm>
        </p:grpSpPr>
        <p:sp>
          <p:nvSpPr>
            <p:cNvPr id="4" name="object 4" descr=""/>
            <p:cNvSpPr/>
            <p:nvPr/>
          </p:nvSpPr>
          <p:spPr>
            <a:xfrm>
              <a:off x="10533066" y="2906463"/>
              <a:ext cx="141605" cy="162560"/>
            </a:xfrm>
            <a:custGeom>
              <a:avLst/>
              <a:gdLst/>
              <a:ahLst/>
              <a:cxnLst/>
              <a:rect l="l" t="t" r="r" b="b"/>
              <a:pathLst>
                <a:path w="141604" h="162560">
                  <a:moveTo>
                    <a:pt x="70698" y="0"/>
                  </a:moveTo>
                  <a:lnTo>
                    <a:pt x="70698" y="70555"/>
                  </a:lnTo>
                </a:path>
                <a:path w="141604" h="162560">
                  <a:moveTo>
                    <a:pt x="0" y="70555"/>
                  </a:moveTo>
                  <a:lnTo>
                    <a:pt x="141343" y="70555"/>
                  </a:lnTo>
                </a:path>
                <a:path w="141604" h="162560">
                  <a:moveTo>
                    <a:pt x="28514" y="119665"/>
                  </a:moveTo>
                  <a:lnTo>
                    <a:pt x="112989" y="119665"/>
                  </a:lnTo>
                </a:path>
                <a:path w="141604" h="162560">
                  <a:moveTo>
                    <a:pt x="56868" y="162285"/>
                  </a:moveTo>
                  <a:lnTo>
                    <a:pt x="84582" y="162285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50047" y="2553573"/>
              <a:ext cx="106045" cy="353060"/>
            </a:xfrm>
            <a:custGeom>
              <a:avLst/>
              <a:gdLst/>
              <a:ahLst/>
              <a:cxnLst/>
              <a:rect l="l" t="t" r="r" b="b"/>
              <a:pathLst>
                <a:path w="106045" h="353060">
                  <a:moveTo>
                    <a:pt x="53718" y="0"/>
                  </a:moveTo>
                  <a:lnTo>
                    <a:pt x="53718" y="157779"/>
                  </a:lnTo>
                </a:path>
                <a:path w="106045" h="353060">
                  <a:moveTo>
                    <a:pt x="0" y="157779"/>
                  </a:moveTo>
                  <a:lnTo>
                    <a:pt x="105674" y="157779"/>
                  </a:lnTo>
                </a:path>
                <a:path w="106045" h="353060">
                  <a:moveTo>
                    <a:pt x="105674" y="193121"/>
                  </a:moveTo>
                  <a:lnTo>
                    <a:pt x="0" y="193121"/>
                  </a:lnTo>
                </a:path>
                <a:path w="106045" h="353060">
                  <a:moveTo>
                    <a:pt x="53718" y="193121"/>
                  </a:moveTo>
                  <a:lnTo>
                    <a:pt x="53718" y="352756"/>
                  </a:lnTo>
                </a:path>
                <a:path w="106045" h="353060">
                  <a:moveTo>
                    <a:pt x="95848" y="119654"/>
                  </a:moveTo>
                  <a:lnTo>
                    <a:pt x="67494" y="119654"/>
                  </a:lnTo>
                </a:path>
                <a:path w="106045" h="353060">
                  <a:moveTo>
                    <a:pt x="81645" y="105897"/>
                  </a:moveTo>
                  <a:lnTo>
                    <a:pt x="81645" y="133838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10719" y="2341778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 h="0">
                  <a:moveTo>
                    <a:pt x="0" y="0"/>
                  </a:moveTo>
                  <a:lnTo>
                    <a:pt x="93045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603765" y="2341778"/>
              <a:ext cx="0" cy="212090"/>
            </a:xfrm>
            <a:custGeom>
              <a:avLst/>
              <a:gdLst/>
              <a:ahLst/>
              <a:cxnLst/>
              <a:rect l="l" t="t" r="r" b="b"/>
              <a:pathLst>
                <a:path w="0" h="212089">
                  <a:moveTo>
                    <a:pt x="0" y="211794"/>
                  </a:moveTo>
                  <a:lnTo>
                    <a:pt x="0" y="0"/>
                  </a:lnTo>
                </a:path>
              </a:pathLst>
            </a:custGeom>
            <a:ln w="67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10719" y="2906463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 h="0">
                  <a:moveTo>
                    <a:pt x="0" y="0"/>
                  </a:moveTo>
                  <a:lnTo>
                    <a:pt x="93045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31494" y="1918188"/>
              <a:ext cx="141605" cy="424180"/>
            </a:xfrm>
            <a:custGeom>
              <a:avLst/>
              <a:gdLst/>
              <a:ahLst/>
              <a:cxnLst/>
              <a:rect l="l" t="t" r="r" b="b"/>
              <a:pathLst>
                <a:path w="141604" h="424180">
                  <a:moveTo>
                    <a:pt x="70538" y="0"/>
                  </a:moveTo>
                  <a:lnTo>
                    <a:pt x="70538" y="141249"/>
                  </a:lnTo>
                </a:path>
                <a:path w="141604" h="424180">
                  <a:moveTo>
                    <a:pt x="141183" y="211794"/>
                  </a:moveTo>
                  <a:lnTo>
                    <a:pt x="141076" y="208382"/>
                  </a:lnTo>
                  <a:lnTo>
                    <a:pt x="140809" y="204809"/>
                  </a:lnTo>
                  <a:lnTo>
                    <a:pt x="140275" y="201343"/>
                  </a:lnTo>
                  <a:lnTo>
                    <a:pt x="139848" y="198037"/>
                  </a:lnTo>
                  <a:lnTo>
                    <a:pt x="132693" y="178415"/>
                  </a:lnTo>
                  <a:lnTo>
                    <a:pt x="131091" y="175375"/>
                  </a:lnTo>
                  <a:lnTo>
                    <a:pt x="109625" y="153034"/>
                  </a:lnTo>
                  <a:lnTo>
                    <a:pt x="106848" y="151167"/>
                  </a:lnTo>
                  <a:lnTo>
                    <a:pt x="103805" y="149568"/>
                  </a:lnTo>
                  <a:lnTo>
                    <a:pt x="100761" y="147861"/>
                  </a:lnTo>
                  <a:lnTo>
                    <a:pt x="97557" y="146528"/>
                  </a:lnTo>
                  <a:lnTo>
                    <a:pt x="80897" y="142049"/>
                  </a:lnTo>
                  <a:lnTo>
                    <a:pt x="77426" y="141516"/>
                  </a:lnTo>
                  <a:lnTo>
                    <a:pt x="74009" y="141249"/>
                  </a:lnTo>
                  <a:lnTo>
                    <a:pt x="70431" y="141249"/>
                  </a:lnTo>
                  <a:lnTo>
                    <a:pt x="67067" y="141249"/>
                  </a:lnTo>
                  <a:lnTo>
                    <a:pt x="63650" y="141516"/>
                  </a:lnTo>
                  <a:lnTo>
                    <a:pt x="60179" y="142049"/>
                  </a:lnTo>
                  <a:lnTo>
                    <a:pt x="56761" y="142422"/>
                  </a:lnTo>
                  <a:lnTo>
                    <a:pt x="37271" y="149568"/>
                  </a:lnTo>
                  <a:lnTo>
                    <a:pt x="34227" y="151167"/>
                  </a:lnTo>
                  <a:lnTo>
                    <a:pt x="8383" y="178415"/>
                  </a:lnTo>
                  <a:lnTo>
                    <a:pt x="6621" y="181507"/>
                  </a:lnTo>
                  <a:lnTo>
                    <a:pt x="0" y="208382"/>
                  </a:lnTo>
                  <a:lnTo>
                    <a:pt x="0" y="211688"/>
                  </a:lnTo>
                  <a:lnTo>
                    <a:pt x="0" y="215100"/>
                  </a:lnTo>
                  <a:lnTo>
                    <a:pt x="8383" y="245014"/>
                  </a:lnTo>
                  <a:lnTo>
                    <a:pt x="9985" y="248053"/>
                  </a:lnTo>
                  <a:lnTo>
                    <a:pt x="37271" y="273861"/>
                  </a:lnTo>
                  <a:lnTo>
                    <a:pt x="40315" y="275621"/>
                  </a:lnTo>
                  <a:lnTo>
                    <a:pt x="60179" y="281433"/>
                  </a:lnTo>
                  <a:lnTo>
                    <a:pt x="63650" y="281966"/>
                  </a:lnTo>
                  <a:lnTo>
                    <a:pt x="67067" y="282233"/>
                  </a:lnTo>
                  <a:lnTo>
                    <a:pt x="70431" y="282339"/>
                  </a:lnTo>
                  <a:lnTo>
                    <a:pt x="74009" y="282233"/>
                  </a:lnTo>
                  <a:lnTo>
                    <a:pt x="77426" y="281966"/>
                  </a:lnTo>
                  <a:lnTo>
                    <a:pt x="80897" y="281433"/>
                  </a:lnTo>
                  <a:lnTo>
                    <a:pt x="84208" y="281006"/>
                  </a:lnTo>
                  <a:lnTo>
                    <a:pt x="103805" y="273861"/>
                  </a:lnTo>
                  <a:lnTo>
                    <a:pt x="106848" y="272315"/>
                  </a:lnTo>
                  <a:lnTo>
                    <a:pt x="109625" y="270449"/>
                  </a:lnTo>
                  <a:lnTo>
                    <a:pt x="112562" y="268476"/>
                  </a:lnTo>
                  <a:lnTo>
                    <a:pt x="115339" y="266343"/>
                  </a:lnTo>
                  <a:lnTo>
                    <a:pt x="132693" y="245014"/>
                  </a:lnTo>
                  <a:lnTo>
                    <a:pt x="134455" y="241975"/>
                  </a:lnTo>
                  <a:lnTo>
                    <a:pt x="140275" y="222139"/>
                  </a:lnTo>
                  <a:lnTo>
                    <a:pt x="140809" y="218673"/>
                  </a:lnTo>
                  <a:lnTo>
                    <a:pt x="141076" y="215100"/>
                  </a:lnTo>
                  <a:lnTo>
                    <a:pt x="141183" y="211794"/>
                  </a:lnTo>
                </a:path>
                <a:path w="141604" h="424180">
                  <a:moveTo>
                    <a:pt x="70538" y="282339"/>
                  </a:moveTo>
                  <a:lnTo>
                    <a:pt x="70538" y="423589"/>
                  </a:lnTo>
                </a:path>
                <a:path w="141604" h="424180">
                  <a:moveTo>
                    <a:pt x="66693" y="211688"/>
                  </a:moveTo>
                  <a:lnTo>
                    <a:pt x="66693" y="210995"/>
                  </a:lnTo>
                  <a:lnTo>
                    <a:pt x="66853" y="210621"/>
                  </a:lnTo>
                  <a:lnTo>
                    <a:pt x="66853" y="209928"/>
                  </a:lnTo>
                  <a:lnTo>
                    <a:pt x="64900" y="200550"/>
                  </a:lnTo>
                  <a:lnTo>
                    <a:pt x="59598" y="192812"/>
                  </a:lnTo>
                  <a:lnTo>
                    <a:pt x="51783" y="187553"/>
                  </a:lnTo>
                  <a:lnTo>
                    <a:pt x="42291" y="185613"/>
                  </a:lnTo>
                  <a:lnTo>
                    <a:pt x="32778" y="187553"/>
                  </a:lnTo>
                  <a:lnTo>
                    <a:pt x="25023" y="192812"/>
                  </a:lnTo>
                  <a:lnTo>
                    <a:pt x="19801" y="200550"/>
                  </a:lnTo>
                  <a:lnTo>
                    <a:pt x="17888" y="209928"/>
                  </a:lnTo>
                  <a:lnTo>
                    <a:pt x="17888" y="210621"/>
                  </a:lnTo>
                  <a:lnTo>
                    <a:pt x="17888" y="211261"/>
                  </a:lnTo>
                  <a:lnTo>
                    <a:pt x="17888" y="211794"/>
                  </a:lnTo>
                </a:path>
                <a:path w="141604" h="424180">
                  <a:moveTo>
                    <a:pt x="70538" y="211794"/>
                  </a:moveTo>
                  <a:lnTo>
                    <a:pt x="72926" y="220757"/>
                  </a:lnTo>
                  <a:lnTo>
                    <a:pt x="78267" y="227944"/>
                  </a:lnTo>
                  <a:lnTo>
                    <a:pt x="85871" y="232722"/>
                  </a:lnTo>
                  <a:lnTo>
                    <a:pt x="95048" y="234456"/>
                  </a:lnTo>
                  <a:lnTo>
                    <a:pt x="104113" y="232698"/>
                  </a:lnTo>
                  <a:lnTo>
                    <a:pt x="111661" y="227871"/>
                  </a:lnTo>
                  <a:lnTo>
                    <a:pt x="116936" y="220644"/>
                  </a:lnTo>
                  <a:lnTo>
                    <a:pt x="119183" y="211688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007" y="2250367"/>
              <a:ext cx="77397" cy="9908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002032" y="2341778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593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043" y="18449"/>
                  </a:lnTo>
                  <a:lnTo>
                    <a:pt x="18155" y="14343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9171"/>
                  </a:lnTo>
                  <a:lnTo>
                    <a:pt x="18155" y="14343"/>
                  </a:lnTo>
                  <a:lnTo>
                    <a:pt x="14043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9007" y="1826777"/>
              <a:ext cx="77397" cy="9892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002032" y="1918188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593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8958"/>
                  </a:lnTo>
                  <a:lnTo>
                    <a:pt x="0" y="14130"/>
                  </a:lnTo>
                  <a:lnTo>
                    <a:pt x="4111" y="18236"/>
                  </a:lnTo>
                  <a:lnTo>
                    <a:pt x="14043" y="18236"/>
                  </a:lnTo>
                  <a:lnTo>
                    <a:pt x="18155" y="14130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8958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8958"/>
                  </a:lnTo>
                  <a:lnTo>
                    <a:pt x="18155" y="14130"/>
                  </a:lnTo>
                  <a:lnTo>
                    <a:pt x="14043" y="18236"/>
                  </a:lnTo>
                  <a:lnTo>
                    <a:pt x="9131" y="18236"/>
                  </a:lnTo>
                  <a:lnTo>
                    <a:pt x="4111" y="18236"/>
                  </a:lnTo>
                  <a:lnTo>
                    <a:pt x="0" y="14130"/>
                  </a:lnTo>
                  <a:lnTo>
                    <a:pt x="0" y="8958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202628" y="2606628"/>
              <a:ext cx="141605" cy="300355"/>
            </a:xfrm>
            <a:custGeom>
              <a:avLst/>
              <a:gdLst/>
              <a:ahLst/>
              <a:cxnLst/>
              <a:rect l="l" t="t" r="r" b="b"/>
              <a:pathLst>
                <a:path w="141604" h="300355">
                  <a:moveTo>
                    <a:pt x="70645" y="299834"/>
                  </a:moveTo>
                  <a:lnTo>
                    <a:pt x="70645" y="105913"/>
                  </a:lnTo>
                  <a:lnTo>
                    <a:pt x="0" y="105913"/>
                  </a:lnTo>
                  <a:lnTo>
                    <a:pt x="70645" y="0"/>
                  </a:lnTo>
                  <a:lnTo>
                    <a:pt x="141290" y="105913"/>
                  </a:lnTo>
                  <a:lnTo>
                    <a:pt x="70645" y="105913"/>
                  </a:lnTo>
                </a:path>
              </a:pathLst>
            </a:custGeom>
            <a:ln w="6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202628" y="2588918"/>
              <a:ext cx="137795" cy="14604"/>
            </a:xfrm>
            <a:custGeom>
              <a:avLst/>
              <a:gdLst/>
              <a:ahLst/>
              <a:cxnLst/>
              <a:rect l="l" t="t" r="r" b="b"/>
              <a:pathLst>
                <a:path w="137795" h="14605">
                  <a:moveTo>
                    <a:pt x="137461" y="0"/>
                  </a:moveTo>
                  <a:lnTo>
                    <a:pt x="0" y="0"/>
                  </a:lnTo>
                  <a:lnTo>
                    <a:pt x="0" y="14031"/>
                  </a:lnTo>
                  <a:lnTo>
                    <a:pt x="137461" y="14031"/>
                  </a:lnTo>
                  <a:lnTo>
                    <a:pt x="1374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637626" y="1918188"/>
              <a:ext cx="636270" cy="671195"/>
            </a:xfrm>
            <a:custGeom>
              <a:avLst/>
              <a:gdLst/>
              <a:ahLst/>
              <a:cxnLst/>
              <a:rect l="l" t="t" r="r" b="b"/>
              <a:pathLst>
                <a:path w="636270" h="671194">
                  <a:moveTo>
                    <a:pt x="635646" y="670577"/>
                  </a:moveTo>
                  <a:lnTo>
                    <a:pt x="635646" y="494134"/>
                  </a:lnTo>
                </a:path>
                <a:path w="636270" h="671194">
                  <a:moveTo>
                    <a:pt x="635646" y="494134"/>
                  </a:moveTo>
                  <a:lnTo>
                    <a:pt x="635646" y="0"/>
                  </a:lnTo>
                </a:path>
                <a:path w="636270" h="671194">
                  <a:moveTo>
                    <a:pt x="0" y="0"/>
                  </a:moveTo>
                  <a:lnTo>
                    <a:pt x="635646" y="0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8958"/>
                  </a:lnTo>
                  <a:lnTo>
                    <a:pt x="0" y="14130"/>
                  </a:lnTo>
                  <a:lnTo>
                    <a:pt x="4111" y="18236"/>
                  </a:lnTo>
                  <a:lnTo>
                    <a:pt x="14043" y="18236"/>
                  </a:lnTo>
                  <a:lnTo>
                    <a:pt x="18155" y="14130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8958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8958"/>
                  </a:lnTo>
                  <a:lnTo>
                    <a:pt x="18155" y="14130"/>
                  </a:lnTo>
                  <a:lnTo>
                    <a:pt x="14043" y="18236"/>
                  </a:lnTo>
                  <a:lnTo>
                    <a:pt x="9131" y="18236"/>
                  </a:lnTo>
                  <a:lnTo>
                    <a:pt x="4111" y="18236"/>
                  </a:lnTo>
                  <a:lnTo>
                    <a:pt x="0" y="14130"/>
                  </a:lnTo>
                  <a:lnTo>
                    <a:pt x="0" y="8958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637626" y="2341778"/>
              <a:ext cx="1702435" cy="0"/>
            </a:xfrm>
            <a:custGeom>
              <a:avLst/>
              <a:gdLst/>
              <a:ahLst/>
              <a:cxnLst/>
              <a:rect l="l" t="t" r="r" b="b"/>
              <a:pathLst>
                <a:path w="1702434" h="0">
                  <a:moveTo>
                    <a:pt x="0" y="0"/>
                  </a:moveTo>
                  <a:lnTo>
                    <a:pt x="1701920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043" y="18449"/>
                  </a:lnTo>
                  <a:lnTo>
                    <a:pt x="18155" y="14343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9171"/>
                  </a:lnTo>
                  <a:lnTo>
                    <a:pt x="18155" y="14343"/>
                  </a:lnTo>
                  <a:lnTo>
                    <a:pt x="14043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273273" y="2906463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 h="0">
                  <a:moveTo>
                    <a:pt x="0" y="0"/>
                  </a:moveTo>
                  <a:lnTo>
                    <a:pt x="1066273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173826" y="2588765"/>
              <a:ext cx="582930" cy="71120"/>
            </a:xfrm>
            <a:custGeom>
              <a:avLst/>
              <a:gdLst/>
              <a:ahLst/>
              <a:cxnLst/>
              <a:rect l="l" t="t" r="r" b="b"/>
              <a:pathLst>
                <a:path w="582929" h="71119">
                  <a:moveTo>
                    <a:pt x="582462" y="35352"/>
                  </a:moveTo>
                  <a:lnTo>
                    <a:pt x="441172" y="35352"/>
                  </a:lnTo>
                  <a:lnTo>
                    <a:pt x="424618" y="70704"/>
                  </a:lnTo>
                  <a:lnTo>
                    <a:pt x="389216" y="0"/>
                  </a:lnTo>
                  <a:lnTo>
                    <a:pt x="353973" y="70704"/>
                  </a:lnTo>
                  <a:lnTo>
                    <a:pt x="318571" y="0"/>
                  </a:lnTo>
                  <a:lnTo>
                    <a:pt x="283275" y="70704"/>
                  </a:lnTo>
                  <a:lnTo>
                    <a:pt x="248032" y="0"/>
                  </a:lnTo>
                  <a:lnTo>
                    <a:pt x="229343" y="35352"/>
                  </a:lnTo>
                  <a:lnTo>
                    <a:pt x="88159" y="35352"/>
                  </a:lnTo>
                </a:path>
                <a:path w="582929" h="71119">
                  <a:moveTo>
                    <a:pt x="88159" y="35352"/>
                  </a:moveTo>
                  <a:lnTo>
                    <a:pt x="17514" y="35352"/>
                  </a:lnTo>
                </a:path>
                <a:path w="582929" h="71119">
                  <a:moveTo>
                    <a:pt x="0" y="70704"/>
                  </a:moveTo>
                  <a:lnTo>
                    <a:pt x="35402" y="0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339546" y="2161443"/>
              <a:ext cx="1171575" cy="936625"/>
            </a:xfrm>
            <a:custGeom>
              <a:avLst/>
              <a:gdLst/>
              <a:ahLst/>
              <a:cxnLst/>
              <a:rect l="l" t="t" r="r" b="b"/>
              <a:pathLst>
                <a:path w="1171575" h="936625">
                  <a:moveTo>
                    <a:pt x="1171172" y="0"/>
                  </a:moveTo>
                  <a:lnTo>
                    <a:pt x="0" y="0"/>
                  </a:lnTo>
                  <a:lnTo>
                    <a:pt x="0" y="936129"/>
                  </a:lnTo>
                  <a:lnTo>
                    <a:pt x="1171172" y="936129"/>
                  </a:lnTo>
                  <a:lnTo>
                    <a:pt x="1171172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339547" y="2161444"/>
              <a:ext cx="1171575" cy="936625"/>
            </a:xfrm>
            <a:custGeom>
              <a:avLst/>
              <a:gdLst/>
              <a:ahLst/>
              <a:cxnLst/>
              <a:rect l="l" t="t" r="r" b="b"/>
              <a:pathLst>
                <a:path w="1171575" h="936625">
                  <a:moveTo>
                    <a:pt x="0" y="936129"/>
                  </a:moveTo>
                  <a:lnTo>
                    <a:pt x="1171172" y="936129"/>
                  </a:lnTo>
                  <a:lnTo>
                    <a:pt x="1171172" y="0"/>
                  </a:lnTo>
                  <a:lnTo>
                    <a:pt x="0" y="0"/>
                  </a:lnTo>
                  <a:lnTo>
                    <a:pt x="0" y="936129"/>
                  </a:lnTo>
                  <a:close/>
                </a:path>
              </a:pathLst>
            </a:custGeom>
            <a:ln w="9908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533066" y="2906463"/>
              <a:ext cx="141605" cy="162560"/>
            </a:xfrm>
            <a:custGeom>
              <a:avLst/>
              <a:gdLst/>
              <a:ahLst/>
              <a:cxnLst/>
              <a:rect l="l" t="t" r="r" b="b"/>
              <a:pathLst>
                <a:path w="141604" h="162560">
                  <a:moveTo>
                    <a:pt x="70698" y="0"/>
                  </a:moveTo>
                  <a:lnTo>
                    <a:pt x="70698" y="70555"/>
                  </a:lnTo>
                </a:path>
                <a:path w="141604" h="162560">
                  <a:moveTo>
                    <a:pt x="0" y="70555"/>
                  </a:moveTo>
                  <a:lnTo>
                    <a:pt x="141343" y="70555"/>
                  </a:lnTo>
                </a:path>
                <a:path w="141604" h="162560">
                  <a:moveTo>
                    <a:pt x="28514" y="119665"/>
                  </a:moveTo>
                  <a:lnTo>
                    <a:pt x="112989" y="119665"/>
                  </a:lnTo>
                </a:path>
                <a:path w="141604" h="162560">
                  <a:moveTo>
                    <a:pt x="56868" y="162285"/>
                  </a:moveTo>
                  <a:lnTo>
                    <a:pt x="84582" y="162285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550047" y="2553573"/>
              <a:ext cx="106045" cy="353060"/>
            </a:xfrm>
            <a:custGeom>
              <a:avLst/>
              <a:gdLst/>
              <a:ahLst/>
              <a:cxnLst/>
              <a:rect l="l" t="t" r="r" b="b"/>
              <a:pathLst>
                <a:path w="106045" h="353060">
                  <a:moveTo>
                    <a:pt x="53718" y="0"/>
                  </a:moveTo>
                  <a:lnTo>
                    <a:pt x="53718" y="157779"/>
                  </a:lnTo>
                </a:path>
                <a:path w="106045" h="353060">
                  <a:moveTo>
                    <a:pt x="0" y="157779"/>
                  </a:moveTo>
                  <a:lnTo>
                    <a:pt x="105674" y="157779"/>
                  </a:lnTo>
                </a:path>
                <a:path w="106045" h="353060">
                  <a:moveTo>
                    <a:pt x="105674" y="193121"/>
                  </a:moveTo>
                  <a:lnTo>
                    <a:pt x="0" y="193121"/>
                  </a:lnTo>
                </a:path>
                <a:path w="106045" h="353060">
                  <a:moveTo>
                    <a:pt x="53718" y="193121"/>
                  </a:moveTo>
                  <a:lnTo>
                    <a:pt x="53718" y="352756"/>
                  </a:lnTo>
                </a:path>
                <a:path w="106045" h="353060">
                  <a:moveTo>
                    <a:pt x="95848" y="119654"/>
                  </a:moveTo>
                  <a:lnTo>
                    <a:pt x="67494" y="119654"/>
                  </a:lnTo>
                </a:path>
                <a:path w="106045" h="353060">
                  <a:moveTo>
                    <a:pt x="81645" y="105897"/>
                  </a:moveTo>
                  <a:lnTo>
                    <a:pt x="81645" y="133838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592604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31494" y="1918188"/>
              <a:ext cx="141605" cy="424180"/>
            </a:xfrm>
            <a:custGeom>
              <a:avLst/>
              <a:gdLst/>
              <a:ahLst/>
              <a:cxnLst/>
              <a:rect l="l" t="t" r="r" b="b"/>
              <a:pathLst>
                <a:path w="141604" h="424180">
                  <a:moveTo>
                    <a:pt x="70538" y="0"/>
                  </a:moveTo>
                  <a:lnTo>
                    <a:pt x="70538" y="141249"/>
                  </a:lnTo>
                </a:path>
                <a:path w="141604" h="424180">
                  <a:moveTo>
                    <a:pt x="141183" y="211794"/>
                  </a:moveTo>
                  <a:lnTo>
                    <a:pt x="141076" y="208382"/>
                  </a:lnTo>
                  <a:lnTo>
                    <a:pt x="140809" y="204809"/>
                  </a:lnTo>
                  <a:lnTo>
                    <a:pt x="140275" y="201343"/>
                  </a:lnTo>
                  <a:lnTo>
                    <a:pt x="139848" y="198037"/>
                  </a:lnTo>
                  <a:lnTo>
                    <a:pt x="132693" y="178415"/>
                  </a:lnTo>
                  <a:lnTo>
                    <a:pt x="131091" y="175375"/>
                  </a:lnTo>
                  <a:lnTo>
                    <a:pt x="109625" y="153034"/>
                  </a:lnTo>
                  <a:lnTo>
                    <a:pt x="106848" y="151167"/>
                  </a:lnTo>
                  <a:lnTo>
                    <a:pt x="103805" y="149568"/>
                  </a:lnTo>
                  <a:lnTo>
                    <a:pt x="100761" y="147861"/>
                  </a:lnTo>
                  <a:lnTo>
                    <a:pt x="97557" y="146528"/>
                  </a:lnTo>
                  <a:lnTo>
                    <a:pt x="80897" y="142049"/>
                  </a:lnTo>
                  <a:lnTo>
                    <a:pt x="77426" y="141516"/>
                  </a:lnTo>
                  <a:lnTo>
                    <a:pt x="74009" y="141249"/>
                  </a:lnTo>
                  <a:lnTo>
                    <a:pt x="70431" y="141249"/>
                  </a:lnTo>
                  <a:lnTo>
                    <a:pt x="67067" y="141249"/>
                  </a:lnTo>
                  <a:lnTo>
                    <a:pt x="63650" y="141516"/>
                  </a:lnTo>
                  <a:lnTo>
                    <a:pt x="60179" y="142049"/>
                  </a:lnTo>
                  <a:lnTo>
                    <a:pt x="56761" y="142422"/>
                  </a:lnTo>
                  <a:lnTo>
                    <a:pt x="37271" y="149568"/>
                  </a:lnTo>
                  <a:lnTo>
                    <a:pt x="34227" y="151167"/>
                  </a:lnTo>
                  <a:lnTo>
                    <a:pt x="8383" y="178415"/>
                  </a:lnTo>
                  <a:lnTo>
                    <a:pt x="6621" y="181507"/>
                  </a:lnTo>
                  <a:lnTo>
                    <a:pt x="0" y="208382"/>
                  </a:lnTo>
                  <a:lnTo>
                    <a:pt x="0" y="211688"/>
                  </a:lnTo>
                  <a:lnTo>
                    <a:pt x="0" y="215100"/>
                  </a:lnTo>
                  <a:lnTo>
                    <a:pt x="8383" y="245014"/>
                  </a:lnTo>
                  <a:lnTo>
                    <a:pt x="9985" y="248053"/>
                  </a:lnTo>
                  <a:lnTo>
                    <a:pt x="37271" y="273861"/>
                  </a:lnTo>
                  <a:lnTo>
                    <a:pt x="40315" y="275621"/>
                  </a:lnTo>
                  <a:lnTo>
                    <a:pt x="60179" y="281433"/>
                  </a:lnTo>
                  <a:lnTo>
                    <a:pt x="63650" y="281966"/>
                  </a:lnTo>
                  <a:lnTo>
                    <a:pt x="67067" y="282233"/>
                  </a:lnTo>
                  <a:lnTo>
                    <a:pt x="70431" y="282339"/>
                  </a:lnTo>
                  <a:lnTo>
                    <a:pt x="74009" y="282233"/>
                  </a:lnTo>
                  <a:lnTo>
                    <a:pt x="77426" y="281966"/>
                  </a:lnTo>
                  <a:lnTo>
                    <a:pt x="80897" y="281433"/>
                  </a:lnTo>
                  <a:lnTo>
                    <a:pt x="84208" y="281006"/>
                  </a:lnTo>
                  <a:lnTo>
                    <a:pt x="103805" y="273861"/>
                  </a:lnTo>
                  <a:lnTo>
                    <a:pt x="106848" y="272315"/>
                  </a:lnTo>
                  <a:lnTo>
                    <a:pt x="109625" y="270449"/>
                  </a:lnTo>
                  <a:lnTo>
                    <a:pt x="112562" y="268476"/>
                  </a:lnTo>
                  <a:lnTo>
                    <a:pt x="115339" y="266343"/>
                  </a:lnTo>
                  <a:lnTo>
                    <a:pt x="132693" y="245014"/>
                  </a:lnTo>
                  <a:lnTo>
                    <a:pt x="134455" y="241975"/>
                  </a:lnTo>
                  <a:lnTo>
                    <a:pt x="140275" y="222139"/>
                  </a:lnTo>
                  <a:lnTo>
                    <a:pt x="140809" y="218673"/>
                  </a:lnTo>
                  <a:lnTo>
                    <a:pt x="141076" y="215100"/>
                  </a:lnTo>
                  <a:lnTo>
                    <a:pt x="141183" y="211794"/>
                  </a:lnTo>
                </a:path>
                <a:path w="141604" h="424180">
                  <a:moveTo>
                    <a:pt x="70538" y="282339"/>
                  </a:moveTo>
                  <a:lnTo>
                    <a:pt x="70538" y="423589"/>
                  </a:lnTo>
                </a:path>
                <a:path w="141604" h="424180">
                  <a:moveTo>
                    <a:pt x="66693" y="211688"/>
                  </a:moveTo>
                  <a:lnTo>
                    <a:pt x="66693" y="210995"/>
                  </a:lnTo>
                  <a:lnTo>
                    <a:pt x="66853" y="210621"/>
                  </a:lnTo>
                  <a:lnTo>
                    <a:pt x="66853" y="209928"/>
                  </a:lnTo>
                  <a:lnTo>
                    <a:pt x="64900" y="200550"/>
                  </a:lnTo>
                  <a:lnTo>
                    <a:pt x="59598" y="192812"/>
                  </a:lnTo>
                  <a:lnTo>
                    <a:pt x="51783" y="187553"/>
                  </a:lnTo>
                  <a:lnTo>
                    <a:pt x="42291" y="185613"/>
                  </a:lnTo>
                  <a:lnTo>
                    <a:pt x="32778" y="187553"/>
                  </a:lnTo>
                  <a:lnTo>
                    <a:pt x="25023" y="192812"/>
                  </a:lnTo>
                  <a:lnTo>
                    <a:pt x="19801" y="200550"/>
                  </a:lnTo>
                  <a:lnTo>
                    <a:pt x="17888" y="209928"/>
                  </a:lnTo>
                  <a:lnTo>
                    <a:pt x="17888" y="210621"/>
                  </a:lnTo>
                  <a:lnTo>
                    <a:pt x="17888" y="211261"/>
                  </a:lnTo>
                  <a:lnTo>
                    <a:pt x="17888" y="211794"/>
                  </a:lnTo>
                </a:path>
                <a:path w="141604" h="424180">
                  <a:moveTo>
                    <a:pt x="70538" y="211794"/>
                  </a:moveTo>
                  <a:lnTo>
                    <a:pt x="72926" y="220757"/>
                  </a:lnTo>
                  <a:lnTo>
                    <a:pt x="78267" y="227944"/>
                  </a:lnTo>
                  <a:lnTo>
                    <a:pt x="85871" y="232722"/>
                  </a:lnTo>
                  <a:lnTo>
                    <a:pt x="95048" y="234456"/>
                  </a:lnTo>
                  <a:lnTo>
                    <a:pt x="104113" y="232698"/>
                  </a:lnTo>
                  <a:lnTo>
                    <a:pt x="111661" y="227871"/>
                  </a:lnTo>
                  <a:lnTo>
                    <a:pt x="116936" y="220644"/>
                  </a:lnTo>
                  <a:lnTo>
                    <a:pt x="119183" y="211688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007" y="2250367"/>
              <a:ext cx="77397" cy="99089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6423578" y="2039737"/>
            <a:ext cx="42735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b="1">
                <a:latin typeface="Arial"/>
                <a:cs typeface="Arial"/>
              </a:rPr>
              <a:t>Ac</a:t>
            </a:r>
            <a:r>
              <a:rPr dirty="0" sz="850" spc="2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Line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353879" y="1678214"/>
            <a:ext cx="2425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 b="1">
                <a:latin typeface="Arial"/>
                <a:cs typeface="Arial"/>
              </a:rPr>
              <a:t>PH1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7599008" y="1826777"/>
            <a:ext cx="3008630" cy="1083310"/>
            <a:chOff x="7599008" y="1826777"/>
            <a:chExt cx="3008630" cy="1083310"/>
          </a:xfrm>
        </p:grpSpPr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9008" y="1826777"/>
              <a:ext cx="77397" cy="9892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8202628" y="2606628"/>
              <a:ext cx="141605" cy="300355"/>
            </a:xfrm>
            <a:custGeom>
              <a:avLst/>
              <a:gdLst/>
              <a:ahLst/>
              <a:cxnLst/>
              <a:rect l="l" t="t" r="r" b="b"/>
              <a:pathLst>
                <a:path w="141604" h="300355">
                  <a:moveTo>
                    <a:pt x="70645" y="299834"/>
                  </a:moveTo>
                  <a:lnTo>
                    <a:pt x="70645" y="105913"/>
                  </a:lnTo>
                  <a:lnTo>
                    <a:pt x="0" y="105913"/>
                  </a:lnTo>
                  <a:lnTo>
                    <a:pt x="70645" y="0"/>
                  </a:lnTo>
                  <a:lnTo>
                    <a:pt x="141290" y="105913"/>
                  </a:lnTo>
                  <a:lnTo>
                    <a:pt x="70645" y="105913"/>
                  </a:lnTo>
                </a:path>
              </a:pathLst>
            </a:custGeom>
            <a:ln w="6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02628" y="2588918"/>
              <a:ext cx="137795" cy="14604"/>
            </a:xfrm>
            <a:custGeom>
              <a:avLst/>
              <a:gdLst/>
              <a:ahLst/>
              <a:cxnLst/>
              <a:rect l="l" t="t" r="r" b="b"/>
              <a:pathLst>
                <a:path w="137795" h="14605">
                  <a:moveTo>
                    <a:pt x="137461" y="0"/>
                  </a:moveTo>
                  <a:lnTo>
                    <a:pt x="0" y="0"/>
                  </a:lnTo>
                  <a:lnTo>
                    <a:pt x="0" y="14031"/>
                  </a:lnTo>
                  <a:lnTo>
                    <a:pt x="137461" y="14031"/>
                  </a:lnTo>
                  <a:lnTo>
                    <a:pt x="1374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273273" y="2412323"/>
              <a:ext cx="1836420" cy="229870"/>
            </a:xfrm>
            <a:custGeom>
              <a:avLst/>
              <a:gdLst/>
              <a:ahLst/>
              <a:cxnLst/>
              <a:rect l="l" t="t" r="r" b="b"/>
              <a:pathLst>
                <a:path w="1836420" h="229869">
                  <a:moveTo>
                    <a:pt x="0" y="176442"/>
                  </a:moveTo>
                  <a:lnTo>
                    <a:pt x="0" y="0"/>
                  </a:lnTo>
                </a:path>
                <a:path w="1836420" h="229869">
                  <a:moveTo>
                    <a:pt x="1553661" y="211794"/>
                  </a:moveTo>
                  <a:lnTo>
                    <a:pt x="1713160" y="211794"/>
                  </a:lnTo>
                  <a:lnTo>
                    <a:pt x="1713160" y="141249"/>
                  </a:lnTo>
                  <a:lnTo>
                    <a:pt x="1694844" y="141249"/>
                  </a:lnTo>
                </a:path>
                <a:path w="1836420" h="229869">
                  <a:moveTo>
                    <a:pt x="1800786" y="194305"/>
                  </a:moveTo>
                  <a:lnTo>
                    <a:pt x="1765490" y="211794"/>
                  </a:lnTo>
                  <a:lnTo>
                    <a:pt x="1800786" y="229391"/>
                  </a:lnTo>
                </a:path>
                <a:path w="1836420" h="229869">
                  <a:moveTo>
                    <a:pt x="1765490" y="211794"/>
                  </a:moveTo>
                  <a:lnTo>
                    <a:pt x="1836188" y="211794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021943" y="2500752"/>
              <a:ext cx="13335" cy="208279"/>
            </a:xfrm>
            <a:custGeom>
              <a:avLst/>
              <a:gdLst/>
              <a:ahLst/>
              <a:cxnLst/>
              <a:rect l="l" t="t" r="r" b="b"/>
              <a:pathLst>
                <a:path w="13334" h="208280">
                  <a:moveTo>
                    <a:pt x="12858" y="0"/>
                  </a:moveTo>
                  <a:lnTo>
                    <a:pt x="0" y="0"/>
                  </a:lnTo>
                  <a:lnTo>
                    <a:pt x="0" y="207689"/>
                  </a:lnTo>
                  <a:lnTo>
                    <a:pt x="12858" y="207689"/>
                  </a:lnTo>
                  <a:lnTo>
                    <a:pt x="12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038763" y="2341778"/>
              <a:ext cx="71120" cy="565150"/>
            </a:xfrm>
            <a:custGeom>
              <a:avLst/>
              <a:gdLst/>
              <a:ahLst/>
              <a:cxnLst/>
              <a:rect l="l" t="t" r="r" b="b"/>
              <a:pathLst>
                <a:path w="71120" h="565150">
                  <a:moveTo>
                    <a:pt x="0" y="335021"/>
                  </a:moveTo>
                  <a:lnTo>
                    <a:pt x="70698" y="335021"/>
                  </a:lnTo>
                  <a:lnTo>
                    <a:pt x="70698" y="564551"/>
                  </a:lnTo>
                </a:path>
                <a:path w="71120" h="565150">
                  <a:moveTo>
                    <a:pt x="0" y="211794"/>
                  </a:moveTo>
                  <a:lnTo>
                    <a:pt x="70698" y="211794"/>
                  </a:lnTo>
                  <a:lnTo>
                    <a:pt x="70698" y="0"/>
                  </a:lnTo>
                </a:path>
                <a:path w="71120" h="565150">
                  <a:moveTo>
                    <a:pt x="70698" y="282339"/>
                  </a:moveTo>
                  <a:lnTo>
                    <a:pt x="70698" y="352884"/>
                  </a:lnTo>
                  <a:lnTo>
                    <a:pt x="70698" y="564684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310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310" y="18449"/>
                  </a:lnTo>
                  <a:lnTo>
                    <a:pt x="18315" y="14343"/>
                  </a:lnTo>
                  <a:lnTo>
                    <a:pt x="18315" y="4105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310" y="0"/>
                  </a:lnTo>
                  <a:lnTo>
                    <a:pt x="18315" y="4105"/>
                  </a:lnTo>
                  <a:lnTo>
                    <a:pt x="18315" y="9171"/>
                  </a:lnTo>
                  <a:lnTo>
                    <a:pt x="18315" y="14343"/>
                  </a:lnTo>
                  <a:lnTo>
                    <a:pt x="14310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403170" y="2271233"/>
              <a:ext cx="1006475" cy="141605"/>
            </a:xfrm>
            <a:custGeom>
              <a:avLst/>
              <a:gdLst/>
              <a:ahLst/>
              <a:cxnLst/>
              <a:rect l="l" t="t" r="r" b="b"/>
              <a:pathLst>
                <a:path w="1006475" h="141605">
                  <a:moveTo>
                    <a:pt x="0" y="70544"/>
                  </a:moveTo>
                  <a:lnTo>
                    <a:pt x="116407" y="70544"/>
                  </a:lnTo>
                </a:path>
                <a:path w="1006475" h="141605">
                  <a:moveTo>
                    <a:pt x="175785" y="70438"/>
                  </a:moveTo>
                  <a:lnTo>
                    <a:pt x="175785" y="69745"/>
                  </a:lnTo>
                  <a:lnTo>
                    <a:pt x="175892" y="69211"/>
                  </a:lnTo>
                  <a:lnTo>
                    <a:pt x="175892" y="68572"/>
                  </a:lnTo>
                  <a:lnTo>
                    <a:pt x="173549" y="57011"/>
                  </a:lnTo>
                  <a:lnTo>
                    <a:pt x="167161" y="47589"/>
                  </a:lnTo>
                  <a:lnTo>
                    <a:pt x="157690" y="41247"/>
                  </a:lnTo>
                  <a:lnTo>
                    <a:pt x="146096" y="38925"/>
                  </a:lnTo>
                  <a:lnTo>
                    <a:pt x="134493" y="41247"/>
                  </a:lnTo>
                  <a:lnTo>
                    <a:pt x="125004" y="47589"/>
                  </a:lnTo>
                  <a:lnTo>
                    <a:pt x="118598" y="57011"/>
                  </a:lnTo>
                  <a:lnTo>
                    <a:pt x="116246" y="68572"/>
                  </a:lnTo>
                  <a:lnTo>
                    <a:pt x="116246" y="69371"/>
                  </a:lnTo>
                  <a:lnTo>
                    <a:pt x="116246" y="69905"/>
                  </a:lnTo>
                  <a:lnTo>
                    <a:pt x="116246" y="70651"/>
                  </a:lnTo>
                </a:path>
                <a:path w="1006475" h="141605">
                  <a:moveTo>
                    <a:pt x="239382" y="70438"/>
                  </a:moveTo>
                  <a:lnTo>
                    <a:pt x="239382" y="69745"/>
                  </a:lnTo>
                  <a:lnTo>
                    <a:pt x="239649" y="69211"/>
                  </a:lnTo>
                  <a:lnTo>
                    <a:pt x="239649" y="68572"/>
                  </a:lnTo>
                  <a:lnTo>
                    <a:pt x="237279" y="57011"/>
                  </a:lnTo>
                  <a:lnTo>
                    <a:pt x="230825" y="47589"/>
                  </a:lnTo>
                  <a:lnTo>
                    <a:pt x="221266" y="41247"/>
                  </a:lnTo>
                  <a:lnTo>
                    <a:pt x="209586" y="38925"/>
                  </a:lnTo>
                  <a:lnTo>
                    <a:pt x="197983" y="41247"/>
                  </a:lnTo>
                  <a:lnTo>
                    <a:pt x="188494" y="47589"/>
                  </a:lnTo>
                  <a:lnTo>
                    <a:pt x="182088" y="57011"/>
                  </a:lnTo>
                  <a:lnTo>
                    <a:pt x="179736" y="68572"/>
                  </a:lnTo>
                  <a:lnTo>
                    <a:pt x="179736" y="69371"/>
                  </a:lnTo>
                  <a:lnTo>
                    <a:pt x="179736" y="69905"/>
                  </a:lnTo>
                  <a:lnTo>
                    <a:pt x="179736" y="70651"/>
                  </a:lnTo>
                </a:path>
                <a:path w="1006475" h="141605">
                  <a:moveTo>
                    <a:pt x="302765" y="70438"/>
                  </a:moveTo>
                  <a:lnTo>
                    <a:pt x="302765" y="69745"/>
                  </a:lnTo>
                  <a:lnTo>
                    <a:pt x="302872" y="69211"/>
                  </a:lnTo>
                  <a:lnTo>
                    <a:pt x="302872" y="68572"/>
                  </a:lnTo>
                  <a:lnTo>
                    <a:pt x="300545" y="57011"/>
                  </a:lnTo>
                  <a:lnTo>
                    <a:pt x="294194" y="47589"/>
                  </a:lnTo>
                  <a:lnTo>
                    <a:pt x="284760" y="41247"/>
                  </a:lnTo>
                  <a:lnTo>
                    <a:pt x="273182" y="38925"/>
                  </a:lnTo>
                  <a:lnTo>
                    <a:pt x="261628" y="41247"/>
                  </a:lnTo>
                  <a:lnTo>
                    <a:pt x="252190" y="47589"/>
                  </a:lnTo>
                  <a:lnTo>
                    <a:pt x="245827" y="57011"/>
                  </a:lnTo>
                  <a:lnTo>
                    <a:pt x="243493" y="68572"/>
                  </a:lnTo>
                  <a:lnTo>
                    <a:pt x="243493" y="69371"/>
                  </a:lnTo>
                  <a:lnTo>
                    <a:pt x="243493" y="69905"/>
                  </a:lnTo>
                  <a:lnTo>
                    <a:pt x="243493" y="70544"/>
                  </a:lnTo>
                </a:path>
                <a:path w="1006475" h="141605">
                  <a:moveTo>
                    <a:pt x="366415" y="70438"/>
                  </a:moveTo>
                  <a:lnTo>
                    <a:pt x="366415" y="69745"/>
                  </a:lnTo>
                  <a:lnTo>
                    <a:pt x="366682" y="69211"/>
                  </a:lnTo>
                  <a:lnTo>
                    <a:pt x="366682" y="68572"/>
                  </a:lnTo>
                  <a:lnTo>
                    <a:pt x="364304" y="57011"/>
                  </a:lnTo>
                  <a:lnTo>
                    <a:pt x="357831" y="47589"/>
                  </a:lnTo>
                  <a:lnTo>
                    <a:pt x="348255" y="41247"/>
                  </a:lnTo>
                  <a:lnTo>
                    <a:pt x="336566" y="38925"/>
                  </a:lnTo>
                  <a:lnTo>
                    <a:pt x="324963" y="41247"/>
                  </a:lnTo>
                  <a:lnTo>
                    <a:pt x="315473" y="47589"/>
                  </a:lnTo>
                  <a:lnTo>
                    <a:pt x="309067" y="57011"/>
                  </a:lnTo>
                  <a:lnTo>
                    <a:pt x="306716" y="68572"/>
                  </a:lnTo>
                  <a:lnTo>
                    <a:pt x="306716" y="69371"/>
                  </a:lnTo>
                  <a:lnTo>
                    <a:pt x="306716" y="69905"/>
                  </a:lnTo>
                  <a:lnTo>
                    <a:pt x="306716" y="70651"/>
                  </a:lnTo>
                </a:path>
                <a:path w="1006475" h="141605">
                  <a:moveTo>
                    <a:pt x="370527" y="70544"/>
                  </a:moveTo>
                  <a:lnTo>
                    <a:pt x="494196" y="70544"/>
                  </a:lnTo>
                </a:path>
                <a:path w="1006475" h="141605">
                  <a:moveTo>
                    <a:pt x="706292" y="70544"/>
                  </a:moveTo>
                  <a:lnTo>
                    <a:pt x="900179" y="70544"/>
                  </a:lnTo>
                  <a:lnTo>
                    <a:pt x="900179" y="0"/>
                  </a:lnTo>
                  <a:lnTo>
                    <a:pt x="1006120" y="70544"/>
                  </a:lnTo>
                  <a:lnTo>
                    <a:pt x="900179" y="141089"/>
                  </a:lnTo>
                  <a:lnTo>
                    <a:pt x="900179" y="70544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409291" y="2271244"/>
              <a:ext cx="13970" cy="137160"/>
            </a:xfrm>
            <a:custGeom>
              <a:avLst/>
              <a:gdLst/>
              <a:ahLst/>
              <a:cxnLst/>
              <a:rect l="l" t="t" r="r" b="b"/>
              <a:pathLst>
                <a:path w="13970" h="137160">
                  <a:moveTo>
                    <a:pt x="13918" y="0"/>
                  </a:moveTo>
                  <a:lnTo>
                    <a:pt x="0" y="0"/>
                  </a:lnTo>
                  <a:lnTo>
                    <a:pt x="0" y="137133"/>
                  </a:lnTo>
                  <a:lnTo>
                    <a:pt x="13918" y="137133"/>
                  </a:lnTo>
                  <a:lnTo>
                    <a:pt x="139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427179" y="234177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 h="0">
                  <a:moveTo>
                    <a:pt x="0" y="0"/>
                  </a:moveTo>
                  <a:lnTo>
                    <a:pt x="176586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310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310" y="18449"/>
                  </a:lnTo>
                  <a:lnTo>
                    <a:pt x="18315" y="14343"/>
                  </a:lnTo>
                  <a:lnTo>
                    <a:pt x="18315" y="4105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310" y="0"/>
                  </a:lnTo>
                  <a:lnTo>
                    <a:pt x="18315" y="4105"/>
                  </a:lnTo>
                  <a:lnTo>
                    <a:pt x="18315" y="9171"/>
                  </a:lnTo>
                  <a:lnTo>
                    <a:pt x="18315" y="14343"/>
                  </a:lnTo>
                  <a:lnTo>
                    <a:pt x="14310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273273" y="1918188"/>
              <a:ext cx="2331085" cy="741680"/>
            </a:xfrm>
            <a:custGeom>
              <a:avLst/>
              <a:gdLst/>
              <a:ahLst/>
              <a:cxnLst/>
              <a:rect l="l" t="t" r="r" b="b"/>
              <a:pathLst>
                <a:path w="2331084" h="741680">
                  <a:moveTo>
                    <a:pt x="0" y="494134"/>
                  </a:moveTo>
                  <a:lnTo>
                    <a:pt x="0" y="0"/>
                  </a:lnTo>
                </a:path>
                <a:path w="2331084" h="741680">
                  <a:moveTo>
                    <a:pt x="2330491" y="635384"/>
                  </a:moveTo>
                  <a:lnTo>
                    <a:pt x="2330491" y="423589"/>
                  </a:lnTo>
                </a:path>
                <a:path w="2331084" h="741680">
                  <a:moveTo>
                    <a:pt x="1483015" y="705929"/>
                  </a:moveTo>
                  <a:lnTo>
                    <a:pt x="1341725" y="705929"/>
                  </a:lnTo>
                  <a:lnTo>
                    <a:pt x="1325172" y="741281"/>
                  </a:lnTo>
                  <a:lnTo>
                    <a:pt x="1289769" y="670577"/>
                  </a:lnTo>
                  <a:lnTo>
                    <a:pt x="1254526" y="741281"/>
                  </a:lnTo>
                  <a:lnTo>
                    <a:pt x="1219124" y="670577"/>
                  </a:lnTo>
                  <a:lnTo>
                    <a:pt x="1183828" y="741281"/>
                  </a:lnTo>
                  <a:lnTo>
                    <a:pt x="1148585" y="670577"/>
                  </a:lnTo>
                  <a:lnTo>
                    <a:pt x="1129896" y="705929"/>
                  </a:lnTo>
                  <a:lnTo>
                    <a:pt x="988712" y="705929"/>
                  </a:lnTo>
                </a:path>
                <a:path w="2331084" h="741680">
                  <a:moveTo>
                    <a:pt x="988712" y="705929"/>
                  </a:moveTo>
                  <a:lnTo>
                    <a:pt x="918067" y="705929"/>
                  </a:lnTo>
                </a:path>
                <a:path w="2331084" h="741680">
                  <a:moveTo>
                    <a:pt x="900553" y="741281"/>
                  </a:moveTo>
                  <a:lnTo>
                    <a:pt x="935955" y="670577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7392432" y="2097698"/>
            <a:ext cx="2425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 b="1">
                <a:latin typeface="Arial"/>
                <a:cs typeface="Arial"/>
              </a:rPr>
              <a:t>PH2</a:t>
            </a:r>
            <a:endParaRPr sz="85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875075" y="2547202"/>
            <a:ext cx="2603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 b="1">
                <a:latin typeface="Arial"/>
                <a:cs typeface="Arial"/>
              </a:rPr>
              <a:t>DRV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7002033" y="1905176"/>
            <a:ext cx="3611245" cy="1010919"/>
            <a:chOff x="7002033" y="1905176"/>
            <a:chExt cx="3611245" cy="1010919"/>
          </a:xfrm>
        </p:grpSpPr>
        <p:sp>
          <p:nvSpPr>
            <p:cNvPr id="64" name="object 64" descr=""/>
            <p:cNvSpPr/>
            <p:nvPr/>
          </p:nvSpPr>
          <p:spPr>
            <a:xfrm>
              <a:off x="7002033" y="2341778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593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043" y="18449"/>
                  </a:lnTo>
                  <a:lnTo>
                    <a:pt x="18155" y="14343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9171"/>
                  </a:lnTo>
                  <a:lnTo>
                    <a:pt x="18155" y="14343"/>
                  </a:lnTo>
                  <a:lnTo>
                    <a:pt x="14043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002033" y="1918188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593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8958"/>
                  </a:lnTo>
                  <a:lnTo>
                    <a:pt x="0" y="14130"/>
                  </a:lnTo>
                  <a:lnTo>
                    <a:pt x="4111" y="18236"/>
                  </a:lnTo>
                  <a:lnTo>
                    <a:pt x="14043" y="18236"/>
                  </a:lnTo>
                  <a:lnTo>
                    <a:pt x="18155" y="14130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8958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8958"/>
                  </a:lnTo>
                  <a:lnTo>
                    <a:pt x="18155" y="14130"/>
                  </a:lnTo>
                  <a:lnTo>
                    <a:pt x="14043" y="18236"/>
                  </a:lnTo>
                  <a:lnTo>
                    <a:pt x="9131" y="18236"/>
                  </a:lnTo>
                  <a:lnTo>
                    <a:pt x="4111" y="18236"/>
                  </a:lnTo>
                  <a:lnTo>
                    <a:pt x="0" y="14130"/>
                  </a:lnTo>
                  <a:lnTo>
                    <a:pt x="0" y="8958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637626" y="1918188"/>
              <a:ext cx="636270" cy="0"/>
            </a:xfrm>
            <a:custGeom>
              <a:avLst/>
              <a:gdLst/>
              <a:ahLst/>
              <a:cxnLst/>
              <a:rect l="l" t="t" r="r" b="b"/>
              <a:pathLst>
                <a:path w="636270" h="0">
                  <a:moveTo>
                    <a:pt x="0" y="0"/>
                  </a:moveTo>
                  <a:lnTo>
                    <a:pt x="635646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8958"/>
                  </a:lnTo>
                  <a:lnTo>
                    <a:pt x="0" y="14130"/>
                  </a:lnTo>
                  <a:lnTo>
                    <a:pt x="4111" y="18236"/>
                  </a:lnTo>
                  <a:lnTo>
                    <a:pt x="14043" y="18236"/>
                  </a:lnTo>
                  <a:lnTo>
                    <a:pt x="18155" y="14130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626786" y="190709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8958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8958"/>
                  </a:lnTo>
                  <a:lnTo>
                    <a:pt x="18155" y="14130"/>
                  </a:lnTo>
                  <a:lnTo>
                    <a:pt x="14043" y="18236"/>
                  </a:lnTo>
                  <a:lnTo>
                    <a:pt x="9131" y="18236"/>
                  </a:lnTo>
                  <a:lnTo>
                    <a:pt x="4111" y="18236"/>
                  </a:lnTo>
                  <a:lnTo>
                    <a:pt x="0" y="14130"/>
                  </a:lnTo>
                  <a:lnTo>
                    <a:pt x="0" y="8958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897473" y="234177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 h="0">
                  <a:moveTo>
                    <a:pt x="211989" y="0"/>
                  </a:moveTo>
                  <a:lnTo>
                    <a:pt x="0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310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310" y="18449"/>
                  </a:lnTo>
                  <a:lnTo>
                    <a:pt x="18315" y="14343"/>
                  </a:lnTo>
                  <a:lnTo>
                    <a:pt x="18315" y="4105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0098302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310" y="0"/>
                  </a:lnTo>
                  <a:lnTo>
                    <a:pt x="18315" y="4105"/>
                  </a:lnTo>
                  <a:lnTo>
                    <a:pt x="18315" y="9171"/>
                  </a:lnTo>
                  <a:lnTo>
                    <a:pt x="18315" y="14343"/>
                  </a:lnTo>
                  <a:lnTo>
                    <a:pt x="14310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897473" y="2906463"/>
              <a:ext cx="706755" cy="0"/>
            </a:xfrm>
            <a:custGeom>
              <a:avLst/>
              <a:gdLst/>
              <a:ahLst/>
              <a:cxnLst/>
              <a:rect l="l" t="t" r="r" b="b"/>
              <a:pathLst>
                <a:path w="706754" h="0">
                  <a:moveTo>
                    <a:pt x="0" y="0"/>
                  </a:moveTo>
                  <a:lnTo>
                    <a:pt x="706292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0592605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0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34"/>
                  </a:lnTo>
                  <a:lnTo>
                    <a:pt x="0" y="14295"/>
                  </a:lnTo>
                  <a:lnTo>
                    <a:pt x="4111" y="18401"/>
                  </a:lnTo>
                  <a:lnTo>
                    <a:pt x="14203" y="18401"/>
                  </a:lnTo>
                  <a:lnTo>
                    <a:pt x="18315" y="14295"/>
                  </a:lnTo>
                  <a:lnTo>
                    <a:pt x="18315" y="4105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0592605" y="289521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9134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203" y="0"/>
                  </a:lnTo>
                  <a:lnTo>
                    <a:pt x="18315" y="4105"/>
                  </a:lnTo>
                  <a:lnTo>
                    <a:pt x="18315" y="9134"/>
                  </a:lnTo>
                  <a:lnTo>
                    <a:pt x="18315" y="14295"/>
                  </a:lnTo>
                  <a:lnTo>
                    <a:pt x="14203" y="18401"/>
                  </a:lnTo>
                  <a:lnTo>
                    <a:pt x="9131" y="18401"/>
                  </a:lnTo>
                  <a:lnTo>
                    <a:pt x="4111" y="18401"/>
                  </a:lnTo>
                  <a:lnTo>
                    <a:pt x="0" y="14295"/>
                  </a:lnTo>
                  <a:lnTo>
                    <a:pt x="0" y="9134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637626" y="2341778"/>
              <a:ext cx="2189480" cy="282575"/>
            </a:xfrm>
            <a:custGeom>
              <a:avLst/>
              <a:gdLst/>
              <a:ahLst/>
              <a:cxnLst/>
              <a:rect l="l" t="t" r="r" b="b"/>
              <a:pathLst>
                <a:path w="2189479" h="282575">
                  <a:moveTo>
                    <a:pt x="2118662" y="282339"/>
                  </a:moveTo>
                  <a:lnTo>
                    <a:pt x="2189308" y="282339"/>
                  </a:lnTo>
                </a:path>
                <a:path w="2189479" h="282575">
                  <a:moveTo>
                    <a:pt x="0" y="0"/>
                  </a:moveTo>
                  <a:lnTo>
                    <a:pt x="1765543" y="0"/>
                  </a:lnTo>
                </a:path>
              </a:pathLst>
            </a:custGeom>
            <a:ln w="6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4043" y="0"/>
                  </a:moveTo>
                  <a:lnTo>
                    <a:pt x="4111" y="0"/>
                  </a:lnTo>
                  <a:lnTo>
                    <a:pt x="0" y="4105"/>
                  </a:lnTo>
                  <a:lnTo>
                    <a:pt x="0" y="9171"/>
                  </a:lnTo>
                  <a:lnTo>
                    <a:pt x="0" y="14343"/>
                  </a:lnTo>
                  <a:lnTo>
                    <a:pt x="4111" y="18449"/>
                  </a:lnTo>
                  <a:lnTo>
                    <a:pt x="14043" y="18449"/>
                  </a:lnTo>
                  <a:lnTo>
                    <a:pt x="18155" y="14343"/>
                  </a:lnTo>
                  <a:lnTo>
                    <a:pt x="18155" y="4105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626786" y="23306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0" y="9171"/>
                  </a:moveTo>
                  <a:lnTo>
                    <a:pt x="0" y="4105"/>
                  </a:lnTo>
                  <a:lnTo>
                    <a:pt x="4111" y="0"/>
                  </a:lnTo>
                  <a:lnTo>
                    <a:pt x="9131" y="0"/>
                  </a:lnTo>
                  <a:lnTo>
                    <a:pt x="14043" y="0"/>
                  </a:lnTo>
                  <a:lnTo>
                    <a:pt x="18155" y="4105"/>
                  </a:lnTo>
                  <a:lnTo>
                    <a:pt x="18155" y="9171"/>
                  </a:lnTo>
                  <a:lnTo>
                    <a:pt x="18155" y="14343"/>
                  </a:lnTo>
                  <a:lnTo>
                    <a:pt x="14043" y="18449"/>
                  </a:lnTo>
                  <a:lnTo>
                    <a:pt x="9131" y="18449"/>
                  </a:lnTo>
                  <a:lnTo>
                    <a:pt x="4111" y="18449"/>
                  </a:lnTo>
                  <a:lnTo>
                    <a:pt x="0" y="14343"/>
                  </a:lnTo>
                  <a:lnTo>
                    <a:pt x="0" y="9171"/>
                  </a:lnTo>
                  <a:close/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273273" y="2906463"/>
              <a:ext cx="1624330" cy="0"/>
            </a:xfrm>
            <a:custGeom>
              <a:avLst/>
              <a:gdLst/>
              <a:ahLst/>
              <a:cxnLst/>
              <a:rect l="l" t="t" r="r" b="b"/>
              <a:pathLst>
                <a:path w="1624329" h="0">
                  <a:moveTo>
                    <a:pt x="0" y="0"/>
                  </a:moveTo>
                  <a:lnTo>
                    <a:pt x="1624199" y="0"/>
                  </a:lnTo>
                </a:path>
              </a:pathLst>
            </a:custGeom>
            <a:ln w="6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7105736" y="2331373"/>
            <a:ext cx="1644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solidFill>
                  <a:srgbClr val="333399"/>
                </a:solidFill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135866" y="1620614"/>
            <a:ext cx="10477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solidFill>
                  <a:srgbClr val="333399"/>
                </a:solidFill>
                <a:latin typeface="Arial"/>
                <a:cs typeface="Arial"/>
              </a:rPr>
              <a:t>-</a:t>
            </a:r>
            <a:endParaRPr sz="18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919563" y="2566267"/>
            <a:ext cx="275590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50" spc="-25" b="1" i="1">
                <a:latin typeface="Arial"/>
                <a:cs typeface="Arial"/>
              </a:rPr>
              <a:t>D</a:t>
            </a:r>
            <a:r>
              <a:rPr dirty="0" baseline="-24691" sz="1350" spc="-37" b="1">
                <a:latin typeface="Arial"/>
                <a:cs typeface="Arial"/>
              </a:rPr>
              <a:t>1</a:t>
            </a:r>
            <a:endParaRPr baseline="-24691" sz="135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9397811" y="1865072"/>
            <a:ext cx="115189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b="1">
                <a:latin typeface="Arial"/>
                <a:cs typeface="Arial"/>
              </a:rPr>
              <a:t>PH2</a:t>
            </a:r>
            <a:r>
              <a:rPr dirty="0" sz="1250" spc="-3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PFC</a:t>
            </a:r>
            <a:r>
              <a:rPr dirty="0" sz="1250" spc="-40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stage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1746128" y="1858647"/>
            <a:ext cx="3258820" cy="1285875"/>
            <a:chOff x="1746128" y="1858647"/>
            <a:chExt cx="3258820" cy="1285875"/>
          </a:xfrm>
        </p:grpSpPr>
        <p:sp>
          <p:nvSpPr>
            <p:cNvPr id="88" name="object 88" descr=""/>
            <p:cNvSpPr/>
            <p:nvPr/>
          </p:nvSpPr>
          <p:spPr>
            <a:xfrm>
              <a:off x="4868312" y="2988948"/>
              <a:ext cx="132715" cy="151765"/>
            </a:xfrm>
            <a:custGeom>
              <a:avLst/>
              <a:gdLst/>
              <a:ahLst/>
              <a:cxnLst/>
              <a:rect l="l" t="t" r="r" b="b"/>
              <a:pathLst>
                <a:path w="132714" h="151764">
                  <a:moveTo>
                    <a:pt x="66392" y="0"/>
                  </a:moveTo>
                  <a:lnTo>
                    <a:pt x="66392" y="65972"/>
                  </a:lnTo>
                </a:path>
                <a:path w="132714" h="151764">
                  <a:moveTo>
                    <a:pt x="0" y="65972"/>
                  </a:moveTo>
                  <a:lnTo>
                    <a:pt x="132643" y="65972"/>
                  </a:lnTo>
                </a:path>
                <a:path w="132714" h="151764">
                  <a:moveTo>
                    <a:pt x="26650" y="112036"/>
                  </a:moveTo>
                  <a:lnTo>
                    <a:pt x="105992" y="112036"/>
                  </a:lnTo>
                </a:path>
                <a:path w="132714" h="151764">
                  <a:moveTo>
                    <a:pt x="53348" y="151736"/>
                  </a:moveTo>
                  <a:lnTo>
                    <a:pt x="79435" y="151736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06"/>
                  </a:lnTo>
                  <a:lnTo>
                    <a:pt x="3847" y="17241"/>
                  </a:lnTo>
                  <a:lnTo>
                    <a:pt x="13372" y="17241"/>
                  </a:lnTo>
                  <a:lnTo>
                    <a:pt x="17219" y="13306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06"/>
                  </a:lnTo>
                  <a:lnTo>
                    <a:pt x="13372" y="17241"/>
                  </a:lnTo>
                  <a:lnTo>
                    <a:pt x="8633" y="17241"/>
                  </a:lnTo>
                  <a:lnTo>
                    <a:pt x="3847" y="17241"/>
                  </a:lnTo>
                  <a:lnTo>
                    <a:pt x="0" y="13306"/>
                  </a:lnTo>
                  <a:lnTo>
                    <a:pt x="0" y="8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884124" y="2658614"/>
              <a:ext cx="99695" cy="330835"/>
            </a:xfrm>
            <a:custGeom>
              <a:avLst/>
              <a:gdLst/>
              <a:ahLst/>
              <a:cxnLst/>
              <a:rect l="l" t="t" r="r" b="b"/>
              <a:pathLst>
                <a:path w="99695" h="330835">
                  <a:moveTo>
                    <a:pt x="50579" y="0"/>
                  </a:moveTo>
                  <a:lnTo>
                    <a:pt x="50579" y="147703"/>
                  </a:lnTo>
                </a:path>
                <a:path w="99695" h="330835">
                  <a:moveTo>
                    <a:pt x="234" y="147703"/>
                  </a:moveTo>
                  <a:lnTo>
                    <a:pt x="99376" y="147703"/>
                  </a:lnTo>
                </a:path>
                <a:path w="99695" h="330835">
                  <a:moveTo>
                    <a:pt x="99236" y="180680"/>
                  </a:moveTo>
                  <a:lnTo>
                    <a:pt x="0" y="180680"/>
                  </a:lnTo>
                </a:path>
                <a:path w="99695" h="330835">
                  <a:moveTo>
                    <a:pt x="50579" y="180680"/>
                  </a:moveTo>
                  <a:lnTo>
                    <a:pt x="50579" y="330217"/>
                  </a:lnTo>
                </a:path>
                <a:path w="99695" h="330835">
                  <a:moveTo>
                    <a:pt x="90180" y="112036"/>
                  </a:moveTo>
                  <a:lnTo>
                    <a:pt x="63623" y="112036"/>
                  </a:lnTo>
                </a:path>
                <a:path w="99695" h="330835">
                  <a:moveTo>
                    <a:pt x="76902" y="99075"/>
                  </a:moveTo>
                  <a:lnTo>
                    <a:pt x="76902" y="125371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924335" y="29785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11"/>
                  </a:lnTo>
                  <a:lnTo>
                    <a:pt x="3847" y="17246"/>
                  </a:lnTo>
                  <a:lnTo>
                    <a:pt x="13372" y="17246"/>
                  </a:lnTo>
                  <a:lnTo>
                    <a:pt x="17219" y="13311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924335" y="29785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11"/>
                  </a:lnTo>
                  <a:lnTo>
                    <a:pt x="13372" y="17246"/>
                  </a:lnTo>
                  <a:lnTo>
                    <a:pt x="8633" y="17246"/>
                  </a:lnTo>
                  <a:lnTo>
                    <a:pt x="3847" y="17246"/>
                  </a:lnTo>
                  <a:lnTo>
                    <a:pt x="0" y="13311"/>
                  </a:lnTo>
                  <a:lnTo>
                    <a:pt x="0" y="8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839890" y="206416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673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545997" y="2064162"/>
              <a:ext cx="2388870" cy="925194"/>
            </a:xfrm>
            <a:custGeom>
              <a:avLst/>
              <a:gdLst/>
              <a:ahLst/>
              <a:cxnLst/>
              <a:rect l="l" t="t" r="r" b="b"/>
              <a:pathLst>
                <a:path w="2388870" h="925194">
                  <a:moveTo>
                    <a:pt x="2388707" y="0"/>
                  </a:moveTo>
                  <a:lnTo>
                    <a:pt x="2388707" y="594452"/>
                  </a:lnTo>
                </a:path>
                <a:path w="2388870" h="925194">
                  <a:moveTo>
                    <a:pt x="66251" y="924785"/>
                  </a:moveTo>
                  <a:lnTo>
                    <a:pt x="66251" y="743321"/>
                  </a:lnTo>
                  <a:lnTo>
                    <a:pt x="0" y="743321"/>
                  </a:lnTo>
                  <a:lnTo>
                    <a:pt x="66251" y="644246"/>
                  </a:lnTo>
                  <a:lnTo>
                    <a:pt x="132643" y="743321"/>
                  </a:lnTo>
                  <a:lnTo>
                    <a:pt x="66251" y="743321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545997" y="2691857"/>
              <a:ext cx="129539" cy="13335"/>
            </a:xfrm>
            <a:custGeom>
              <a:avLst/>
              <a:gdLst/>
              <a:ahLst/>
              <a:cxnLst/>
              <a:rect l="l" t="t" r="r" b="b"/>
              <a:pathLst>
                <a:path w="129539" h="13335">
                  <a:moveTo>
                    <a:pt x="129288" y="0"/>
                  </a:moveTo>
                  <a:lnTo>
                    <a:pt x="0" y="0"/>
                  </a:lnTo>
                  <a:lnTo>
                    <a:pt x="0" y="13194"/>
                  </a:lnTo>
                  <a:lnTo>
                    <a:pt x="129288" y="13194"/>
                  </a:lnTo>
                  <a:lnTo>
                    <a:pt x="129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612248" y="2526809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165047"/>
                  </a:moveTo>
                  <a:lnTo>
                    <a:pt x="0" y="0"/>
                  </a:lnTo>
                </a:path>
              </a:pathLst>
            </a:custGeom>
            <a:ln w="6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6889" y="2374928"/>
              <a:ext cx="72741" cy="9281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1160" y="2448476"/>
              <a:ext cx="214349" cy="78099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1749620" y="2064162"/>
              <a:ext cx="663575" cy="396875"/>
            </a:xfrm>
            <a:custGeom>
              <a:avLst/>
              <a:gdLst/>
              <a:ahLst/>
              <a:cxnLst/>
              <a:rect l="l" t="t" r="r" b="b"/>
              <a:pathLst>
                <a:path w="663575" h="396875">
                  <a:moveTo>
                    <a:pt x="66392" y="0"/>
                  </a:moveTo>
                  <a:lnTo>
                    <a:pt x="66392" y="132084"/>
                  </a:lnTo>
                </a:path>
                <a:path w="663575" h="396875">
                  <a:moveTo>
                    <a:pt x="132690" y="198057"/>
                  </a:moveTo>
                  <a:lnTo>
                    <a:pt x="132549" y="194700"/>
                  </a:lnTo>
                  <a:lnTo>
                    <a:pt x="132221" y="191576"/>
                  </a:lnTo>
                  <a:lnTo>
                    <a:pt x="131845" y="188219"/>
                  </a:lnTo>
                  <a:lnTo>
                    <a:pt x="131282" y="185096"/>
                  </a:lnTo>
                  <a:lnTo>
                    <a:pt x="130719" y="181832"/>
                  </a:lnTo>
                  <a:lnTo>
                    <a:pt x="124760" y="166912"/>
                  </a:lnTo>
                  <a:lnTo>
                    <a:pt x="123259" y="164022"/>
                  </a:lnTo>
                  <a:lnTo>
                    <a:pt x="94591" y="138332"/>
                  </a:lnTo>
                  <a:lnTo>
                    <a:pt x="91682" y="136933"/>
                  </a:lnTo>
                  <a:lnTo>
                    <a:pt x="88632" y="135908"/>
                  </a:lnTo>
                  <a:lnTo>
                    <a:pt x="85488" y="134835"/>
                  </a:lnTo>
                  <a:lnTo>
                    <a:pt x="82485" y="133949"/>
                  </a:lnTo>
                  <a:lnTo>
                    <a:pt x="79342" y="133250"/>
                  </a:lnTo>
                  <a:lnTo>
                    <a:pt x="76057" y="132644"/>
                  </a:lnTo>
                  <a:lnTo>
                    <a:pt x="72679" y="132318"/>
                  </a:lnTo>
                  <a:lnTo>
                    <a:pt x="69535" y="132084"/>
                  </a:lnTo>
                  <a:lnTo>
                    <a:pt x="66157" y="132084"/>
                  </a:lnTo>
                  <a:lnTo>
                    <a:pt x="63013" y="132084"/>
                  </a:lnTo>
                  <a:lnTo>
                    <a:pt x="44058" y="135908"/>
                  </a:lnTo>
                  <a:lnTo>
                    <a:pt x="40914" y="136933"/>
                  </a:lnTo>
                  <a:lnTo>
                    <a:pt x="38005" y="138332"/>
                  </a:lnTo>
                  <a:lnTo>
                    <a:pt x="35049" y="139731"/>
                  </a:lnTo>
                  <a:lnTo>
                    <a:pt x="32140" y="141316"/>
                  </a:lnTo>
                  <a:lnTo>
                    <a:pt x="7835" y="166912"/>
                  </a:lnTo>
                  <a:lnTo>
                    <a:pt x="6287" y="169803"/>
                  </a:lnTo>
                  <a:lnTo>
                    <a:pt x="5020" y="172694"/>
                  </a:lnTo>
                  <a:lnTo>
                    <a:pt x="3988" y="175817"/>
                  </a:lnTo>
                  <a:lnTo>
                    <a:pt x="2815" y="178848"/>
                  </a:lnTo>
                  <a:lnTo>
                    <a:pt x="1876" y="181832"/>
                  </a:lnTo>
                  <a:lnTo>
                    <a:pt x="1313" y="185096"/>
                  </a:lnTo>
                  <a:lnTo>
                    <a:pt x="703" y="188219"/>
                  </a:lnTo>
                  <a:lnTo>
                    <a:pt x="375" y="191576"/>
                  </a:lnTo>
                  <a:lnTo>
                    <a:pt x="0" y="194700"/>
                  </a:lnTo>
                  <a:lnTo>
                    <a:pt x="0" y="197917"/>
                  </a:lnTo>
                  <a:lnTo>
                    <a:pt x="0" y="201274"/>
                  </a:lnTo>
                  <a:lnTo>
                    <a:pt x="375" y="204398"/>
                  </a:lnTo>
                  <a:lnTo>
                    <a:pt x="703" y="207755"/>
                  </a:lnTo>
                  <a:lnTo>
                    <a:pt x="1313" y="210879"/>
                  </a:lnTo>
                  <a:lnTo>
                    <a:pt x="1876" y="214142"/>
                  </a:lnTo>
                  <a:lnTo>
                    <a:pt x="2815" y="217126"/>
                  </a:lnTo>
                  <a:lnTo>
                    <a:pt x="3988" y="220157"/>
                  </a:lnTo>
                  <a:lnTo>
                    <a:pt x="5020" y="223280"/>
                  </a:lnTo>
                  <a:lnTo>
                    <a:pt x="6287" y="226171"/>
                  </a:lnTo>
                  <a:lnTo>
                    <a:pt x="7835" y="229062"/>
                  </a:lnTo>
                  <a:lnTo>
                    <a:pt x="9337" y="231952"/>
                  </a:lnTo>
                  <a:lnTo>
                    <a:pt x="11073" y="234610"/>
                  </a:lnTo>
                  <a:lnTo>
                    <a:pt x="21770" y="246779"/>
                  </a:lnTo>
                  <a:lnTo>
                    <a:pt x="24257" y="248970"/>
                  </a:lnTo>
                  <a:lnTo>
                    <a:pt x="38005" y="257642"/>
                  </a:lnTo>
                  <a:lnTo>
                    <a:pt x="40914" y="259041"/>
                  </a:lnTo>
                  <a:lnTo>
                    <a:pt x="44058" y="260067"/>
                  </a:lnTo>
                  <a:lnTo>
                    <a:pt x="47060" y="261139"/>
                  </a:lnTo>
                  <a:lnTo>
                    <a:pt x="50110" y="262071"/>
                  </a:lnTo>
                  <a:lnTo>
                    <a:pt x="66157" y="264030"/>
                  </a:lnTo>
                  <a:lnTo>
                    <a:pt x="69535" y="263890"/>
                  </a:lnTo>
                  <a:lnTo>
                    <a:pt x="88632" y="260067"/>
                  </a:lnTo>
                  <a:lnTo>
                    <a:pt x="91682" y="259041"/>
                  </a:lnTo>
                  <a:lnTo>
                    <a:pt x="94591" y="257642"/>
                  </a:lnTo>
                  <a:lnTo>
                    <a:pt x="97500" y="256243"/>
                  </a:lnTo>
                  <a:lnTo>
                    <a:pt x="100409" y="254658"/>
                  </a:lnTo>
                  <a:lnTo>
                    <a:pt x="103083" y="252886"/>
                  </a:lnTo>
                  <a:lnTo>
                    <a:pt x="105758" y="250928"/>
                  </a:lnTo>
                  <a:lnTo>
                    <a:pt x="108338" y="248970"/>
                  </a:lnTo>
                  <a:lnTo>
                    <a:pt x="110778" y="246779"/>
                  </a:lnTo>
                  <a:lnTo>
                    <a:pt x="113218" y="244681"/>
                  </a:lnTo>
                  <a:lnTo>
                    <a:pt x="124760" y="229062"/>
                  </a:lnTo>
                  <a:lnTo>
                    <a:pt x="126262" y="226171"/>
                  </a:lnTo>
                  <a:lnTo>
                    <a:pt x="131282" y="210879"/>
                  </a:lnTo>
                  <a:lnTo>
                    <a:pt x="131845" y="207755"/>
                  </a:lnTo>
                  <a:lnTo>
                    <a:pt x="132221" y="204398"/>
                  </a:lnTo>
                  <a:lnTo>
                    <a:pt x="132549" y="201274"/>
                  </a:lnTo>
                  <a:lnTo>
                    <a:pt x="132690" y="198057"/>
                  </a:lnTo>
                </a:path>
                <a:path w="663575" h="396875">
                  <a:moveTo>
                    <a:pt x="66392" y="264263"/>
                  </a:moveTo>
                  <a:lnTo>
                    <a:pt x="66392" y="396208"/>
                  </a:lnTo>
                </a:path>
                <a:path w="663575" h="396875">
                  <a:moveTo>
                    <a:pt x="62779" y="198057"/>
                  </a:moveTo>
                  <a:lnTo>
                    <a:pt x="62779" y="197451"/>
                  </a:lnTo>
                  <a:lnTo>
                    <a:pt x="62919" y="196985"/>
                  </a:lnTo>
                  <a:lnTo>
                    <a:pt x="62919" y="196425"/>
                  </a:lnTo>
                  <a:lnTo>
                    <a:pt x="61101" y="187577"/>
                  </a:lnTo>
                  <a:lnTo>
                    <a:pt x="56145" y="180293"/>
                  </a:lnTo>
                  <a:lnTo>
                    <a:pt x="48806" y="175353"/>
                  </a:lnTo>
                  <a:lnTo>
                    <a:pt x="39835" y="173533"/>
                  </a:lnTo>
                  <a:lnTo>
                    <a:pt x="30831" y="175353"/>
                  </a:lnTo>
                  <a:lnTo>
                    <a:pt x="23512" y="180293"/>
                  </a:lnTo>
                  <a:lnTo>
                    <a:pt x="18595" y="187577"/>
                  </a:lnTo>
                  <a:lnTo>
                    <a:pt x="16797" y="196425"/>
                  </a:lnTo>
                  <a:lnTo>
                    <a:pt x="16797" y="197125"/>
                  </a:lnTo>
                  <a:lnTo>
                    <a:pt x="16797" y="197684"/>
                  </a:lnTo>
                  <a:lnTo>
                    <a:pt x="16797" y="198150"/>
                  </a:lnTo>
                </a:path>
                <a:path w="663575" h="396875">
                  <a:moveTo>
                    <a:pt x="66157" y="198290"/>
                  </a:moveTo>
                  <a:lnTo>
                    <a:pt x="68459" y="206599"/>
                  </a:lnTo>
                  <a:lnTo>
                    <a:pt x="73523" y="213285"/>
                  </a:lnTo>
                  <a:lnTo>
                    <a:pt x="80699" y="217743"/>
                  </a:lnTo>
                  <a:lnTo>
                    <a:pt x="89336" y="219364"/>
                  </a:lnTo>
                  <a:lnTo>
                    <a:pt x="97931" y="217726"/>
                  </a:lnTo>
                  <a:lnTo>
                    <a:pt x="105101" y="213221"/>
                  </a:lnTo>
                  <a:lnTo>
                    <a:pt x="110159" y="206461"/>
                  </a:lnTo>
                  <a:lnTo>
                    <a:pt x="112420" y="198057"/>
                  </a:lnTo>
                </a:path>
                <a:path w="663575" h="396875">
                  <a:moveTo>
                    <a:pt x="66392" y="396301"/>
                  </a:moveTo>
                  <a:lnTo>
                    <a:pt x="663451" y="396301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402703" y="24501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360" y="13427"/>
                  </a:lnTo>
                  <a:lnTo>
                    <a:pt x="17360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402703" y="24501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513" y="0"/>
                  </a:lnTo>
                  <a:lnTo>
                    <a:pt x="17360" y="3823"/>
                  </a:lnTo>
                  <a:lnTo>
                    <a:pt x="17360" y="8578"/>
                  </a:lnTo>
                  <a:lnTo>
                    <a:pt x="17360" y="13427"/>
                  </a:lnTo>
                  <a:lnTo>
                    <a:pt x="13513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89" y="1978626"/>
              <a:ext cx="72741" cy="9294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1816013" y="2064162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 h="0">
                  <a:moveTo>
                    <a:pt x="0" y="0"/>
                  </a:moveTo>
                  <a:lnTo>
                    <a:pt x="597059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402703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360" y="13427"/>
                  </a:lnTo>
                  <a:lnTo>
                    <a:pt x="17360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402703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513" y="0"/>
                  </a:lnTo>
                  <a:lnTo>
                    <a:pt x="17360" y="3823"/>
                  </a:lnTo>
                  <a:lnTo>
                    <a:pt x="17360" y="8578"/>
                  </a:lnTo>
                  <a:lnTo>
                    <a:pt x="17360" y="13427"/>
                  </a:lnTo>
                  <a:lnTo>
                    <a:pt x="13513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612248" y="2988948"/>
              <a:ext cx="2322830" cy="0"/>
            </a:xfrm>
            <a:custGeom>
              <a:avLst/>
              <a:gdLst/>
              <a:ahLst/>
              <a:cxnLst/>
              <a:rect l="l" t="t" r="r" b="b"/>
              <a:pathLst>
                <a:path w="2322829" h="0">
                  <a:moveTo>
                    <a:pt x="0" y="0"/>
                  </a:moveTo>
                  <a:lnTo>
                    <a:pt x="2322456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06"/>
                  </a:lnTo>
                  <a:lnTo>
                    <a:pt x="3847" y="17241"/>
                  </a:lnTo>
                  <a:lnTo>
                    <a:pt x="13372" y="17241"/>
                  </a:lnTo>
                  <a:lnTo>
                    <a:pt x="17219" y="13306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06"/>
                  </a:lnTo>
                  <a:lnTo>
                    <a:pt x="13372" y="17241"/>
                  </a:lnTo>
                  <a:lnTo>
                    <a:pt x="8633" y="17241"/>
                  </a:lnTo>
                  <a:lnTo>
                    <a:pt x="3847" y="17241"/>
                  </a:lnTo>
                  <a:lnTo>
                    <a:pt x="0" y="13306"/>
                  </a:lnTo>
                  <a:lnTo>
                    <a:pt x="0" y="8564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413213" y="2064162"/>
              <a:ext cx="1245235" cy="0"/>
            </a:xfrm>
            <a:custGeom>
              <a:avLst/>
              <a:gdLst/>
              <a:ahLst/>
              <a:cxnLst/>
              <a:rect l="l" t="t" r="r" b="b"/>
              <a:pathLst>
                <a:path w="1245235" h="0">
                  <a:moveTo>
                    <a:pt x="0" y="0"/>
                  </a:moveTo>
                  <a:lnTo>
                    <a:pt x="1245081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402844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454" y="13427"/>
                  </a:lnTo>
                  <a:lnTo>
                    <a:pt x="17454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402844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727" y="0"/>
                  </a:lnTo>
                  <a:lnTo>
                    <a:pt x="13513" y="0"/>
                  </a:lnTo>
                  <a:lnTo>
                    <a:pt x="17454" y="3823"/>
                  </a:lnTo>
                  <a:lnTo>
                    <a:pt x="17454" y="8578"/>
                  </a:lnTo>
                  <a:lnTo>
                    <a:pt x="17454" y="13427"/>
                  </a:lnTo>
                  <a:lnTo>
                    <a:pt x="13513" y="17250"/>
                  </a:lnTo>
                  <a:lnTo>
                    <a:pt x="8727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524987" y="2295322"/>
              <a:ext cx="547370" cy="66675"/>
            </a:xfrm>
            <a:custGeom>
              <a:avLst/>
              <a:gdLst/>
              <a:ahLst/>
              <a:cxnLst/>
              <a:rect l="l" t="t" r="r" b="b"/>
              <a:pathLst>
                <a:path w="547370" h="66675">
                  <a:moveTo>
                    <a:pt x="547089" y="33102"/>
                  </a:moveTo>
                  <a:lnTo>
                    <a:pt x="414399" y="33102"/>
                  </a:lnTo>
                  <a:lnTo>
                    <a:pt x="398680" y="66065"/>
                  </a:lnTo>
                  <a:lnTo>
                    <a:pt x="365602" y="0"/>
                  </a:lnTo>
                  <a:lnTo>
                    <a:pt x="332429" y="66065"/>
                  </a:lnTo>
                  <a:lnTo>
                    <a:pt x="299116" y="0"/>
                  </a:lnTo>
                  <a:lnTo>
                    <a:pt x="266037" y="66065"/>
                  </a:lnTo>
                  <a:lnTo>
                    <a:pt x="232818" y="0"/>
                  </a:lnTo>
                  <a:lnTo>
                    <a:pt x="215363" y="33102"/>
                  </a:lnTo>
                  <a:lnTo>
                    <a:pt x="82673" y="33102"/>
                  </a:lnTo>
                </a:path>
                <a:path w="547370" h="66675">
                  <a:moveTo>
                    <a:pt x="82673" y="33102"/>
                  </a:moveTo>
                  <a:lnTo>
                    <a:pt x="16422" y="33102"/>
                  </a:lnTo>
                </a:path>
                <a:path w="547370" h="66675">
                  <a:moveTo>
                    <a:pt x="0" y="66065"/>
                  </a:moveTo>
                  <a:lnTo>
                    <a:pt x="33172" y="0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658294" y="1863727"/>
              <a:ext cx="1181735" cy="941069"/>
            </a:xfrm>
            <a:custGeom>
              <a:avLst/>
              <a:gdLst/>
              <a:ahLst/>
              <a:cxnLst/>
              <a:rect l="l" t="t" r="r" b="b"/>
              <a:pathLst>
                <a:path w="1181735" h="941069">
                  <a:moveTo>
                    <a:pt x="1181595" y="0"/>
                  </a:moveTo>
                  <a:lnTo>
                    <a:pt x="0" y="0"/>
                  </a:lnTo>
                  <a:lnTo>
                    <a:pt x="0" y="940652"/>
                  </a:lnTo>
                  <a:lnTo>
                    <a:pt x="1181595" y="940652"/>
                  </a:lnTo>
                  <a:lnTo>
                    <a:pt x="1181595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658295" y="1863727"/>
              <a:ext cx="1181735" cy="941069"/>
            </a:xfrm>
            <a:custGeom>
              <a:avLst/>
              <a:gdLst/>
              <a:ahLst/>
              <a:cxnLst/>
              <a:rect l="l" t="t" r="r" b="b"/>
              <a:pathLst>
                <a:path w="1181735" h="941069">
                  <a:moveTo>
                    <a:pt x="0" y="940652"/>
                  </a:moveTo>
                  <a:lnTo>
                    <a:pt x="1181596" y="940652"/>
                  </a:lnTo>
                  <a:lnTo>
                    <a:pt x="1181596" y="0"/>
                  </a:lnTo>
                  <a:lnTo>
                    <a:pt x="0" y="0"/>
                  </a:lnTo>
                  <a:lnTo>
                    <a:pt x="0" y="940652"/>
                  </a:lnTo>
                  <a:close/>
                </a:path>
              </a:pathLst>
            </a:custGeom>
            <a:ln w="9971">
              <a:solidFill>
                <a:srgbClr val="000000"/>
              </a:solidFill>
              <a:prstDash val="sysDashDot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072077" y="2262313"/>
              <a:ext cx="265430" cy="82550"/>
            </a:xfrm>
            <a:custGeom>
              <a:avLst/>
              <a:gdLst/>
              <a:ahLst/>
              <a:cxnLst/>
              <a:rect l="l" t="t" r="r" b="b"/>
              <a:pathLst>
                <a:path w="265429" h="82550">
                  <a:moveTo>
                    <a:pt x="0" y="66112"/>
                  </a:moveTo>
                  <a:lnTo>
                    <a:pt x="149910" y="66112"/>
                  </a:lnTo>
                  <a:lnTo>
                    <a:pt x="149910" y="0"/>
                  </a:lnTo>
                  <a:lnTo>
                    <a:pt x="132549" y="0"/>
                  </a:lnTo>
                </a:path>
                <a:path w="265429" h="82550">
                  <a:moveTo>
                    <a:pt x="232114" y="49794"/>
                  </a:moveTo>
                  <a:lnTo>
                    <a:pt x="199035" y="66112"/>
                  </a:lnTo>
                  <a:lnTo>
                    <a:pt x="232114" y="82523"/>
                  </a:lnTo>
                </a:path>
                <a:path w="265429" h="82550">
                  <a:moveTo>
                    <a:pt x="199035" y="66112"/>
                  </a:moveTo>
                  <a:lnTo>
                    <a:pt x="265333" y="66112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255065" y="2212892"/>
              <a:ext cx="12700" cy="194945"/>
            </a:xfrm>
            <a:custGeom>
              <a:avLst/>
              <a:gdLst/>
              <a:ahLst/>
              <a:cxnLst/>
              <a:rect l="l" t="t" r="r" b="b"/>
              <a:pathLst>
                <a:path w="12700" h="194944">
                  <a:moveTo>
                    <a:pt x="12463" y="0"/>
                  </a:moveTo>
                  <a:lnTo>
                    <a:pt x="0" y="0"/>
                  </a:lnTo>
                  <a:lnTo>
                    <a:pt x="0" y="194560"/>
                  </a:lnTo>
                  <a:lnTo>
                    <a:pt x="12463" y="194560"/>
                  </a:lnTo>
                  <a:lnTo>
                    <a:pt x="12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271112" y="2064162"/>
              <a:ext cx="66675" cy="528955"/>
            </a:xfrm>
            <a:custGeom>
              <a:avLst/>
              <a:gdLst/>
              <a:ahLst/>
              <a:cxnLst/>
              <a:rect l="l" t="t" r="r" b="b"/>
              <a:pathLst>
                <a:path w="66675" h="528955">
                  <a:moveTo>
                    <a:pt x="0" y="313544"/>
                  </a:moveTo>
                  <a:lnTo>
                    <a:pt x="66298" y="313544"/>
                  </a:lnTo>
                  <a:lnTo>
                    <a:pt x="66298" y="528246"/>
                  </a:lnTo>
                </a:path>
                <a:path w="66675" h="528955">
                  <a:moveTo>
                    <a:pt x="0" y="198150"/>
                  </a:moveTo>
                  <a:lnTo>
                    <a:pt x="66298" y="198150"/>
                  </a:lnTo>
                  <a:lnTo>
                    <a:pt x="66298" y="0"/>
                  </a:lnTo>
                </a:path>
                <a:path w="66675" h="528955">
                  <a:moveTo>
                    <a:pt x="66298" y="264263"/>
                  </a:moveTo>
                  <a:lnTo>
                    <a:pt x="66298" y="330235"/>
                  </a:lnTo>
                  <a:lnTo>
                    <a:pt x="66298" y="528386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326900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513" y="0"/>
                  </a:moveTo>
                  <a:lnTo>
                    <a:pt x="3988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988" y="17250"/>
                  </a:lnTo>
                  <a:lnTo>
                    <a:pt x="13513" y="17250"/>
                  </a:lnTo>
                  <a:lnTo>
                    <a:pt x="17501" y="13427"/>
                  </a:lnTo>
                  <a:lnTo>
                    <a:pt x="17501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326900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78"/>
                  </a:moveTo>
                  <a:lnTo>
                    <a:pt x="0" y="3823"/>
                  </a:lnTo>
                  <a:lnTo>
                    <a:pt x="3988" y="0"/>
                  </a:lnTo>
                  <a:lnTo>
                    <a:pt x="8774" y="0"/>
                  </a:lnTo>
                  <a:lnTo>
                    <a:pt x="13513" y="0"/>
                  </a:lnTo>
                  <a:lnTo>
                    <a:pt x="17501" y="3823"/>
                  </a:lnTo>
                  <a:lnTo>
                    <a:pt x="17501" y="8578"/>
                  </a:lnTo>
                  <a:lnTo>
                    <a:pt x="17501" y="13427"/>
                  </a:lnTo>
                  <a:lnTo>
                    <a:pt x="13513" y="17250"/>
                  </a:lnTo>
                  <a:lnTo>
                    <a:pt x="8774" y="17250"/>
                  </a:lnTo>
                  <a:lnTo>
                    <a:pt x="3988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868312" y="2988948"/>
              <a:ext cx="132715" cy="151765"/>
            </a:xfrm>
            <a:custGeom>
              <a:avLst/>
              <a:gdLst/>
              <a:ahLst/>
              <a:cxnLst/>
              <a:rect l="l" t="t" r="r" b="b"/>
              <a:pathLst>
                <a:path w="132714" h="151764">
                  <a:moveTo>
                    <a:pt x="66392" y="0"/>
                  </a:moveTo>
                  <a:lnTo>
                    <a:pt x="66392" y="65972"/>
                  </a:lnTo>
                </a:path>
                <a:path w="132714" h="151764">
                  <a:moveTo>
                    <a:pt x="0" y="65972"/>
                  </a:moveTo>
                  <a:lnTo>
                    <a:pt x="132643" y="65972"/>
                  </a:lnTo>
                </a:path>
                <a:path w="132714" h="151764">
                  <a:moveTo>
                    <a:pt x="26650" y="112036"/>
                  </a:moveTo>
                  <a:lnTo>
                    <a:pt x="105992" y="112036"/>
                  </a:lnTo>
                </a:path>
                <a:path w="132714" h="151764">
                  <a:moveTo>
                    <a:pt x="53348" y="151736"/>
                  </a:moveTo>
                  <a:lnTo>
                    <a:pt x="79435" y="151736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06"/>
                  </a:lnTo>
                  <a:lnTo>
                    <a:pt x="3847" y="17241"/>
                  </a:lnTo>
                  <a:lnTo>
                    <a:pt x="13372" y="17241"/>
                  </a:lnTo>
                  <a:lnTo>
                    <a:pt x="17219" y="13306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06"/>
                  </a:lnTo>
                  <a:lnTo>
                    <a:pt x="13372" y="17241"/>
                  </a:lnTo>
                  <a:lnTo>
                    <a:pt x="8633" y="17241"/>
                  </a:lnTo>
                  <a:lnTo>
                    <a:pt x="3847" y="17241"/>
                  </a:lnTo>
                  <a:lnTo>
                    <a:pt x="0" y="13306"/>
                  </a:lnTo>
                  <a:lnTo>
                    <a:pt x="0" y="8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545997" y="2708408"/>
              <a:ext cx="132715" cy="280670"/>
            </a:xfrm>
            <a:custGeom>
              <a:avLst/>
              <a:gdLst/>
              <a:ahLst/>
              <a:cxnLst/>
              <a:rect l="l" t="t" r="r" b="b"/>
              <a:pathLst>
                <a:path w="132714" h="280669">
                  <a:moveTo>
                    <a:pt x="66251" y="280539"/>
                  </a:moveTo>
                  <a:lnTo>
                    <a:pt x="66251" y="99075"/>
                  </a:lnTo>
                  <a:lnTo>
                    <a:pt x="0" y="99075"/>
                  </a:lnTo>
                  <a:lnTo>
                    <a:pt x="66251" y="0"/>
                  </a:lnTo>
                  <a:lnTo>
                    <a:pt x="132643" y="99075"/>
                  </a:lnTo>
                  <a:lnTo>
                    <a:pt x="66251" y="99075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545997" y="2691857"/>
              <a:ext cx="129539" cy="13335"/>
            </a:xfrm>
            <a:custGeom>
              <a:avLst/>
              <a:gdLst/>
              <a:ahLst/>
              <a:cxnLst/>
              <a:rect l="l" t="t" r="r" b="b"/>
              <a:pathLst>
                <a:path w="129539" h="13335">
                  <a:moveTo>
                    <a:pt x="129288" y="0"/>
                  </a:moveTo>
                  <a:lnTo>
                    <a:pt x="0" y="0"/>
                  </a:lnTo>
                  <a:lnTo>
                    <a:pt x="0" y="13194"/>
                  </a:lnTo>
                  <a:lnTo>
                    <a:pt x="129288" y="13194"/>
                  </a:lnTo>
                  <a:lnTo>
                    <a:pt x="129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884124" y="2658614"/>
              <a:ext cx="99695" cy="330835"/>
            </a:xfrm>
            <a:custGeom>
              <a:avLst/>
              <a:gdLst/>
              <a:ahLst/>
              <a:cxnLst/>
              <a:rect l="l" t="t" r="r" b="b"/>
              <a:pathLst>
                <a:path w="99695" h="330835">
                  <a:moveTo>
                    <a:pt x="50579" y="0"/>
                  </a:moveTo>
                  <a:lnTo>
                    <a:pt x="50579" y="147703"/>
                  </a:lnTo>
                </a:path>
                <a:path w="99695" h="330835">
                  <a:moveTo>
                    <a:pt x="234" y="147703"/>
                  </a:moveTo>
                  <a:lnTo>
                    <a:pt x="99376" y="147703"/>
                  </a:lnTo>
                </a:path>
                <a:path w="99695" h="330835">
                  <a:moveTo>
                    <a:pt x="99236" y="180680"/>
                  </a:moveTo>
                  <a:lnTo>
                    <a:pt x="0" y="180680"/>
                  </a:lnTo>
                </a:path>
                <a:path w="99695" h="330835">
                  <a:moveTo>
                    <a:pt x="50579" y="180680"/>
                  </a:moveTo>
                  <a:lnTo>
                    <a:pt x="50579" y="330217"/>
                  </a:lnTo>
                </a:path>
                <a:path w="99695" h="330835">
                  <a:moveTo>
                    <a:pt x="90180" y="112036"/>
                  </a:moveTo>
                  <a:lnTo>
                    <a:pt x="63623" y="112036"/>
                  </a:lnTo>
                </a:path>
                <a:path w="99695" h="330835">
                  <a:moveTo>
                    <a:pt x="76902" y="99075"/>
                  </a:moveTo>
                  <a:lnTo>
                    <a:pt x="76902" y="125371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924335" y="29785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11"/>
                  </a:lnTo>
                  <a:lnTo>
                    <a:pt x="3847" y="17246"/>
                  </a:lnTo>
                  <a:lnTo>
                    <a:pt x="13372" y="17246"/>
                  </a:lnTo>
                  <a:lnTo>
                    <a:pt x="17219" y="13311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924335" y="29785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11"/>
                  </a:lnTo>
                  <a:lnTo>
                    <a:pt x="13372" y="17246"/>
                  </a:lnTo>
                  <a:lnTo>
                    <a:pt x="8633" y="17246"/>
                  </a:lnTo>
                  <a:lnTo>
                    <a:pt x="3847" y="17246"/>
                  </a:lnTo>
                  <a:lnTo>
                    <a:pt x="0" y="13311"/>
                  </a:lnTo>
                  <a:lnTo>
                    <a:pt x="0" y="8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749620" y="2034649"/>
              <a:ext cx="2388870" cy="426084"/>
            </a:xfrm>
            <a:custGeom>
              <a:avLst/>
              <a:gdLst/>
              <a:ahLst/>
              <a:cxnLst/>
              <a:rect l="l" t="t" r="r" b="b"/>
              <a:pathLst>
                <a:path w="2388870" h="426085">
                  <a:moveTo>
                    <a:pt x="1924338" y="29512"/>
                  </a:moveTo>
                  <a:lnTo>
                    <a:pt x="2033802" y="29512"/>
                  </a:lnTo>
                </a:path>
                <a:path w="2388870" h="426085">
                  <a:moveTo>
                    <a:pt x="2089825" y="29419"/>
                  </a:moveTo>
                  <a:lnTo>
                    <a:pt x="2089825" y="28813"/>
                  </a:lnTo>
                  <a:lnTo>
                    <a:pt x="2089966" y="28393"/>
                  </a:lnTo>
                  <a:lnTo>
                    <a:pt x="2089966" y="27787"/>
                  </a:lnTo>
                  <a:lnTo>
                    <a:pt x="2087739" y="17053"/>
                  </a:lnTo>
                  <a:lnTo>
                    <a:pt x="2081690" y="8211"/>
                  </a:lnTo>
                  <a:lnTo>
                    <a:pt x="2072765" y="2210"/>
                  </a:lnTo>
                  <a:lnTo>
                    <a:pt x="2061908" y="0"/>
                  </a:lnTo>
                  <a:lnTo>
                    <a:pt x="2050925" y="2210"/>
                  </a:lnTo>
                  <a:lnTo>
                    <a:pt x="2041996" y="8211"/>
                  </a:lnTo>
                  <a:lnTo>
                    <a:pt x="2035997" y="17053"/>
                  </a:lnTo>
                  <a:lnTo>
                    <a:pt x="2033802" y="27787"/>
                  </a:lnTo>
                  <a:lnTo>
                    <a:pt x="2033802" y="28487"/>
                  </a:lnTo>
                  <a:lnTo>
                    <a:pt x="2033802" y="29046"/>
                  </a:lnTo>
                  <a:lnTo>
                    <a:pt x="2033802" y="29512"/>
                  </a:lnTo>
                </a:path>
                <a:path w="2388870" h="426085">
                  <a:moveTo>
                    <a:pt x="2149461" y="29419"/>
                  </a:moveTo>
                  <a:lnTo>
                    <a:pt x="2149461" y="28813"/>
                  </a:lnTo>
                  <a:lnTo>
                    <a:pt x="2149602" y="28393"/>
                  </a:lnTo>
                  <a:lnTo>
                    <a:pt x="2149602" y="27787"/>
                  </a:lnTo>
                  <a:lnTo>
                    <a:pt x="2147395" y="17053"/>
                  </a:lnTo>
                  <a:lnTo>
                    <a:pt x="2141379" y="8211"/>
                  </a:lnTo>
                  <a:lnTo>
                    <a:pt x="2132460" y="2210"/>
                  </a:lnTo>
                  <a:lnTo>
                    <a:pt x="2121543" y="0"/>
                  </a:lnTo>
                  <a:lnTo>
                    <a:pt x="2110560" y="2210"/>
                  </a:lnTo>
                  <a:lnTo>
                    <a:pt x="2101631" y="8211"/>
                  </a:lnTo>
                  <a:lnTo>
                    <a:pt x="2095632" y="17053"/>
                  </a:lnTo>
                  <a:lnTo>
                    <a:pt x="2093438" y="27787"/>
                  </a:lnTo>
                  <a:lnTo>
                    <a:pt x="2093438" y="28487"/>
                  </a:lnTo>
                  <a:lnTo>
                    <a:pt x="2093438" y="29046"/>
                  </a:lnTo>
                  <a:lnTo>
                    <a:pt x="2093438" y="29512"/>
                  </a:lnTo>
                </a:path>
                <a:path w="2388870" h="426085">
                  <a:moveTo>
                    <a:pt x="2209096" y="29419"/>
                  </a:moveTo>
                  <a:lnTo>
                    <a:pt x="2209096" y="28813"/>
                  </a:lnTo>
                  <a:lnTo>
                    <a:pt x="2209237" y="28393"/>
                  </a:lnTo>
                  <a:lnTo>
                    <a:pt x="2209237" y="27787"/>
                  </a:lnTo>
                  <a:lnTo>
                    <a:pt x="2207028" y="17053"/>
                  </a:lnTo>
                  <a:lnTo>
                    <a:pt x="2200997" y="8211"/>
                  </a:lnTo>
                  <a:lnTo>
                    <a:pt x="2192036" y="2210"/>
                  </a:lnTo>
                  <a:lnTo>
                    <a:pt x="2181038" y="0"/>
                  </a:lnTo>
                  <a:lnTo>
                    <a:pt x="2170062" y="2210"/>
                  </a:lnTo>
                  <a:lnTo>
                    <a:pt x="2161150" y="8211"/>
                  </a:lnTo>
                  <a:lnTo>
                    <a:pt x="2155167" y="17053"/>
                  </a:lnTo>
                  <a:lnTo>
                    <a:pt x="2152980" y="27787"/>
                  </a:lnTo>
                  <a:lnTo>
                    <a:pt x="2152980" y="28487"/>
                  </a:lnTo>
                  <a:lnTo>
                    <a:pt x="2152980" y="29046"/>
                  </a:lnTo>
                  <a:lnTo>
                    <a:pt x="2152980" y="29652"/>
                  </a:lnTo>
                </a:path>
                <a:path w="2388870" h="426085">
                  <a:moveTo>
                    <a:pt x="2268967" y="29419"/>
                  </a:moveTo>
                  <a:lnTo>
                    <a:pt x="2268967" y="28813"/>
                  </a:lnTo>
                  <a:lnTo>
                    <a:pt x="2269201" y="28393"/>
                  </a:lnTo>
                  <a:lnTo>
                    <a:pt x="2269201" y="27787"/>
                  </a:lnTo>
                  <a:lnTo>
                    <a:pt x="2266978" y="17053"/>
                  </a:lnTo>
                  <a:lnTo>
                    <a:pt x="2260914" y="8211"/>
                  </a:lnTo>
                  <a:lnTo>
                    <a:pt x="2251921" y="2210"/>
                  </a:lnTo>
                  <a:lnTo>
                    <a:pt x="2240908" y="0"/>
                  </a:lnTo>
                  <a:lnTo>
                    <a:pt x="2229933" y="2210"/>
                  </a:lnTo>
                  <a:lnTo>
                    <a:pt x="2221020" y="8211"/>
                  </a:lnTo>
                  <a:lnTo>
                    <a:pt x="2215037" y="17053"/>
                  </a:lnTo>
                  <a:lnTo>
                    <a:pt x="2212850" y="27787"/>
                  </a:lnTo>
                  <a:lnTo>
                    <a:pt x="2212850" y="28487"/>
                  </a:lnTo>
                  <a:lnTo>
                    <a:pt x="2212850" y="29046"/>
                  </a:lnTo>
                  <a:lnTo>
                    <a:pt x="2212850" y="29512"/>
                  </a:lnTo>
                </a:path>
                <a:path w="2388870" h="426085">
                  <a:moveTo>
                    <a:pt x="2272486" y="29512"/>
                  </a:moveTo>
                  <a:lnTo>
                    <a:pt x="2388707" y="29512"/>
                  </a:lnTo>
                </a:path>
                <a:path w="2388870" h="426085">
                  <a:moveTo>
                    <a:pt x="66392" y="29512"/>
                  </a:moveTo>
                  <a:lnTo>
                    <a:pt x="66392" y="161597"/>
                  </a:lnTo>
                </a:path>
                <a:path w="2388870" h="426085">
                  <a:moveTo>
                    <a:pt x="132690" y="227570"/>
                  </a:moveTo>
                  <a:lnTo>
                    <a:pt x="132549" y="224213"/>
                  </a:lnTo>
                  <a:lnTo>
                    <a:pt x="132221" y="221089"/>
                  </a:lnTo>
                  <a:lnTo>
                    <a:pt x="131845" y="217732"/>
                  </a:lnTo>
                  <a:lnTo>
                    <a:pt x="131282" y="214608"/>
                  </a:lnTo>
                  <a:lnTo>
                    <a:pt x="130719" y="211345"/>
                  </a:lnTo>
                  <a:lnTo>
                    <a:pt x="124760" y="196425"/>
                  </a:lnTo>
                  <a:lnTo>
                    <a:pt x="123259" y="193535"/>
                  </a:lnTo>
                  <a:lnTo>
                    <a:pt x="94591" y="167845"/>
                  </a:lnTo>
                  <a:lnTo>
                    <a:pt x="91682" y="166446"/>
                  </a:lnTo>
                  <a:lnTo>
                    <a:pt x="88632" y="165420"/>
                  </a:lnTo>
                  <a:lnTo>
                    <a:pt x="85488" y="164348"/>
                  </a:lnTo>
                  <a:lnTo>
                    <a:pt x="82485" y="163462"/>
                  </a:lnTo>
                  <a:lnTo>
                    <a:pt x="79342" y="162763"/>
                  </a:lnTo>
                  <a:lnTo>
                    <a:pt x="76057" y="162157"/>
                  </a:lnTo>
                  <a:lnTo>
                    <a:pt x="72679" y="161830"/>
                  </a:lnTo>
                  <a:lnTo>
                    <a:pt x="69535" y="161597"/>
                  </a:lnTo>
                  <a:lnTo>
                    <a:pt x="66157" y="161597"/>
                  </a:lnTo>
                  <a:lnTo>
                    <a:pt x="63013" y="161597"/>
                  </a:lnTo>
                  <a:lnTo>
                    <a:pt x="44058" y="165420"/>
                  </a:lnTo>
                  <a:lnTo>
                    <a:pt x="40914" y="166446"/>
                  </a:lnTo>
                  <a:lnTo>
                    <a:pt x="38005" y="167845"/>
                  </a:lnTo>
                  <a:lnTo>
                    <a:pt x="35049" y="169244"/>
                  </a:lnTo>
                  <a:lnTo>
                    <a:pt x="32140" y="170829"/>
                  </a:lnTo>
                  <a:lnTo>
                    <a:pt x="7835" y="196425"/>
                  </a:lnTo>
                  <a:lnTo>
                    <a:pt x="6287" y="199316"/>
                  </a:lnTo>
                  <a:lnTo>
                    <a:pt x="5020" y="202207"/>
                  </a:lnTo>
                  <a:lnTo>
                    <a:pt x="3988" y="205330"/>
                  </a:lnTo>
                  <a:lnTo>
                    <a:pt x="2815" y="208361"/>
                  </a:lnTo>
                  <a:lnTo>
                    <a:pt x="1876" y="211345"/>
                  </a:lnTo>
                  <a:lnTo>
                    <a:pt x="1313" y="214608"/>
                  </a:lnTo>
                  <a:lnTo>
                    <a:pt x="703" y="217732"/>
                  </a:lnTo>
                  <a:lnTo>
                    <a:pt x="375" y="221089"/>
                  </a:lnTo>
                  <a:lnTo>
                    <a:pt x="0" y="224213"/>
                  </a:lnTo>
                  <a:lnTo>
                    <a:pt x="0" y="227430"/>
                  </a:lnTo>
                  <a:lnTo>
                    <a:pt x="0" y="230787"/>
                  </a:lnTo>
                  <a:lnTo>
                    <a:pt x="375" y="233911"/>
                  </a:lnTo>
                  <a:lnTo>
                    <a:pt x="703" y="237268"/>
                  </a:lnTo>
                  <a:lnTo>
                    <a:pt x="1313" y="240391"/>
                  </a:lnTo>
                  <a:lnTo>
                    <a:pt x="1876" y="243655"/>
                  </a:lnTo>
                  <a:lnTo>
                    <a:pt x="2815" y="246639"/>
                  </a:lnTo>
                  <a:lnTo>
                    <a:pt x="3988" y="249669"/>
                  </a:lnTo>
                  <a:lnTo>
                    <a:pt x="5020" y="252793"/>
                  </a:lnTo>
                  <a:lnTo>
                    <a:pt x="6287" y="255684"/>
                  </a:lnTo>
                  <a:lnTo>
                    <a:pt x="7835" y="258575"/>
                  </a:lnTo>
                  <a:lnTo>
                    <a:pt x="9337" y="261465"/>
                  </a:lnTo>
                  <a:lnTo>
                    <a:pt x="11073" y="264123"/>
                  </a:lnTo>
                  <a:lnTo>
                    <a:pt x="21770" y="276292"/>
                  </a:lnTo>
                  <a:lnTo>
                    <a:pt x="24257" y="278483"/>
                  </a:lnTo>
                  <a:lnTo>
                    <a:pt x="38005" y="287155"/>
                  </a:lnTo>
                  <a:lnTo>
                    <a:pt x="40914" y="288554"/>
                  </a:lnTo>
                  <a:lnTo>
                    <a:pt x="44058" y="289579"/>
                  </a:lnTo>
                  <a:lnTo>
                    <a:pt x="47060" y="290652"/>
                  </a:lnTo>
                  <a:lnTo>
                    <a:pt x="50110" y="291584"/>
                  </a:lnTo>
                  <a:lnTo>
                    <a:pt x="66157" y="293542"/>
                  </a:lnTo>
                  <a:lnTo>
                    <a:pt x="69535" y="293402"/>
                  </a:lnTo>
                  <a:lnTo>
                    <a:pt x="88632" y="289579"/>
                  </a:lnTo>
                  <a:lnTo>
                    <a:pt x="91682" y="288554"/>
                  </a:lnTo>
                  <a:lnTo>
                    <a:pt x="94591" y="287155"/>
                  </a:lnTo>
                  <a:lnTo>
                    <a:pt x="97500" y="285756"/>
                  </a:lnTo>
                  <a:lnTo>
                    <a:pt x="100409" y="284171"/>
                  </a:lnTo>
                  <a:lnTo>
                    <a:pt x="103083" y="282399"/>
                  </a:lnTo>
                  <a:lnTo>
                    <a:pt x="105758" y="280441"/>
                  </a:lnTo>
                  <a:lnTo>
                    <a:pt x="108338" y="278483"/>
                  </a:lnTo>
                  <a:lnTo>
                    <a:pt x="110778" y="276292"/>
                  </a:lnTo>
                  <a:lnTo>
                    <a:pt x="113218" y="274194"/>
                  </a:lnTo>
                  <a:lnTo>
                    <a:pt x="124760" y="258575"/>
                  </a:lnTo>
                  <a:lnTo>
                    <a:pt x="126262" y="255684"/>
                  </a:lnTo>
                  <a:lnTo>
                    <a:pt x="131282" y="240391"/>
                  </a:lnTo>
                  <a:lnTo>
                    <a:pt x="131845" y="237268"/>
                  </a:lnTo>
                  <a:lnTo>
                    <a:pt x="132221" y="233911"/>
                  </a:lnTo>
                  <a:lnTo>
                    <a:pt x="132549" y="230787"/>
                  </a:lnTo>
                  <a:lnTo>
                    <a:pt x="132690" y="227570"/>
                  </a:lnTo>
                </a:path>
                <a:path w="2388870" h="426085">
                  <a:moveTo>
                    <a:pt x="66392" y="293775"/>
                  </a:moveTo>
                  <a:lnTo>
                    <a:pt x="66392" y="425721"/>
                  </a:lnTo>
                </a:path>
                <a:path w="2388870" h="426085">
                  <a:moveTo>
                    <a:pt x="62779" y="227570"/>
                  </a:moveTo>
                  <a:lnTo>
                    <a:pt x="62779" y="226964"/>
                  </a:lnTo>
                  <a:lnTo>
                    <a:pt x="62919" y="226497"/>
                  </a:lnTo>
                  <a:lnTo>
                    <a:pt x="62919" y="225938"/>
                  </a:lnTo>
                  <a:lnTo>
                    <a:pt x="61101" y="217090"/>
                  </a:lnTo>
                  <a:lnTo>
                    <a:pt x="56145" y="209806"/>
                  </a:lnTo>
                  <a:lnTo>
                    <a:pt x="48806" y="204866"/>
                  </a:lnTo>
                  <a:lnTo>
                    <a:pt x="39835" y="203046"/>
                  </a:lnTo>
                  <a:lnTo>
                    <a:pt x="30831" y="204866"/>
                  </a:lnTo>
                  <a:lnTo>
                    <a:pt x="23512" y="209806"/>
                  </a:lnTo>
                  <a:lnTo>
                    <a:pt x="18595" y="217090"/>
                  </a:lnTo>
                  <a:lnTo>
                    <a:pt x="16797" y="225938"/>
                  </a:lnTo>
                  <a:lnTo>
                    <a:pt x="16797" y="226637"/>
                  </a:lnTo>
                  <a:lnTo>
                    <a:pt x="16797" y="227197"/>
                  </a:lnTo>
                  <a:lnTo>
                    <a:pt x="16797" y="227663"/>
                  </a:lnTo>
                </a:path>
                <a:path w="2388870" h="426085">
                  <a:moveTo>
                    <a:pt x="66157" y="227803"/>
                  </a:moveTo>
                  <a:lnTo>
                    <a:pt x="68459" y="236111"/>
                  </a:lnTo>
                  <a:lnTo>
                    <a:pt x="73523" y="242798"/>
                  </a:lnTo>
                  <a:lnTo>
                    <a:pt x="80699" y="247256"/>
                  </a:lnTo>
                  <a:lnTo>
                    <a:pt x="89336" y="248877"/>
                  </a:lnTo>
                  <a:lnTo>
                    <a:pt x="97931" y="247239"/>
                  </a:lnTo>
                  <a:lnTo>
                    <a:pt x="105101" y="242734"/>
                  </a:lnTo>
                  <a:lnTo>
                    <a:pt x="110159" y="235974"/>
                  </a:lnTo>
                  <a:lnTo>
                    <a:pt x="112420" y="227570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6889" y="2374928"/>
              <a:ext cx="72741" cy="92810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89" y="1978626"/>
              <a:ext cx="72741" cy="92949"/>
            </a:xfrm>
            <a:prstGeom prst="rect">
              <a:avLst/>
            </a:prstGeom>
          </p:spPr>
        </p:pic>
      </p:grpSp>
      <p:sp>
        <p:nvSpPr>
          <p:cNvPr id="132" name="object 132" descr=""/>
          <p:cNvSpPr/>
          <p:nvPr/>
        </p:nvSpPr>
        <p:spPr>
          <a:xfrm>
            <a:off x="2612248" y="2526809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165047"/>
                </a:moveTo>
                <a:lnTo>
                  <a:pt x="0" y="0"/>
                </a:lnTo>
              </a:path>
            </a:pathLst>
          </a:custGeom>
          <a:ln w="65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 txBox="1"/>
          <p:nvPr/>
        </p:nvSpPr>
        <p:spPr>
          <a:xfrm>
            <a:off x="1271608" y="2177173"/>
            <a:ext cx="40322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b="1">
                <a:latin typeface="Arial"/>
                <a:cs typeface="Arial"/>
              </a:rPr>
              <a:t>Ac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2182099" y="2231444"/>
            <a:ext cx="22923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b="1">
                <a:latin typeface="Arial"/>
                <a:cs typeface="Arial"/>
              </a:rPr>
              <a:t>PH2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5" name="object 135" descr=""/>
          <p:cNvGrpSpPr/>
          <p:nvPr/>
        </p:nvGrpSpPr>
        <p:grpSpPr>
          <a:xfrm>
            <a:off x="2401160" y="1994697"/>
            <a:ext cx="2537460" cy="753745"/>
            <a:chOff x="2401160" y="1994697"/>
            <a:chExt cx="2537460" cy="753745"/>
          </a:xfrm>
        </p:grpSpPr>
        <p:sp>
          <p:nvSpPr>
            <p:cNvPr id="136" name="object 136" descr=""/>
            <p:cNvSpPr/>
            <p:nvPr/>
          </p:nvSpPr>
          <p:spPr>
            <a:xfrm>
              <a:off x="4470288" y="1998189"/>
              <a:ext cx="281940" cy="132080"/>
            </a:xfrm>
            <a:custGeom>
              <a:avLst/>
              <a:gdLst/>
              <a:ahLst/>
              <a:cxnLst/>
              <a:rect l="l" t="t" r="r" b="b"/>
              <a:pathLst>
                <a:path w="281939" h="132080">
                  <a:moveTo>
                    <a:pt x="0" y="65972"/>
                  </a:moveTo>
                  <a:lnTo>
                    <a:pt x="182284" y="65972"/>
                  </a:lnTo>
                  <a:lnTo>
                    <a:pt x="182284" y="0"/>
                  </a:lnTo>
                  <a:lnTo>
                    <a:pt x="281896" y="65972"/>
                  </a:lnTo>
                  <a:lnTo>
                    <a:pt x="182284" y="131945"/>
                  </a:lnTo>
                  <a:lnTo>
                    <a:pt x="182284" y="65972"/>
                  </a:lnTo>
                </a:path>
              </a:pathLst>
            </a:custGeom>
            <a:ln w="6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752185" y="1998213"/>
              <a:ext cx="13335" cy="128905"/>
            </a:xfrm>
            <a:custGeom>
              <a:avLst/>
              <a:gdLst/>
              <a:ahLst/>
              <a:cxnLst/>
              <a:rect l="l" t="t" r="r" b="b"/>
              <a:pathLst>
                <a:path w="13335" h="128905">
                  <a:moveTo>
                    <a:pt x="13278" y="0"/>
                  </a:moveTo>
                  <a:lnTo>
                    <a:pt x="0" y="0"/>
                  </a:lnTo>
                  <a:lnTo>
                    <a:pt x="0" y="128704"/>
                  </a:lnTo>
                  <a:lnTo>
                    <a:pt x="13278" y="128704"/>
                  </a:lnTo>
                  <a:lnTo>
                    <a:pt x="13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768701" y="206416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5862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1160" y="2448476"/>
              <a:ext cx="214349" cy="78099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3524987" y="2295322"/>
              <a:ext cx="878840" cy="449580"/>
            </a:xfrm>
            <a:custGeom>
              <a:avLst/>
              <a:gdLst/>
              <a:ahLst/>
              <a:cxnLst/>
              <a:rect l="l" t="t" r="r" b="b"/>
              <a:pathLst>
                <a:path w="878839" h="449580">
                  <a:moveTo>
                    <a:pt x="812517" y="297319"/>
                  </a:moveTo>
                  <a:lnTo>
                    <a:pt x="812517" y="363291"/>
                  </a:lnTo>
                </a:path>
                <a:path w="878839" h="449580">
                  <a:moveTo>
                    <a:pt x="746265" y="363291"/>
                  </a:moveTo>
                  <a:lnTo>
                    <a:pt x="878815" y="363291"/>
                  </a:lnTo>
                </a:path>
                <a:path w="878839" h="449580">
                  <a:moveTo>
                    <a:pt x="772822" y="409356"/>
                  </a:moveTo>
                  <a:lnTo>
                    <a:pt x="852258" y="409356"/>
                  </a:lnTo>
                </a:path>
                <a:path w="878839" h="449580">
                  <a:moveTo>
                    <a:pt x="799473" y="449079"/>
                  </a:moveTo>
                  <a:lnTo>
                    <a:pt x="825560" y="449079"/>
                  </a:lnTo>
                </a:path>
                <a:path w="878839" h="449580">
                  <a:moveTo>
                    <a:pt x="547089" y="33102"/>
                  </a:moveTo>
                  <a:lnTo>
                    <a:pt x="414399" y="33102"/>
                  </a:lnTo>
                  <a:lnTo>
                    <a:pt x="398680" y="66065"/>
                  </a:lnTo>
                  <a:lnTo>
                    <a:pt x="365602" y="0"/>
                  </a:lnTo>
                  <a:lnTo>
                    <a:pt x="332429" y="66065"/>
                  </a:lnTo>
                  <a:lnTo>
                    <a:pt x="299116" y="0"/>
                  </a:lnTo>
                  <a:lnTo>
                    <a:pt x="266037" y="66065"/>
                  </a:lnTo>
                  <a:lnTo>
                    <a:pt x="232818" y="0"/>
                  </a:lnTo>
                  <a:lnTo>
                    <a:pt x="215363" y="33102"/>
                  </a:lnTo>
                  <a:lnTo>
                    <a:pt x="82673" y="33102"/>
                  </a:lnTo>
                </a:path>
                <a:path w="878839" h="449580">
                  <a:moveTo>
                    <a:pt x="82673" y="33102"/>
                  </a:moveTo>
                  <a:lnTo>
                    <a:pt x="16422" y="33102"/>
                  </a:lnTo>
                </a:path>
                <a:path w="878839" h="449580">
                  <a:moveTo>
                    <a:pt x="0" y="66065"/>
                  </a:moveTo>
                  <a:lnTo>
                    <a:pt x="33172" y="0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 descr=""/>
          <p:cNvSpPr txBox="1"/>
          <p:nvPr/>
        </p:nvSpPr>
        <p:spPr>
          <a:xfrm>
            <a:off x="3243340" y="2255641"/>
            <a:ext cx="24637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b="1">
                <a:latin typeface="Arial"/>
                <a:cs typeface="Arial"/>
              </a:rPr>
              <a:t>DRV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2" name="object 142" descr=""/>
          <p:cNvGrpSpPr/>
          <p:nvPr/>
        </p:nvGrpSpPr>
        <p:grpSpPr>
          <a:xfrm>
            <a:off x="1816013" y="2052314"/>
            <a:ext cx="3127375" cy="945515"/>
            <a:chOff x="1816013" y="2052314"/>
            <a:chExt cx="3127375" cy="945515"/>
          </a:xfrm>
        </p:grpSpPr>
        <p:sp>
          <p:nvSpPr>
            <p:cNvPr id="143" name="object 143" descr=""/>
            <p:cNvSpPr/>
            <p:nvPr/>
          </p:nvSpPr>
          <p:spPr>
            <a:xfrm>
              <a:off x="1816013" y="246046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 h="0">
                  <a:moveTo>
                    <a:pt x="0" y="0"/>
                  </a:moveTo>
                  <a:lnTo>
                    <a:pt x="597059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402703" y="24501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360" y="13427"/>
                  </a:lnTo>
                  <a:lnTo>
                    <a:pt x="17360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402703" y="24501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513" y="0"/>
                  </a:lnTo>
                  <a:lnTo>
                    <a:pt x="17360" y="3823"/>
                  </a:lnTo>
                  <a:lnTo>
                    <a:pt x="17360" y="8578"/>
                  </a:lnTo>
                  <a:lnTo>
                    <a:pt x="17360" y="13427"/>
                  </a:lnTo>
                  <a:lnTo>
                    <a:pt x="13513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816013" y="2064162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 h="0">
                  <a:moveTo>
                    <a:pt x="0" y="0"/>
                  </a:moveTo>
                  <a:lnTo>
                    <a:pt x="597059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402703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360" y="13427"/>
                  </a:lnTo>
                  <a:lnTo>
                    <a:pt x="17360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402703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513" y="0"/>
                  </a:lnTo>
                  <a:lnTo>
                    <a:pt x="17360" y="3823"/>
                  </a:lnTo>
                  <a:lnTo>
                    <a:pt x="17360" y="8578"/>
                  </a:lnTo>
                  <a:lnTo>
                    <a:pt x="17360" y="13427"/>
                  </a:lnTo>
                  <a:lnTo>
                    <a:pt x="13513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337645" y="2064162"/>
              <a:ext cx="597535" cy="594995"/>
            </a:xfrm>
            <a:custGeom>
              <a:avLst/>
              <a:gdLst/>
              <a:ahLst/>
              <a:cxnLst/>
              <a:rect l="l" t="t" r="r" b="b"/>
              <a:pathLst>
                <a:path w="597535" h="594994">
                  <a:moveTo>
                    <a:pt x="597059" y="0"/>
                  </a:moveTo>
                  <a:lnTo>
                    <a:pt x="597059" y="594452"/>
                  </a:lnTo>
                </a:path>
                <a:path w="597535" h="594994">
                  <a:moveTo>
                    <a:pt x="132643" y="0"/>
                  </a:moveTo>
                  <a:lnTo>
                    <a:pt x="0" y="0"/>
                  </a:lnTo>
                </a:path>
              </a:pathLst>
            </a:custGeom>
            <a:ln w="6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327369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360" y="13427"/>
                  </a:lnTo>
                  <a:lnTo>
                    <a:pt x="17360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327369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513" y="0"/>
                  </a:lnTo>
                  <a:lnTo>
                    <a:pt x="17360" y="3823"/>
                  </a:lnTo>
                  <a:lnTo>
                    <a:pt x="17360" y="8578"/>
                  </a:lnTo>
                  <a:lnTo>
                    <a:pt x="17360" y="13427"/>
                  </a:lnTo>
                  <a:lnTo>
                    <a:pt x="13513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138469" y="2064162"/>
              <a:ext cx="199390" cy="0"/>
            </a:xfrm>
            <a:custGeom>
              <a:avLst/>
              <a:gdLst/>
              <a:ahLst/>
              <a:cxnLst/>
              <a:rect l="l" t="t" r="r" b="b"/>
              <a:pathLst>
                <a:path w="199389" h="0">
                  <a:moveTo>
                    <a:pt x="199035" y="0"/>
                  </a:moveTo>
                  <a:lnTo>
                    <a:pt x="0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327135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419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419" y="17250"/>
                  </a:lnTo>
                  <a:lnTo>
                    <a:pt x="17266" y="13427"/>
                  </a:lnTo>
                  <a:lnTo>
                    <a:pt x="17266" y="3823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327135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419" y="0"/>
                  </a:lnTo>
                  <a:lnTo>
                    <a:pt x="17266" y="3823"/>
                  </a:lnTo>
                  <a:lnTo>
                    <a:pt x="17266" y="8578"/>
                  </a:lnTo>
                  <a:lnTo>
                    <a:pt x="17266" y="13427"/>
                  </a:lnTo>
                  <a:lnTo>
                    <a:pt x="13419" y="17250"/>
                  </a:lnTo>
                  <a:lnTo>
                    <a:pt x="8633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612248" y="2988948"/>
              <a:ext cx="2322830" cy="0"/>
            </a:xfrm>
            <a:custGeom>
              <a:avLst/>
              <a:gdLst/>
              <a:ahLst/>
              <a:cxnLst/>
              <a:rect l="l" t="t" r="r" b="b"/>
              <a:pathLst>
                <a:path w="2322829" h="0">
                  <a:moveTo>
                    <a:pt x="0" y="0"/>
                  </a:moveTo>
                  <a:lnTo>
                    <a:pt x="2322456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72" y="0"/>
                  </a:moveTo>
                  <a:lnTo>
                    <a:pt x="3847" y="0"/>
                  </a:lnTo>
                  <a:lnTo>
                    <a:pt x="0" y="3818"/>
                  </a:lnTo>
                  <a:lnTo>
                    <a:pt x="0" y="8564"/>
                  </a:lnTo>
                  <a:lnTo>
                    <a:pt x="0" y="13306"/>
                  </a:lnTo>
                  <a:lnTo>
                    <a:pt x="3847" y="17241"/>
                  </a:lnTo>
                  <a:lnTo>
                    <a:pt x="13372" y="17241"/>
                  </a:lnTo>
                  <a:lnTo>
                    <a:pt x="17219" y="13306"/>
                  </a:lnTo>
                  <a:lnTo>
                    <a:pt x="17219" y="3818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924335" y="29786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0" y="8564"/>
                  </a:moveTo>
                  <a:lnTo>
                    <a:pt x="0" y="3818"/>
                  </a:lnTo>
                  <a:lnTo>
                    <a:pt x="3847" y="0"/>
                  </a:lnTo>
                  <a:lnTo>
                    <a:pt x="8633" y="0"/>
                  </a:lnTo>
                  <a:lnTo>
                    <a:pt x="13372" y="0"/>
                  </a:lnTo>
                  <a:lnTo>
                    <a:pt x="17219" y="3818"/>
                  </a:lnTo>
                  <a:lnTo>
                    <a:pt x="17219" y="8564"/>
                  </a:lnTo>
                  <a:lnTo>
                    <a:pt x="17219" y="13306"/>
                  </a:lnTo>
                  <a:lnTo>
                    <a:pt x="13372" y="17241"/>
                  </a:lnTo>
                  <a:lnTo>
                    <a:pt x="8633" y="17241"/>
                  </a:lnTo>
                  <a:lnTo>
                    <a:pt x="3847" y="17241"/>
                  </a:lnTo>
                  <a:lnTo>
                    <a:pt x="0" y="13306"/>
                  </a:lnTo>
                  <a:lnTo>
                    <a:pt x="0" y="8564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413213" y="2064162"/>
              <a:ext cx="1261110" cy="0"/>
            </a:xfrm>
            <a:custGeom>
              <a:avLst/>
              <a:gdLst/>
              <a:ahLst/>
              <a:cxnLst/>
              <a:rect l="l" t="t" r="r" b="b"/>
              <a:pathLst>
                <a:path w="1261110" h="0">
                  <a:moveTo>
                    <a:pt x="0" y="0"/>
                  </a:moveTo>
                  <a:lnTo>
                    <a:pt x="1260745" y="0"/>
                  </a:lnTo>
                </a:path>
              </a:pathLst>
            </a:custGeom>
            <a:ln w="6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402844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513" y="0"/>
                  </a:moveTo>
                  <a:lnTo>
                    <a:pt x="3847" y="0"/>
                  </a:lnTo>
                  <a:lnTo>
                    <a:pt x="0" y="3823"/>
                  </a:lnTo>
                  <a:lnTo>
                    <a:pt x="0" y="8578"/>
                  </a:lnTo>
                  <a:lnTo>
                    <a:pt x="0" y="13427"/>
                  </a:lnTo>
                  <a:lnTo>
                    <a:pt x="3847" y="17250"/>
                  </a:lnTo>
                  <a:lnTo>
                    <a:pt x="13513" y="17250"/>
                  </a:lnTo>
                  <a:lnTo>
                    <a:pt x="17454" y="13427"/>
                  </a:lnTo>
                  <a:lnTo>
                    <a:pt x="17454" y="3823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402844" y="2053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0" y="8578"/>
                  </a:moveTo>
                  <a:lnTo>
                    <a:pt x="0" y="3823"/>
                  </a:lnTo>
                  <a:lnTo>
                    <a:pt x="3847" y="0"/>
                  </a:lnTo>
                  <a:lnTo>
                    <a:pt x="8727" y="0"/>
                  </a:lnTo>
                  <a:lnTo>
                    <a:pt x="13513" y="0"/>
                  </a:lnTo>
                  <a:lnTo>
                    <a:pt x="17454" y="3823"/>
                  </a:lnTo>
                  <a:lnTo>
                    <a:pt x="17454" y="8578"/>
                  </a:lnTo>
                  <a:lnTo>
                    <a:pt x="17454" y="13427"/>
                  </a:lnTo>
                  <a:lnTo>
                    <a:pt x="13513" y="17250"/>
                  </a:lnTo>
                  <a:lnTo>
                    <a:pt x="8727" y="17250"/>
                  </a:lnTo>
                  <a:lnTo>
                    <a:pt x="3847" y="17250"/>
                  </a:lnTo>
                  <a:lnTo>
                    <a:pt x="0" y="13427"/>
                  </a:lnTo>
                  <a:lnTo>
                    <a:pt x="0" y="8578"/>
                  </a:lnTo>
                  <a:close/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" name="object 161" descr=""/>
          <p:cNvSpPr txBox="1"/>
          <p:nvPr/>
        </p:nvSpPr>
        <p:spPr>
          <a:xfrm>
            <a:off x="1896618" y="1703568"/>
            <a:ext cx="503555" cy="3130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12012" sz="2775" b="1">
                <a:solidFill>
                  <a:srgbClr val="333399"/>
                </a:solidFill>
                <a:latin typeface="Arial"/>
                <a:cs typeface="Arial"/>
              </a:rPr>
              <a:t>+</a:t>
            </a:r>
            <a:r>
              <a:rPr dirty="0" baseline="-12012" sz="2775" spc="24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PH1</a:t>
            </a:r>
            <a:endParaRPr sz="800">
              <a:latin typeface="Arial"/>
              <a:cs typeface="Arial"/>
            </a:endParaRPr>
          </a:p>
        </p:txBody>
      </p:sp>
      <p:sp>
        <p:nvSpPr>
          <p:cNvPr id="169" name="object 16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0" name="object 1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71" name="object 17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62" name="object 162" descr=""/>
          <p:cNvSpPr txBox="1"/>
          <p:nvPr/>
        </p:nvSpPr>
        <p:spPr>
          <a:xfrm>
            <a:off x="1954016" y="2405040"/>
            <a:ext cx="106045" cy="3130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0" b="1">
                <a:solidFill>
                  <a:srgbClr val="333399"/>
                </a:solidFill>
                <a:latin typeface="Arial"/>
                <a:cs typeface="Arial"/>
              </a:rPr>
              <a:t>-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2277197" y="2692033"/>
            <a:ext cx="161290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15" b="1" i="1">
                <a:latin typeface="Arial"/>
                <a:cs typeface="Arial"/>
              </a:rPr>
              <a:t>D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2411909" y="2811481"/>
            <a:ext cx="92710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5" b="1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3682526" y="1566356"/>
            <a:ext cx="116268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b="1">
                <a:latin typeface="Arial"/>
                <a:cs typeface="Arial"/>
              </a:rPr>
              <a:t>PH1 PFC</a:t>
            </a:r>
            <a:r>
              <a:rPr dirty="0" sz="1250" spc="-20" b="1">
                <a:latin typeface="Arial"/>
                <a:cs typeface="Arial"/>
              </a:rPr>
              <a:t> stage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1870496" y="3769867"/>
            <a:ext cx="2947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Terminal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PH1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7416412" y="3806444"/>
            <a:ext cx="2947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Terminal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PH2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1486548" y="4982971"/>
            <a:ext cx="506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355600" algn="l"/>
              </a:tabLst>
            </a:pP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Only</a:t>
            </a:r>
            <a:r>
              <a:rPr dirty="0" sz="2400" spc="-10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one</a:t>
            </a:r>
            <a:r>
              <a:rPr dirty="0" sz="2400" spc="-5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diode</a:t>
            </a:r>
            <a:r>
              <a:rPr dirty="0" sz="2400" spc="-5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on</a:t>
            </a:r>
            <a:r>
              <a:rPr dirty="0" sz="2400" spc="-10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102"/>
                </a:solidFill>
                <a:latin typeface="Arial"/>
                <a:cs typeface="Arial"/>
              </a:rPr>
              <a:t>current</a:t>
            </a:r>
            <a:r>
              <a:rPr dirty="0" sz="2400" spc="-10">
                <a:solidFill>
                  <a:srgbClr val="161102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61102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Two-</a:t>
            </a:r>
            <a:r>
              <a:rPr dirty="0"/>
              <a:t>Boost</a:t>
            </a:r>
            <a:r>
              <a:rPr dirty="0" spc="-25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/>
              <a:t>vs</a:t>
            </a:r>
            <a:r>
              <a:rPr dirty="0" spc="-25"/>
              <a:t> </a:t>
            </a:r>
            <a:r>
              <a:rPr dirty="0"/>
              <a:t>Interleaving</a:t>
            </a:r>
            <a:r>
              <a:rPr dirty="0" spc="5"/>
              <a:t> </a:t>
            </a:r>
            <a:r>
              <a:rPr dirty="0"/>
              <a:t>-</a:t>
            </a:r>
            <a:r>
              <a:rPr dirty="0" spc="-10"/>
              <a:t> Boards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374083" y="1151942"/>
            <a:ext cx="7591425" cy="3897629"/>
            <a:chOff x="2374083" y="1151942"/>
            <a:chExt cx="7591425" cy="389762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083" y="1248342"/>
              <a:ext cx="7591233" cy="37605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767402" y="1151953"/>
              <a:ext cx="4142104" cy="3897629"/>
            </a:xfrm>
            <a:custGeom>
              <a:avLst/>
              <a:gdLst/>
              <a:ahLst/>
              <a:cxnLst/>
              <a:rect l="l" t="t" r="r" b="b"/>
              <a:pathLst>
                <a:path w="4142104" h="3897629">
                  <a:moveTo>
                    <a:pt x="927633" y="867765"/>
                  </a:moveTo>
                  <a:lnTo>
                    <a:pt x="924953" y="858850"/>
                  </a:lnTo>
                  <a:lnTo>
                    <a:pt x="889812" y="741692"/>
                  </a:lnTo>
                  <a:lnTo>
                    <a:pt x="881849" y="737400"/>
                  </a:lnTo>
                  <a:lnTo>
                    <a:pt x="866736" y="741934"/>
                  </a:lnTo>
                  <a:lnTo>
                    <a:pt x="862444" y="749896"/>
                  </a:lnTo>
                  <a:lnTo>
                    <a:pt x="878039" y="801903"/>
                  </a:lnTo>
                  <a:lnTo>
                    <a:pt x="19507" y="0"/>
                  </a:lnTo>
                  <a:lnTo>
                    <a:pt x="0" y="20878"/>
                  </a:lnTo>
                  <a:lnTo>
                    <a:pt x="858532" y="822782"/>
                  </a:lnTo>
                  <a:lnTo>
                    <a:pt x="805599" y="810755"/>
                  </a:lnTo>
                  <a:lnTo>
                    <a:pt x="797941" y="815581"/>
                  </a:lnTo>
                  <a:lnTo>
                    <a:pt x="794448" y="830973"/>
                  </a:lnTo>
                  <a:lnTo>
                    <a:pt x="799274" y="838631"/>
                  </a:lnTo>
                  <a:lnTo>
                    <a:pt x="927633" y="867765"/>
                  </a:lnTo>
                  <a:close/>
                </a:path>
                <a:path w="4142104" h="3897629">
                  <a:moveTo>
                    <a:pt x="4141584" y="1656321"/>
                  </a:moveTo>
                  <a:lnTo>
                    <a:pt x="4100245" y="1562442"/>
                  </a:lnTo>
                  <a:lnTo>
                    <a:pt x="4088549" y="1535849"/>
                  </a:lnTo>
                  <a:lnTo>
                    <a:pt x="4009783" y="1641322"/>
                  </a:lnTo>
                  <a:lnTo>
                    <a:pt x="4011079" y="1650276"/>
                  </a:lnTo>
                  <a:lnTo>
                    <a:pt x="4023728" y="1659712"/>
                  </a:lnTo>
                  <a:lnTo>
                    <a:pt x="4032681" y="1658416"/>
                  </a:lnTo>
                  <a:lnTo>
                    <a:pt x="4065168" y="1614919"/>
                  </a:lnTo>
                  <a:lnTo>
                    <a:pt x="3805631" y="3894391"/>
                  </a:lnTo>
                  <a:lnTo>
                    <a:pt x="3834015" y="3897630"/>
                  </a:lnTo>
                  <a:lnTo>
                    <a:pt x="4093553" y="1618157"/>
                  </a:lnTo>
                  <a:lnTo>
                    <a:pt x="4115435" y="1667840"/>
                  </a:lnTo>
                  <a:lnTo>
                    <a:pt x="4123855" y="1671116"/>
                  </a:lnTo>
                  <a:lnTo>
                    <a:pt x="4138307" y="1664754"/>
                  </a:lnTo>
                  <a:lnTo>
                    <a:pt x="4141584" y="16563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560171" y="5080508"/>
            <a:ext cx="4927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4360" algn="l"/>
              </a:tabLst>
            </a:pP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PQ32/20</a:t>
            </a:r>
            <a:r>
              <a:rPr dirty="0" sz="1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(115</a:t>
            </a:r>
            <a:r>
              <a:rPr dirty="0" sz="1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µH</a:t>
            </a:r>
            <a:r>
              <a:rPr dirty="0" sz="12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z="12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sz="12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0000"/>
                </a:solidFill>
                <a:latin typeface="Arial"/>
                <a:cs typeface="Arial"/>
              </a:rPr>
              <a:t>pk)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	PQ26/20</a:t>
            </a:r>
            <a:r>
              <a:rPr dirty="0" sz="12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(150</a:t>
            </a:r>
            <a:r>
              <a:rPr dirty="0" sz="12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µH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z="12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2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0000"/>
                </a:solidFill>
                <a:latin typeface="Arial"/>
                <a:cs typeface="Arial"/>
              </a:rPr>
              <a:t>pk)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7800" y="910844"/>
            <a:ext cx="1027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220</a:t>
            </a:r>
            <a:r>
              <a:rPr dirty="0" sz="1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µF / 450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0000"/>
                </a:solidFill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463489" y="1181442"/>
            <a:ext cx="4155440" cy="3931920"/>
          </a:xfrm>
          <a:custGeom>
            <a:avLst/>
            <a:gdLst/>
            <a:ahLst/>
            <a:cxnLst/>
            <a:rect l="l" t="t" r="r" b="b"/>
            <a:pathLst>
              <a:path w="4155440" h="3931920">
                <a:moveTo>
                  <a:pt x="132651" y="2441079"/>
                </a:moveTo>
                <a:lnTo>
                  <a:pt x="82613" y="2355900"/>
                </a:lnTo>
                <a:lnTo>
                  <a:pt x="65976" y="2327579"/>
                </a:lnTo>
                <a:lnTo>
                  <a:pt x="0" y="2441486"/>
                </a:lnTo>
                <a:lnTo>
                  <a:pt x="2324" y="2450223"/>
                </a:lnTo>
                <a:lnTo>
                  <a:pt x="15989" y="2458135"/>
                </a:lnTo>
                <a:lnTo>
                  <a:pt x="24726" y="2455799"/>
                </a:lnTo>
                <a:lnTo>
                  <a:pt x="51930" y="2408834"/>
                </a:lnTo>
                <a:lnTo>
                  <a:pt x="52019" y="2434653"/>
                </a:lnTo>
                <a:lnTo>
                  <a:pt x="56603" y="3931869"/>
                </a:lnTo>
                <a:lnTo>
                  <a:pt x="85178" y="3931780"/>
                </a:lnTo>
                <a:lnTo>
                  <a:pt x="80505" y="2408745"/>
                </a:lnTo>
                <a:lnTo>
                  <a:pt x="80429" y="2384958"/>
                </a:lnTo>
                <a:lnTo>
                  <a:pt x="80556" y="2408834"/>
                </a:lnTo>
                <a:lnTo>
                  <a:pt x="108013" y="2455545"/>
                </a:lnTo>
                <a:lnTo>
                  <a:pt x="116763" y="2457818"/>
                </a:lnTo>
                <a:lnTo>
                  <a:pt x="130365" y="2449830"/>
                </a:lnTo>
                <a:lnTo>
                  <a:pt x="132651" y="2441079"/>
                </a:lnTo>
                <a:close/>
              </a:path>
              <a:path w="4155440" h="3931920">
                <a:moveTo>
                  <a:pt x="4155148" y="19545"/>
                </a:moveTo>
                <a:lnTo>
                  <a:pt x="4134307" y="0"/>
                </a:lnTo>
                <a:lnTo>
                  <a:pt x="3770795" y="387908"/>
                </a:lnTo>
                <a:lnTo>
                  <a:pt x="3782898" y="334987"/>
                </a:lnTo>
                <a:lnTo>
                  <a:pt x="3778085" y="327329"/>
                </a:lnTo>
                <a:lnTo>
                  <a:pt x="3762705" y="323811"/>
                </a:lnTo>
                <a:lnTo>
                  <a:pt x="3755047" y="328625"/>
                </a:lnTo>
                <a:lnTo>
                  <a:pt x="3725697" y="456933"/>
                </a:lnTo>
                <a:lnTo>
                  <a:pt x="3762311" y="446011"/>
                </a:lnTo>
                <a:lnTo>
                  <a:pt x="3851833" y="419328"/>
                </a:lnTo>
                <a:lnTo>
                  <a:pt x="3856139" y="411365"/>
                </a:lnTo>
                <a:lnTo>
                  <a:pt x="3851618" y="396240"/>
                </a:lnTo>
                <a:lnTo>
                  <a:pt x="3843667" y="391934"/>
                </a:lnTo>
                <a:lnTo>
                  <a:pt x="3791648" y="407454"/>
                </a:lnTo>
                <a:lnTo>
                  <a:pt x="4155148" y="195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990708" y="947419"/>
            <a:ext cx="1027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dirty="0" sz="1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µF / 450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0000"/>
                </a:solidFill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5961" y="5107940"/>
            <a:ext cx="1194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Controllers: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5961" y="5385308"/>
            <a:ext cx="7906384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Unicode MS"/>
              <a:buChar char="■"/>
              <a:tabLst>
                <a:tab pos="297815" algn="l"/>
                <a:tab pos="298450" algn="l"/>
              </a:tabLst>
            </a:pPr>
            <a:r>
              <a:rPr dirty="0" sz="1800">
                <a:latin typeface="Arial"/>
                <a:cs typeface="Arial"/>
              </a:rPr>
              <a:t>NCP1605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Bridgeless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PFC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(clamp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frequency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130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kHz)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 Unicode MS"/>
              <a:buChar char="■"/>
              <a:tabLst>
                <a:tab pos="297815" algn="l"/>
                <a:tab pos="298450" algn="l"/>
              </a:tabLst>
            </a:pPr>
            <a:r>
              <a:rPr dirty="0" sz="1800">
                <a:latin typeface="Arial"/>
                <a:cs typeface="Arial"/>
              </a:rPr>
              <a:t>NCP1631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interleaved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PFC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(clamp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frequency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130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kHz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</a:t>
            </a:r>
            <a:r>
              <a:rPr dirty="0" sz="1800" spc="-10">
                <a:latin typeface="Arial"/>
                <a:cs typeface="Arial"/>
              </a:rPr>
              <a:t> branch)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164931" y="1729752"/>
            <a:ext cx="3710940" cy="1205230"/>
          </a:xfrm>
          <a:custGeom>
            <a:avLst/>
            <a:gdLst/>
            <a:ahLst/>
            <a:cxnLst/>
            <a:rect l="l" t="t" r="r" b="b"/>
            <a:pathLst>
              <a:path w="3710940" h="1205230">
                <a:moveTo>
                  <a:pt x="3710521" y="1175664"/>
                </a:moveTo>
                <a:lnTo>
                  <a:pt x="3621887" y="1078344"/>
                </a:lnTo>
                <a:lnTo>
                  <a:pt x="3612858" y="1077925"/>
                </a:lnTo>
                <a:lnTo>
                  <a:pt x="3601186" y="1088555"/>
                </a:lnTo>
                <a:lnTo>
                  <a:pt x="3600767" y="1097584"/>
                </a:lnTo>
                <a:lnTo>
                  <a:pt x="3637318" y="1137729"/>
                </a:lnTo>
                <a:lnTo>
                  <a:pt x="10477" y="0"/>
                </a:lnTo>
                <a:lnTo>
                  <a:pt x="6210" y="13589"/>
                </a:lnTo>
                <a:lnTo>
                  <a:pt x="0" y="26504"/>
                </a:lnTo>
                <a:lnTo>
                  <a:pt x="1705813" y="848575"/>
                </a:lnTo>
                <a:lnTo>
                  <a:pt x="1651698" y="852855"/>
                </a:lnTo>
                <a:lnTo>
                  <a:pt x="1645818" y="859739"/>
                </a:lnTo>
                <a:lnTo>
                  <a:pt x="1647063" y="875474"/>
                </a:lnTo>
                <a:lnTo>
                  <a:pt x="1653946" y="881341"/>
                </a:lnTo>
                <a:lnTo>
                  <a:pt x="1778101" y="871512"/>
                </a:lnTo>
                <a:lnTo>
                  <a:pt x="1785162" y="870953"/>
                </a:lnTo>
                <a:lnTo>
                  <a:pt x="1711540" y="761847"/>
                </a:lnTo>
                <a:lnTo>
                  <a:pt x="1702650" y="760120"/>
                </a:lnTo>
                <a:lnTo>
                  <a:pt x="1689569" y="768946"/>
                </a:lnTo>
                <a:lnTo>
                  <a:pt x="1687855" y="777824"/>
                </a:lnTo>
                <a:lnTo>
                  <a:pt x="1718221" y="822833"/>
                </a:lnTo>
                <a:lnTo>
                  <a:pt x="256527" y="118427"/>
                </a:lnTo>
                <a:lnTo>
                  <a:pt x="2745714" y="1009396"/>
                </a:lnTo>
                <a:lnTo>
                  <a:pt x="2692349" y="1019340"/>
                </a:lnTo>
                <a:lnTo>
                  <a:pt x="2687231" y="1026807"/>
                </a:lnTo>
                <a:lnTo>
                  <a:pt x="2690126" y="1042314"/>
                </a:lnTo>
                <a:lnTo>
                  <a:pt x="2697581" y="1047432"/>
                </a:lnTo>
                <a:lnTo>
                  <a:pt x="2806014" y="1027214"/>
                </a:lnTo>
                <a:lnTo>
                  <a:pt x="2826982" y="1023302"/>
                </a:lnTo>
                <a:lnTo>
                  <a:pt x="2742285" y="922540"/>
                </a:lnTo>
                <a:lnTo>
                  <a:pt x="2733281" y="921766"/>
                </a:lnTo>
                <a:lnTo>
                  <a:pt x="2721191" y="931913"/>
                </a:lnTo>
                <a:lnTo>
                  <a:pt x="2720416" y="940930"/>
                </a:lnTo>
                <a:lnTo>
                  <a:pt x="2755341" y="982484"/>
                </a:lnTo>
                <a:lnTo>
                  <a:pt x="687514" y="242341"/>
                </a:lnTo>
                <a:lnTo>
                  <a:pt x="3628771" y="1164996"/>
                </a:lnTo>
                <a:lnTo>
                  <a:pt x="3575837" y="1177048"/>
                </a:lnTo>
                <a:lnTo>
                  <a:pt x="3571024" y="1184706"/>
                </a:lnTo>
                <a:lnTo>
                  <a:pt x="3574529" y="1200099"/>
                </a:lnTo>
                <a:lnTo>
                  <a:pt x="3582187" y="1204912"/>
                </a:lnTo>
                <a:lnTo>
                  <a:pt x="3687940" y="1180807"/>
                </a:lnTo>
                <a:lnTo>
                  <a:pt x="3710521" y="11756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602342" y="1300988"/>
            <a:ext cx="925194" cy="5651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35"/>
              </a:spcBef>
            </a:pP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Current Sense Transformers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563986" y="2687675"/>
            <a:ext cx="4037329" cy="2367915"/>
          </a:xfrm>
          <a:custGeom>
            <a:avLst/>
            <a:gdLst/>
            <a:ahLst/>
            <a:cxnLst/>
            <a:rect l="l" t="t" r="r" b="b"/>
            <a:pathLst>
              <a:path w="4037329" h="2367915">
                <a:moveTo>
                  <a:pt x="973810" y="2352941"/>
                </a:moveTo>
                <a:lnTo>
                  <a:pt x="54013" y="818362"/>
                </a:lnTo>
                <a:lnTo>
                  <a:pt x="101574" y="844524"/>
                </a:lnTo>
                <a:lnTo>
                  <a:pt x="110261" y="841997"/>
                </a:lnTo>
                <a:lnTo>
                  <a:pt x="117868" y="828167"/>
                </a:lnTo>
                <a:lnTo>
                  <a:pt x="115341" y="819480"/>
                </a:lnTo>
                <a:lnTo>
                  <a:pt x="30873" y="773036"/>
                </a:lnTo>
                <a:lnTo>
                  <a:pt x="0" y="756056"/>
                </a:lnTo>
                <a:lnTo>
                  <a:pt x="1574" y="887679"/>
                </a:lnTo>
                <a:lnTo>
                  <a:pt x="8039" y="893991"/>
                </a:lnTo>
                <a:lnTo>
                  <a:pt x="23825" y="893813"/>
                </a:lnTo>
                <a:lnTo>
                  <a:pt x="30137" y="887336"/>
                </a:lnTo>
                <a:lnTo>
                  <a:pt x="29502" y="833056"/>
                </a:lnTo>
                <a:lnTo>
                  <a:pt x="949299" y="2367635"/>
                </a:lnTo>
                <a:lnTo>
                  <a:pt x="973810" y="2352941"/>
                </a:lnTo>
                <a:close/>
              </a:path>
              <a:path w="4037329" h="2367915">
                <a:moveTo>
                  <a:pt x="4037165" y="2357094"/>
                </a:moveTo>
                <a:lnTo>
                  <a:pt x="3514585" y="75958"/>
                </a:lnTo>
                <a:lnTo>
                  <a:pt x="3551720" y="115557"/>
                </a:lnTo>
                <a:lnTo>
                  <a:pt x="3560762" y="115849"/>
                </a:lnTo>
                <a:lnTo>
                  <a:pt x="3572268" y="105054"/>
                </a:lnTo>
                <a:lnTo>
                  <a:pt x="3572560" y="96012"/>
                </a:lnTo>
                <a:lnTo>
                  <a:pt x="3505441" y="24447"/>
                </a:lnTo>
                <a:lnTo>
                  <a:pt x="3482517" y="0"/>
                </a:lnTo>
                <a:lnTo>
                  <a:pt x="3443262" y="125641"/>
                </a:lnTo>
                <a:lnTo>
                  <a:pt x="3447465" y="133654"/>
                </a:lnTo>
                <a:lnTo>
                  <a:pt x="3462528" y="138353"/>
                </a:lnTo>
                <a:lnTo>
                  <a:pt x="3470541" y="134162"/>
                </a:lnTo>
                <a:lnTo>
                  <a:pt x="3486734" y="82346"/>
                </a:lnTo>
                <a:lnTo>
                  <a:pt x="4009313" y="2363482"/>
                </a:lnTo>
                <a:lnTo>
                  <a:pt x="4037165" y="23570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28" y="130555"/>
            <a:ext cx="64833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Basic</a:t>
            </a:r>
            <a:r>
              <a:rPr dirty="0" sz="3000" spc="-2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PFC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Definitions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-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Generalized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7050" y="4059384"/>
            <a:ext cx="4461510" cy="2065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5600" indent="-342900">
              <a:lnSpc>
                <a:spcPts val="2460"/>
              </a:lnSpc>
              <a:spcBef>
                <a:spcPts val="110"/>
              </a:spcBef>
              <a:buFont typeface="Arial Unicode MS"/>
              <a:buChar char="□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cos(</a:t>
            </a:r>
            <a:r>
              <a:rPr dirty="0" sz="2100" i="1">
                <a:latin typeface="Symbol"/>
                <a:cs typeface="Symbol"/>
              </a:rPr>
              <a:t></a:t>
            </a:r>
            <a:r>
              <a:rPr dirty="0" sz="2000">
                <a:latin typeface="Arial"/>
                <a:cs typeface="Arial"/>
              </a:rPr>
              <a:t>)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distortion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460"/>
              </a:lnSpc>
              <a:buFont typeface="Arial Unicode MS"/>
              <a:buChar char="□"/>
              <a:tabLst>
                <a:tab pos="355600" algn="l"/>
              </a:tabLst>
            </a:pPr>
            <a:r>
              <a:rPr dirty="0" sz="2000" spc="-60">
                <a:latin typeface="Arial"/>
                <a:cs typeface="Arial"/>
              </a:rPr>
              <a:t>cos(</a:t>
            </a:r>
            <a:r>
              <a:rPr dirty="0" sz="2100" spc="-60" i="1">
                <a:latin typeface="Symbol"/>
                <a:cs typeface="Symbol"/>
              </a:rPr>
              <a:t>�</a:t>
            </a:r>
            <a:r>
              <a:rPr dirty="0" sz="2000" spc="-60">
                <a:latin typeface="Arial"/>
                <a:cs typeface="Arial"/>
              </a:rPr>
              <a:t>)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displacement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310"/>
              </a:lnSpc>
              <a:spcBef>
                <a:spcPts val="1420"/>
              </a:spcBef>
            </a:pP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line</a:t>
            </a:r>
            <a:r>
              <a:rPr dirty="0" sz="2800" spc="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rms</a:t>
            </a:r>
            <a:r>
              <a:rPr dirty="0" sz="2800" spc="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current </a:t>
            </a:r>
            <a:r>
              <a:rPr dirty="0" sz="2800" spc="-25">
                <a:solidFill>
                  <a:srgbClr val="532313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inversely proportional</a:t>
            </a:r>
            <a:r>
              <a:rPr dirty="0" sz="2800" spc="2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32313"/>
                </a:solidFill>
                <a:latin typeface="Arial"/>
                <a:cs typeface="Arial"/>
              </a:rPr>
              <a:t>to</a:t>
            </a:r>
            <a:r>
              <a:rPr dirty="0" sz="2800" spc="2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32313"/>
                </a:solidFill>
                <a:latin typeface="Arial"/>
                <a:cs typeface="Arial"/>
              </a:rPr>
              <a:t>PF: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Low</a:t>
            </a:r>
            <a:r>
              <a:rPr dirty="0" sz="1800" spc="-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PF</a:t>
            </a:r>
            <a:r>
              <a:rPr dirty="0" sz="1800" spc="-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 spc="305">
                <a:solidFill>
                  <a:srgbClr val="532313"/>
                </a:solidFill>
                <a:latin typeface="Arial Unicode MS"/>
                <a:cs typeface="Arial Unicode MS"/>
              </a:rPr>
              <a:t>➔</a:t>
            </a:r>
            <a:r>
              <a:rPr dirty="0" sz="1800" spc="-10">
                <a:solidFill>
                  <a:srgbClr val="532313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large</a:t>
            </a:r>
            <a:r>
              <a:rPr dirty="0" sz="1800" spc="-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peak</a:t>
            </a:r>
            <a:r>
              <a:rPr dirty="0" sz="1800" spc="-1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2313"/>
                </a:solidFill>
                <a:latin typeface="Arial"/>
                <a:cs typeface="Arial"/>
              </a:rPr>
              <a:t>rms</a:t>
            </a:r>
            <a:r>
              <a:rPr dirty="0" sz="1800" spc="-5">
                <a:solidFill>
                  <a:srgbClr val="53231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2313"/>
                </a:solidFill>
                <a:latin typeface="Arial"/>
                <a:cs typeface="Arial"/>
              </a:rPr>
              <a:t>currents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22380" y="4167473"/>
            <a:ext cx="4161790" cy="653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00" i="1">
                <a:latin typeface="Times New Roman"/>
                <a:cs typeface="Times New Roman"/>
              </a:rPr>
              <a:t>PF</a:t>
            </a:r>
            <a:r>
              <a:rPr dirty="0" sz="3900" spc="320" i="1">
                <a:latin typeface="Times New Roman"/>
                <a:cs typeface="Times New Roman"/>
              </a:rPr>
              <a:t> </a:t>
            </a:r>
            <a:r>
              <a:rPr dirty="0" sz="3900">
                <a:latin typeface="Symbol"/>
                <a:cs typeface="Symbol"/>
              </a:rPr>
              <a:t></a:t>
            </a:r>
            <a:r>
              <a:rPr dirty="0" sz="3900" spc="-135">
                <a:latin typeface="Times New Roman"/>
                <a:cs typeface="Times New Roman"/>
              </a:rPr>
              <a:t> </a:t>
            </a:r>
            <a:r>
              <a:rPr dirty="0" sz="3900" spc="-30">
                <a:latin typeface="Arial"/>
                <a:cs typeface="Arial"/>
              </a:rPr>
              <a:t>cos(</a:t>
            </a:r>
            <a:r>
              <a:rPr dirty="0" sz="4100" spc="-30" i="1">
                <a:latin typeface="Symbol"/>
                <a:cs typeface="Symbol"/>
              </a:rPr>
              <a:t></a:t>
            </a:r>
            <a:r>
              <a:rPr dirty="0" sz="4100" spc="-495">
                <a:latin typeface="Times New Roman"/>
                <a:cs typeface="Times New Roman"/>
              </a:rPr>
              <a:t> </a:t>
            </a:r>
            <a:r>
              <a:rPr dirty="0" sz="3900">
                <a:latin typeface="Arial"/>
                <a:cs typeface="Arial"/>
              </a:rPr>
              <a:t>)</a:t>
            </a:r>
            <a:r>
              <a:rPr dirty="0" sz="3900" spc="-655">
                <a:latin typeface="Arial"/>
                <a:cs typeface="Arial"/>
              </a:rPr>
              <a:t> </a:t>
            </a:r>
            <a:r>
              <a:rPr dirty="0" sz="3900" spc="-1180">
                <a:latin typeface="Symbol"/>
                <a:cs typeface="Symbol"/>
              </a:rPr>
              <a:t></a:t>
            </a:r>
            <a:r>
              <a:rPr dirty="0" sz="3900" spc="-525">
                <a:latin typeface="Times New Roman"/>
                <a:cs typeface="Times New Roman"/>
              </a:rPr>
              <a:t> </a:t>
            </a:r>
            <a:r>
              <a:rPr dirty="0" sz="3900" spc="-385">
                <a:latin typeface="Arial"/>
                <a:cs typeface="Arial"/>
              </a:rPr>
              <a:t>c</a:t>
            </a:r>
            <a:r>
              <a:rPr dirty="0" sz="3900" spc="-370">
                <a:latin typeface="Arial"/>
                <a:cs typeface="Arial"/>
              </a:rPr>
              <a:t>o</a:t>
            </a:r>
            <a:r>
              <a:rPr dirty="0" sz="3900" spc="-385">
                <a:latin typeface="Arial"/>
                <a:cs typeface="Arial"/>
              </a:rPr>
              <a:t>s</a:t>
            </a:r>
            <a:r>
              <a:rPr dirty="0" sz="3900" spc="-515">
                <a:latin typeface="Arial"/>
                <a:cs typeface="Arial"/>
              </a:rPr>
              <a:t>(</a:t>
            </a:r>
            <a:r>
              <a:rPr dirty="0" sz="4100" i="1">
                <a:latin typeface="Symbol"/>
                <a:cs typeface="Symbol"/>
              </a:rPr>
              <a:t>�</a:t>
            </a:r>
            <a:r>
              <a:rPr dirty="0" sz="3900" spc="-345">
                <a:latin typeface="Arial"/>
                <a:cs typeface="Arial"/>
              </a:rPr>
              <a:t>)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353019" y="5578650"/>
            <a:ext cx="1964689" cy="0"/>
          </a:xfrm>
          <a:custGeom>
            <a:avLst/>
            <a:gdLst/>
            <a:ahLst/>
            <a:cxnLst/>
            <a:rect l="l" t="t" r="r" b="b"/>
            <a:pathLst>
              <a:path w="1964690" h="0">
                <a:moveTo>
                  <a:pt x="0" y="0"/>
                </a:moveTo>
                <a:lnTo>
                  <a:pt x="1964208" y="0"/>
                </a:lnTo>
              </a:path>
            </a:pathLst>
          </a:custGeom>
          <a:ln w="215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794248" y="5354949"/>
            <a:ext cx="1068070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4705" sz="5100" spc="-15" i="1">
                <a:latin typeface="Times New Roman"/>
                <a:cs typeface="Times New Roman"/>
              </a:rPr>
              <a:t>I</a:t>
            </a:r>
            <a:r>
              <a:rPr dirty="0" sz="1950" spc="-10" i="1">
                <a:latin typeface="Times New Roman"/>
                <a:cs typeface="Times New Roman"/>
              </a:rPr>
              <a:t>line</a:t>
            </a:r>
            <a:r>
              <a:rPr dirty="0" sz="1950" spc="-10">
                <a:latin typeface="Arial"/>
                <a:cs typeface="Arial"/>
              </a:rPr>
              <a:t>,</a:t>
            </a:r>
            <a:r>
              <a:rPr dirty="0" sz="1950" spc="-10" i="1">
                <a:latin typeface="Times New Roman"/>
                <a:cs typeface="Times New Roman"/>
              </a:rPr>
              <a:t>rms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71483" y="5880179"/>
            <a:ext cx="854075" cy="328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50" spc="-10" i="1">
                <a:latin typeface="Times New Roman"/>
                <a:cs typeface="Times New Roman"/>
              </a:rPr>
              <a:t>line</a:t>
            </a:r>
            <a:r>
              <a:rPr dirty="0" sz="1950" spc="-10">
                <a:latin typeface="Arial"/>
                <a:cs typeface="Arial"/>
              </a:rPr>
              <a:t>,</a:t>
            </a:r>
            <a:r>
              <a:rPr dirty="0" sz="1950" spc="-10" i="1">
                <a:latin typeface="Times New Roman"/>
                <a:cs typeface="Times New Roman"/>
              </a:rPr>
              <a:t>rms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4205" y="5020039"/>
            <a:ext cx="899794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4705" sz="5100" spc="-832" i="1">
                <a:latin typeface="Times New Roman"/>
                <a:cs typeface="Times New Roman"/>
              </a:rPr>
              <a:t>P</a:t>
            </a:r>
            <a:r>
              <a:rPr dirty="0" sz="1950" spc="45" i="1">
                <a:latin typeface="Times New Roman"/>
                <a:cs typeface="Times New Roman"/>
              </a:rPr>
              <a:t>i</a:t>
            </a:r>
            <a:r>
              <a:rPr dirty="0" sz="1950" spc="75" i="1">
                <a:latin typeface="Times New Roman"/>
                <a:cs typeface="Times New Roman"/>
              </a:rPr>
              <a:t>n</a:t>
            </a:r>
            <a:r>
              <a:rPr dirty="0" sz="1950" spc="45">
                <a:latin typeface="Arial"/>
                <a:cs typeface="Arial"/>
              </a:rPr>
              <a:t>,</a:t>
            </a:r>
            <a:r>
              <a:rPr dirty="0" sz="1950" spc="45" i="1">
                <a:latin typeface="Times New Roman"/>
                <a:cs typeface="Times New Roman"/>
              </a:rPr>
              <a:t>a</a:t>
            </a:r>
            <a:r>
              <a:rPr dirty="0" sz="1950" spc="35" i="1">
                <a:latin typeface="Times New Roman"/>
                <a:cs typeface="Times New Roman"/>
              </a:rPr>
              <a:t>v</a:t>
            </a:r>
            <a:r>
              <a:rPr dirty="0" sz="1950" spc="45" i="1">
                <a:latin typeface="Times New Roman"/>
                <a:cs typeface="Times New Roman"/>
              </a:rPr>
              <a:t>g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78269" y="5238201"/>
            <a:ext cx="640080" cy="8902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3385"/>
              </a:lnSpc>
              <a:spcBef>
                <a:spcPts val="135"/>
              </a:spcBef>
            </a:pPr>
            <a:r>
              <a:rPr dirty="0" sz="3400" spc="15">
                <a:latin typeface="Symbol"/>
                <a:cs typeface="Symbol"/>
              </a:rPr>
              <a:t></a:t>
            </a:r>
            <a:endParaRPr sz="3400">
              <a:latin typeface="Symbol"/>
              <a:cs typeface="Symbol"/>
            </a:endParaRPr>
          </a:p>
          <a:p>
            <a:pPr marL="360680">
              <a:lnSpc>
                <a:spcPts val="3385"/>
              </a:lnSpc>
            </a:pPr>
            <a:r>
              <a:rPr dirty="0" sz="3400" spc="15" i="1">
                <a:latin typeface="Times New Roman"/>
                <a:cs typeface="Times New Roman"/>
              </a:rPr>
              <a:t>V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519567" y="5579393"/>
            <a:ext cx="749300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1030">
                <a:latin typeface="Symbol"/>
                <a:cs typeface="Symbol"/>
              </a:rPr>
              <a:t></a:t>
            </a:r>
            <a:r>
              <a:rPr dirty="0" sz="3400" spc="-204">
                <a:latin typeface="Times New Roman"/>
                <a:cs typeface="Times New Roman"/>
              </a:rPr>
              <a:t> </a:t>
            </a:r>
            <a:r>
              <a:rPr dirty="0" sz="3400" spc="-25" i="1">
                <a:latin typeface="Times New Roman"/>
                <a:cs typeface="Times New Roman"/>
              </a:rPr>
              <a:t>PF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3515" y="596043"/>
            <a:ext cx="6871334" cy="8578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797685" algn="l"/>
                <a:tab pos="3318510" algn="l"/>
              </a:tabLst>
            </a:pPr>
            <a:r>
              <a:rPr dirty="0" baseline="15089" sz="6075" spc="-44" b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dirty="0" baseline="15089" sz="6075" spc="-502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15089" sz="6075" spc="-15" b="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dirty="0" sz="2350" spc="-10" b="0" i="1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dirty="0" sz="2350" spc="-10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z="2350" spc="-10" b="0" i="1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dirty="0" sz="2350" b="0" i="1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baseline="15089" sz="6075" spc="-1837" b="0">
                <a:solidFill>
                  <a:srgbClr val="000000"/>
                </a:solidFill>
                <a:latin typeface="Symbol"/>
                <a:cs typeface="Symbol"/>
              </a:rPr>
              <a:t></a:t>
            </a:r>
            <a:r>
              <a:rPr dirty="0" baseline="15089" sz="6075" spc="-40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15089" sz="6075" spc="-15" b="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dirty="0" sz="2350" spc="-10" b="0" i="1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dirty="0" sz="2350" spc="-10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z="2350" spc="-10" b="0" i="1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dirty="0" sz="2350" b="0" i="1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baseline="15089" sz="6075" spc="-1837" b="0">
                <a:solidFill>
                  <a:srgbClr val="000000"/>
                </a:solidFill>
                <a:latin typeface="Symbol"/>
                <a:cs typeface="Symbol"/>
              </a:rPr>
              <a:t></a:t>
            </a:r>
            <a:r>
              <a:rPr dirty="0" baseline="15089" sz="6075" spc="-742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15089" sz="6075" spc="-37" b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dirty="0" baseline="15089" sz="6075" spc="-1125" b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7645" sz="8175" spc="-450" b="0">
                <a:solidFill>
                  <a:srgbClr val="0000FF"/>
                </a:solidFill>
                <a:latin typeface="Symbol"/>
                <a:cs typeface="Symbol"/>
              </a:rPr>
              <a:t></a:t>
            </a:r>
            <a:r>
              <a:rPr dirty="0" baseline="14379" sz="6375" spc="-450" b="0" i="1">
                <a:solidFill>
                  <a:srgbClr val="0000FF"/>
                </a:solidFill>
                <a:latin typeface="Symbol"/>
                <a:cs typeface="Symbol"/>
              </a:rPr>
              <a:t></a:t>
            </a:r>
            <a:r>
              <a:rPr dirty="0" baseline="14379" sz="6375" spc="-450" b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7645" sz="8175" spc="-765" b="0">
                <a:solidFill>
                  <a:srgbClr val="0000FF"/>
                </a:solidFill>
                <a:latin typeface="Symbol"/>
                <a:cs typeface="Symbol"/>
              </a:rPr>
              <a:t></a:t>
            </a:r>
            <a:r>
              <a:rPr dirty="0" baseline="7645" sz="8175" spc="-1207" b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15089" sz="6075" spc="-1837" b="0">
                <a:solidFill>
                  <a:srgbClr val="000000"/>
                </a:solidFill>
                <a:latin typeface="Symbol"/>
                <a:cs typeface="Symbol"/>
              </a:rPr>
              <a:t></a:t>
            </a:r>
            <a:r>
              <a:rPr dirty="0" baseline="15089" sz="6075" spc="-7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15089" sz="6075" spc="-37" b="0">
                <a:solidFill>
                  <a:srgbClr val="FF00FF"/>
                </a:solidFill>
                <a:latin typeface="Arial"/>
                <a:cs typeface="Arial"/>
              </a:rPr>
              <a:t>cos</a:t>
            </a:r>
            <a:r>
              <a:rPr dirty="0" baseline="15089" sz="6075" spc="-1110" b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baseline="7645" sz="8175" spc="-944" b="0">
                <a:solidFill>
                  <a:srgbClr val="FF00FF"/>
                </a:solidFill>
                <a:latin typeface="Symbol"/>
                <a:cs typeface="Symbol"/>
              </a:rPr>
              <a:t></a:t>
            </a:r>
            <a:r>
              <a:rPr dirty="0" baseline="14379" sz="6375" spc="-944" b="0" i="1">
                <a:solidFill>
                  <a:srgbClr val="FF00FF"/>
                </a:solidFill>
                <a:latin typeface="Symbol"/>
                <a:cs typeface="Symbol"/>
              </a:rPr>
              <a:t>�</a:t>
            </a:r>
            <a:r>
              <a:rPr dirty="0" baseline="14379" sz="6375" spc="-742" b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baseline="7645" sz="8175" spc="-2512" b="0">
                <a:solidFill>
                  <a:srgbClr val="FF00FF"/>
                </a:solidFill>
                <a:latin typeface="Symbol"/>
                <a:cs typeface="Symbol"/>
              </a:rPr>
              <a:t></a:t>
            </a:r>
            <a:endParaRPr baseline="7645" sz="8175">
              <a:latin typeface="Symbol"/>
              <a:cs typeface="Symbo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03341" y="773476"/>
            <a:ext cx="1039494" cy="6451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15089" sz="6075" spc="-1057" i="1">
                <a:latin typeface="Times New Roman"/>
                <a:cs typeface="Times New Roman"/>
              </a:rPr>
              <a:t>P</a:t>
            </a:r>
            <a:r>
              <a:rPr dirty="0" sz="2350" spc="20" i="1">
                <a:latin typeface="Times New Roman"/>
                <a:cs typeface="Times New Roman"/>
              </a:rPr>
              <a:t>i</a:t>
            </a:r>
            <a:r>
              <a:rPr dirty="0" sz="2350" spc="50" i="1">
                <a:latin typeface="Times New Roman"/>
                <a:cs typeface="Times New Roman"/>
              </a:rPr>
              <a:t>n</a:t>
            </a:r>
            <a:r>
              <a:rPr dirty="0" sz="2350" spc="20">
                <a:latin typeface="Arial"/>
                <a:cs typeface="Arial"/>
              </a:rPr>
              <a:t>,</a:t>
            </a:r>
            <a:r>
              <a:rPr dirty="0" sz="2350" spc="20" i="1">
                <a:latin typeface="Times New Roman"/>
                <a:cs typeface="Times New Roman"/>
              </a:rPr>
              <a:t>a</a:t>
            </a:r>
            <a:r>
              <a:rPr dirty="0" sz="2350" spc="-5" i="1">
                <a:latin typeface="Times New Roman"/>
                <a:cs typeface="Times New Roman"/>
              </a:rPr>
              <a:t>v</a:t>
            </a:r>
            <a:r>
              <a:rPr dirty="0" sz="2350" spc="20" i="1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279484" y="1335609"/>
            <a:ext cx="132715" cy="354330"/>
          </a:xfrm>
          <a:custGeom>
            <a:avLst/>
            <a:gdLst/>
            <a:ahLst/>
            <a:cxnLst/>
            <a:rect l="l" t="t" r="r" b="b"/>
            <a:pathLst>
              <a:path w="132715" h="354330">
                <a:moveTo>
                  <a:pt x="61560" y="64876"/>
                </a:moveTo>
                <a:lnTo>
                  <a:pt x="52036" y="81203"/>
                </a:lnTo>
                <a:lnTo>
                  <a:pt x="52035" y="354145"/>
                </a:lnTo>
                <a:lnTo>
                  <a:pt x="61560" y="354147"/>
                </a:lnTo>
                <a:lnTo>
                  <a:pt x="61560" y="64876"/>
                </a:lnTo>
                <a:close/>
              </a:path>
              <a:path w="132715" h="354330">
                <a:moveTo>
                  <a:pt x="71085" y="64875"/>
                </a:moveTo>
                <a:lnTo>
                  <a:pt x="71085" y="354147"/>
                </a:lnTo>
                <a:lnTo>
                  <a:pt x="80610" y="354147"/>
                </a:lnTo>
                <a:lnTo>
                  <a:pt x="80610" y="81203"/>
                </a:lnTo>
                <a:lnTo>
                  <a:pt x="71085" y="64875"/>
                </a:lnTo>
                <a:close/>
              </a:path>
              <a:path w="132715" h="354330">
                <a:moveTo>
                  <a:pt x="82864" y="28355"/>
                </a:moveTo>
                <a:lnTo>
                  <a:pt x="80610" y="28355"/>
                </a:lnTo>
                <a:lnTo>
                  <a:pt x="80611" y="81204"/>
                </a:lnTo>
                <a:lnTo>
                  <a:pt x="107963" y="128096"/>
                </a:lnTo>
                <a:lnTo>
                  <a:pt x="116715" y="130397"/>
                </a:lnTo>
                <a:lnTo>
                  <a:pt x="130345" y="122445"/>
                </a:lnTo>
                <a:lnTo>
                  <a:pt x="132646" y="113698"/>
                </a:lnTo>
                <a:lnTo>
                  <a:pt x="82864" y="28355"/>
                </a:lnTo>
                <a:close/>
              </a:path>
              <a:path w="132715" h="354330">
                <a:moveTo>
                  <a:pt x="66324" y="0"/>
                </a:moveTo>
                <a:lnTo>
                  <a:pt x="0" y="113698"/>
                </a:lnTo>
                <a:lnTo>
                  <a:pt x="2302" y="122445"/>
                </a:lnTo>
                <a:lnTo>
                  <a:pt x="15934" y="130397"/>
                </a:lnTo>
                <a:lnTo>
                  <a:pt x="24682" y="128096"/>
                </a:lnTo>
                <a:lnTo>
                  <a:pt x="52035" y="81204"/>
                </a:lnTo>
                <a:lnTo>
                  <a:pt x="52035" y="28355"/>
                </a:lnTo>
                <a:lnTo>
                  <a:pt x="82864" y="28355"/>
                </a:lnTo>
                <a:lnTo>
                  <a:pt x="66324" y="0"/>
                </a:lnTo>
                <a:close/>
              </a:path>
              <a:path w="132715" h="354330">
                <a:moveTo>
                  <a:pt x="61560" y="28355"/>
                </a:moveTo>
                <a:lnTo>
                  <a:pt x="52035" y="28355"/>
                </a:lnTo>
                <a:lnTo>
                  <a:pt x="52035" y="81204"/>
                </a:lnTo>
                <a:lnTo>
                  <a:pt x="61560" y="64876"/>
                </a:lnTo>
                <a:lnTo>
                  <a:pt x="61560" y="48546"/>
                </a:lnTo>
                <a:lnTo>
                  <a:pt x="53982" y="35554"/>
                </a:lnTo>
                <a:lnTo>
                  <a:pt x="61560" y="35554"/>
                </a:lnTo>
                <a:lnTo>
                  <a:pt x="61560" y="28355"/>
                </a:lnTo>
                <a:close/>
              </a:path>
              <a:path w="132715" h="354330">
                <a:moveTo>
                  <a:pt x="80610" y="35554"/>
                </a:moveTo>
                <a:lnTo>
                  <a:pt x="78665" y="35554"/>
                </a:lnTo>
                <a:lnTo>
                  <a:pt x="71086" y="48546"/>
                </a:lnTo>
                <a:lnTo>
                  <a:pt x="71086" y="64876"/>
                </a:lnTo>
                <a:lnTo>
                  <a:pt x="80610" y="81203"/>
                </a:lnTo>
                <a:lnTo>
                  <a:pt x="80610" y="35554"/>
                </a:lnTo>
                <a:close/>
              </a:path>
              <a:path w="132715" h="354330">
                <a:moveTo>
                  <a:pt x="61560" y="48546"/>
                </a:moveTo>
                <a:lnTo>
                  <a:pt x="61560" y="64876"/>
                </a:lnTo>
                <a:lnTo>
                  <a:pt x="66323" y="56711"/>
                </a:lnTo>
                <a:lnTo>
                  <a:pt x="61560" y="48546"/>
                </a:lnTo>
                <a:close/>
              </a:path>
              <a:path w="132715" h="354330">
                <a:moveTo>
                  <a:pt x="71085" y="48548"/>
                </a:moveTo>
                <a:lnTo>
                  <a:pt x="66323" y="56711"/>
                </a:lnTo>
                <a:lnTo>
                  <a:pt x="71085" y="64875"/>
                </a:lnTo>
                <a:lnTo>
                  <a:pt x="71085" y="48548"/>
                </a:lnTo>
                <a:close/>
              </a:path>
              <a:path w="132715" h="354330">
                <a:moveTo>
                  <a:pt x="71085" y="28355"/>
                </a:moveTo>
                <a:lnTo>
                  <a:pt x="61560" y="28355"/>
                </a:lnTo>
                <a:lnTo>
                  <a:pt x="61561" y="48548"/>
                </a:lnTo>
                <a:lnTo>
                  <a:pt x="66323" y="56711"/>
                </a:lnTo>
                <a:lnTo>
                  <a:pt x="71085" y="48548"/>
                </a:lnTo>
                <a:lnTo>
                  <a:pt x="71085" y="28355"/>
                </a:lnTo>
                <a:close/>
              </a:path>
              <a:path w="132715" h="354330">
                <a:moveTo>
                  <a:pt x="80610" y="28355"/>
                </a:moveTo>
                <a:lnTo>
                  <a:pt x="71085" y="28355"/>
                </a:lnTo>
                <a:lnTo>
                  <a:pt x="71085" y="48548"/>
                </a:lnTo>
                <a:lnTo>
                  <a:pt x="78665" y="35554"/>
                </a:lnTo>
                <a:lnTo>
                  <a:pt x="80610" y="35554"/>
                </a:lnTo>
                <a:lnTo>
                  <a:pt x="80610" y="28355"/>
                </a:lnTo>
                <a:close/>
              </a:path>
              <a:path w="132715" h="354330">
                <a:moveTo>
                  <a:pt x="61560" y="35554"/>
                </a:moveTo>
                <a:lnTo>
                  <a:pt x="53982" y="35554"/>
                </a:lnTo>
                <a:lnTo>
                  <a:pt x="61560" y="48546"/>
                </a:lnTo>
                <a:lnTo>
                  <a:pt x="61560" y="35554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410007" y="387505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9410007" y="381920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9410007" y="376324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410007" y="186214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9410007" y="180613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410007" y="175031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55" y="0"/>
                </a:lnTo>
              </a:path>
            </a:pathLst>
          </a:custGeom>
          <a:ln w="4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7608110" y="1916089"/>
            <a:ext cx="3638550" cy="1793239"/>
            <a:chOff x="7608110" y="1916089"/>
            <a:chExt cx="3638550" cy="1793239"/>
          </a:xfrm>
        </p:grpSpPr>
        <p:sp>
          <p:nvSpPr>
            <p:cNvPr id="21" name="object 21" descr=""/>
            <p:cNvSpPr/>
            <p:nvPr/>
          </p:nvSpPr>
          <p:spPr>
            <a:xfrm>
              <a:off x="7688434" y="1918096"/>
              <a:ext cx="3469004" cy="1789430"/>
            </a:xfrm>
            <a:custGeom>
              <a:avLst/>
              <a:gdLst/>
              <a:ahLst/>
              <a:cxnLst/>
              <a:rect l="l" t="t" r="r" b="b"/>
              <a:pathLst>
                <a:path w="3469004" h="1789429">
                  <a:moveTo>
                    <a:pt x="0" y="902568"/>
                  </a:moveTo>
                  <a:lnTo>
                    <a:pt x="0" y="882584"/>
                  </a:lnTo>
                </a:path>
                <a:path w="3469004" h="1789429">
                  <a:moveTo>
                    <a:pt x="72344" y="902568"/>
                  </a:moveTo>
                  <a:lnTo>
                    <a:pt x="72344" y="882584"/>
                  </a:lnTo>
                </a:path>
                <a:path w="3469004" h="1789429">
                  <a:moveTo>
                    <a:pt x="144570" y="902568"/>
                  </a:moveTo>
                  <a:lnTo>
                    <a:pt x="144570" y="882584"/>
                  </a:lnTo>
                </a:path>
                <a:path w="3469004" h="1789429">
                  <a:moveTo>
                    <a:pt x="216795" y="902568"/>
                  </a:moveTo>
                  <a:lnTo>
                    <a:pt x="216795" y="882584"/>
                  </a:lnTo>
                </a:path>
                <a:path w="3469004" h="1789429">
                  <a:moveTo>
                    <a:pt x="361370" y="902568"/>
                  </a:moveTo>
                  <a:lnTo>
                    <a:pt x="361370" y="882584"/>
                  </a:lnTo>
                </a:path>
                <a:path w="3469004" h="1789429">
                  <a:moveTo>
                    <a:pt x="433572" y="902568"/>
                  </a:moveTo>
                  <a:lnTo>
                    <a:pt x="433572" y="882584"/>
                  </a:lnTo>
                </a:path>
                <a:path w="3469004" h="1789429">
                  <a:moveTo>
                    <a:pt x="505950" y="902568"/>
                  </a:moveTo>
                  <a:lnTo>
                    <a:pt x="505950" y="882584"/>
                  </a:lnTo>
                </a:path>
                <a:path w="3469004" h="1789429">
                  <a:moveTo>
                    <a:pt x="578185" y="902568"/>
                  </a:moveTo>
                  <a:lnTo>
                    <a:pt x="578185" y="882584"/>
                  </a:lnTo>
                </a:path>
                <a:path w="3469004" h="1789429">
                  <a:moveTo>
                    <a:pt x="722751" y="902568"/>
                  </a:moveTo>
                  <a:lnTo>
                    <a:pt x="722751" y="882584"/>
                  </a:lnTo>
                </a:path>
                <a:path w="3469004" h="1789429">
                  <a:moveTo>
                    <a:pt x="794938" y="902568"/>
                  </a:moveTo>
                  <a:lnTo>
                    <a:pt x="794938" y="882584"/>
                  </a:lnTo>
                </a:path>
                <a:path w="3469004" h="1789429">
                  <a:moveTo>
                    <a:pt x="867173" y="902568"/>
                  </a:moveTo>
                  <a:lnTo>
                    <a:pt x="867173" y="882584"/>
                  </a:lnTo>
                </a:path>
                <a:path w="3469004" h="1789429">
                  <a:moveTo>
                    <a:pt x="939552" y="902568"/>
                  </a:moveTo>
                  <a:lnTo>
                    <a:pt x="939552" y="882584"/>
                  </a:lnTo>
                </a:path>
                <a:path w="3469004" h="1789429">
                  <a:moveTo>
                    <a:pt x="1083974" y="902568"/>
                  </a:moveTo>
                  <a:lnTo>
                    <a:pt x="1083974" y="882584"/>
                  </a:lnTo>
                </a:path>
                <a:path w="3469004" h="1789429">
                  <a:moveTo>
                    <a:pt x="1156209" y="902568"/>
                  </a:moveTo>
                  <a:lnTo>
                    <a:pt x="1156209" y="882584"/>
                  </a:lnTo>
                </a:path>
                <a:path w="3469004" h="1789429">
                  <a:moveTo>
                    <a:pt x="1228539" y="902568"/>
                  </a:moveTo>
                  <a:lnTo>
                    <a:pt x="1228539" y="882584"/>
                  </a:lnTo>
                </a:path>
                <a:path w="3469004" h="1789429">
                  <a:moveTo>
                    <a:pt x="1300774" y="902568"/>
                  </a:moveTo>
                  <a:lnTo>
                    <a:pt x="1300774" y="882584"/>
                  </a:lnTo>
                </a:path>
                <a:path w="3469004" h="1789429">
                  <a:moveTo>
                    <a:pt x="1445340" y="902568"/>
                  </a:moveTo>
                  <a:lnTo>
                    <a:pt x="1445340" y="882584"/>
                  </a:lnTo>
                </a:path>
                <a:path w="3469004" h="1789429">
                  <a:moveTo>
                    <a:pt x="1517575" y="902568"/>
                  </a:moveTo>
                  <a:lnTo>
                    <a:pt x="1517575" y="882584"/>
                  </a:lnTo>
                </a:path>
                <a:path w="3469004" h="1789429">
                  <a:moveTo>
                    <a:pt x="1589810" y="902568"/>
                  </a:moveTo>
                  <a:lnTo>
                    <a:pt x="1589810" y="882584"/>
                  </a:lnTo>
                </a:path>
                <a:path w="3469004" h="1789429">
                  <a:moveTo>
                    <a:pt x="1662141" y="902568"/>
                  </a:moveTo>
                  <a:lnTo>
                    <a:pt x="1662141" y="882584"/>
                  </a:lnTo>
                </a:path>
                <a:path w="3469004" h="1789429">
                  <a:moveTo>
                    <a:pt x="1806611" y="902568"/>
                  </a:moveTo>
                  <a:lnTo>
                    <a:pt x="1806611" y="882584"/>
                  </a:lnTo>
                </a:path>
                <a:path w="3469004" h="1789429">
                  <a:moveTo>
                    <a:pt x="1878941" y="902568"/>
                  </a:moveTo>
                  <a:lnTo>
                    <a:pt x="1878941" y="882584"/>
                  </a:lnTo>
                </a:path>
                <a:path w="3469004" h="1789429">
                  <a:moveTo>
                    <a:pt x="1951176" y="902568"/>
                  </a:moveTo>
                  <a:lnTo>
                    <a:pt x="1951176" y="882584"/>
                  </a:lnTo>
                </a:path>
                <a:path w="3469004" h="1789429">
                  <a:moveTo>
                    <a:pt x="2023411" y="902568"/>
                  </a:moveTo>
                  <a:lnTo>
                    <a:pt x="2023411" y="882584"/>
                  </a:lnTo>
                </a:path>
                <a:path w="3469004" h="1789429">
                  <a:moveTo>
                    <a:pt x="2167977" y="902568"/>
                  </a:moveTo>
                  <a:lnTo>
                    <a:pt x="2167977" y="882584"/>
                  </a:lnTo>
                </a:path>
                <a:path w="3469004" h="1789429">
                  <a:moveTo>
                    <a:pt x="2240212" y="902568"/>
                  </a:moveTo>
                  <a:lnTo>
                    <a:pt x="2240212" y="882584"/>
                  </a:lnTo>
                </a:path>
                <a:path w="3469004" h="1789429">
                  <a:moveTo>
                    <a:pt x="2312399" y="902568"/>
                  </a:moveTo>
                  <a:lnTo>
                    <a:pt x="2312399" y="882584"/>
                  </a:lnTo>
                </a:path>
                <a:path w="3469004" h="1789429">
                  <a:moveTo>
                    <a:pt x="2384777" y="902568"/>
                  </a:moveTo>
                  <a:lnTo>
                    <a:pt x="2384777" y="882584"/>
                  </a:lnTo>
                </a:path>
                <a:path w="3469004" h="1789429">
                  <a:moveTo>
                    <a:pt x="2529200" y="902568"/>
                  </a:moveTo>
                  <a:lnTo>
                    <a:pt x="2529200" y="882584"/>
                  </a:lnTo>
                </a:path>
                <a:path w="3469004" h="1789429">
                  <a:moveTo>
                    <a:pt x="2601578" y="902568"/>
                  </a:moveTo>
                  <a:lnTo>
                    <a:pt x="2601578" y="882584"/>
                  </a:lnTo>
                </a:path>
                <a:path w="3469004" h="1789429">
                  <a:moveTo>
                    <a:pt x="2673765" y="902568"/>
                  </a:moveTo>
                  <a:lnTo>
                    <a:pt x="2673765" y="882584"/>
                  </a:lnTo>
                </a:path>
                <a:path w="3469004" h="1789429">
                  <a:moveTo>
                    <a:pt x="2746000" y="902568"/>
                  </a:moveTo>
                  <a:lnTo>
                    <a:pt x="2746000" y="882584"/>
                  </a:lnTo>
                </a:path>
                <a:path w="3469004" h="1789429">
                  <a:moveTo>
                    <a:pt x="2890566" y="902568"/>
                  </a:moveTo>
                  <a:lnTo>
                    <a:pt x="2890566" y="882584"/>
                  </a:lnTo>
                </a:path>
                <a:path w="3469004" h="1789429">
                  <a:moveTo>
                    <a:pt x="2962801" y="902568"/>
                  </a:moveTo>
                  <a:lnTo>
                    <a:pt x="2962801" y="882584"/>
                  </a:lnTo>
                </a:path>
                <a:path w="3469004" h="1789429">
                  <a:moveTo>
                    <a:pt x="3035131" y="902568"/>
                  </a:moveTo>
                  <a:lnTo>
                    <a:pt x="3035131" y="882584"/>
                  </a:lnTo>
                </a:path>
                <a:path w="3469004" h="1789429">
                  <a:moveTo>
                    <a:pt x="3107366" y="902568"/>
                  </a:moveTo>
                  <a:lnTo>
                    <a:pt x="3107366" y="882584"/>
                  </a:lnTo>
                </a:path>
                <a:path w="3469004" h="1789429">
                  <a:moveTo>
                    <a:pt x="3251836" y="902568"/>
                  </a:moveTo>
                  <a:lnTo>
                    <a:pt x="3251836" y="882584"/>
                  </a:lnTo>
                </a:path>
                <a:path w="3469004" h="1789429">
                  <a:moveTo>
                    <a:pt x="3324167" y="902568"/>
                  </a:moveTo>
                  <a:lnTo>
                    <a:pt x="3324167" y="882584"/>
                  </a:lnTo>
                </a:path>
                <a:path w="3469004" h="1789429">
                  <a:moveTo>
                    <a:pt x="3396402" y="902568"/>
                  </a:moveTo>
                  <a:lnTo>
                    <a:pt x="3396402" y="882584"/>
                  </a:lnTo>
                </a:path>
                <a:path w="3469004" h="1789429">
                  <a:moveTo>
                    <a:pt x="3468637" y="902568"/>
                  </a:moveTo>
                  <a:lnTo>
                    <a:pt x="3468637" y="882584"/>
                  </a:lnTo>
                </a:path>
                <a:path w="3469004" h="1789429">
                  <a:moveTo>
                    <a:pt x="1721572" y="1789194"/>
                  </a:moveTo>
                  <a:lnTo>
                    <a:pt x="1742927" y="1789194"/>
                  </a:lnTo>
                </a:path>
                <a:path w="3469004" h="1789429">
                  <a:moveTo>
                    <a:pt x="1721572" y="1677372"/>
                  </a:moveTo>
                  <a:lnTo>
                    <a:pt x="1742927" y="1677372"/>
                  </a:lnTo>
                </a:path>
                <a:path w="3469004" h="1789429">
                  <a:moveTo>
                    <a:pt x="1721572" y="1621506"/>
                  </a:moveTo>
                  <a:lnTo>
                    <a:pt x="1742927" y="1621506"/>
                  </a:lnTo>
                </a:path>
                <a:path w="3469004" h="1789429">
                  <a:moveTo>
                    <a:pt x="1721572" y="1565550"/>
                  </a:moveTo>
                  <a:lnTo>
                    <a:pt x="1742927" y="1565550"/>
                  </a:lnTo>
                </a:path>
                <a:path w="3469004" h="1789429">
                  <a:moveTo>
                    <a:pt x="1721572" y="1509684"/>
                  </a:moveTo>
                  <a:lnTo>
                    <a:pt x="1742927" y="1509684"/>
                  </a:lnTo>
                </a:path>
                <a:path w="3469004" h="1789429">
                  <a:moveTo>
                    <a:pt x="1721572" y="1397862"/>
                  </a:moveTo>
                  <a:lnTo>
                    <a:pt x="1742927" y="1397862"/>
                  </a:lnTo>
                </a:path>
                <a:path w="3469004" h="1789429">
                  <a:moveTo>
                    <a:pt x="1721572" y="1341906"/>
                  </a:moveTo>
                  <a:lnTo>
                    <a:pt x="1742927" y="1341906"/>
                  </a:lnTo>
                </a:path>
                <a:path w="3469004" h="1789429">
                  <a:moveTo>
                    <a:pt x="1721572" y="1285951"/>
                  </a:moveTo>
                  <a:lnTo>
                    <a:pt x="1742927" y="1285951"/>
                  </a:lnTo>
                </a:path>
                <a:path w="3469004" h="1789429">
                  <a:moveTo>
                    <a:pt x="1721572" y="1230085"/>
                  </a:moveTo>
                  <a:lnTo>
                    <a:pt x="1742927" y="1230085"/>
                  </a:lnTo>
                </a:path>
                <a:path w="3469004" h="1789429">
                  <a:moveTo>
                    <a:pt x="1721572" y="1118263"/>
                  </a:moveTo>
                  <a:lnTo>
                    <a:pt x="1742927" y="1118263"/>
                  </a:lnTo>
                </a:path>
                <a:path w="3469004" h="1789429">
                  <a:moveTo>
                    <a:pt x="1721572" y="1062307"/>
                  </a:moveTo>
                  <a:lnTo>
                    <a:pt x="1742927" y="1062307"/>
                  </a:lnTo>
                </a:path>
                <a:path w="3469004" h="1789429">
                  <a:moveTo>
                    <a:pt x="1721572" y="1006441"/>
                  </a:moveTo>
                  <a:lnTo>
                    <a:pt x="1742927" y="1006441"/>
                  </a:lnTo>
                </a:path>
                <a:path w="3469004" h="1789429">
                  <a:moveTo>
                    <a:pt x="1721572" y="950485"/>
                  </a:moveTo>
                  <a:lnTo>
                    <a:pt x="1742927" y="950485"/>
                  </a:lnTo>
                </a:path>
                <a:path w="3469004" h="1789429">
                  <a:moveTo>
                    <a:pt x="1721572" y="838663"/>
                  </a:moveTo>
                  <a:lnTo>
                    <a:pt x="1742927" y="838663"/>
                  </a:lnTo>
                </a:path>
                <a:path w="3469004" h="1789429">
                  <a:moveTo>
                    <a:pt x="1721572" y="782707"/>
                  </a:moveTo>
                  <a:lnTo>
                    <a:pt x="1742927" y="782707"/>
                  </a:lnTo>
                </a:path>
                <a:path w="3469004" h="1789429">
                  <a:moveTo>
                    <a:pt x="1721572" y="726841"/>
                  </a:moveTo>
                  <a:lnTo>
                    <a:pt x="1742927" y="726841"/>
                  </a:lnTo>
                </a:path>
                <a:path w="3469004" h="1789429">
                  <a:moveTo>
                    <a:pt x="1721572" y="670886"/>
                  </a:moveTo>
                  <a:lnTo>
                    <a:pt x="1742927" y="670886"/>
                  </a:lnTo>
                </a:path>
                <a:path w="3469004" h="1789429">
                  <a:moveTo>
                    <a:pt x="1721572" y="559064"/>
                  </a:moveTo>
                  <a:lnTo>
                    <a:pt x="1742927" y="559064"/>
                  </a:lnTo>
                </a:path>
                <a:path w="3469004" h="1789429">
                  <a:moveTo>
                    <a:pt x="1721572" y="503243"/>
                  </a:moveTo>
                  <a:lnTo>
                    <a:pt x="1742927" y="503243"/>
                  </a:lnTo>
                </a:path>
                <a:path w="3469004" h="1789429">
                  <a:moveTo>
                    <a:pt x="1721572" y="447242"/>
                  </a:moveTo>
                  <a:lnTo>
                    <a:pt x="1742927" y="447242"/>
                  </a:lnTo>
                </a:path>
                <a:path w="3469004" h="1789429">
                  <a:moveTo>
                    <a:pt x="1721572" y="391286"/>
                  </a:moveTo>
                  <a:lnTo>
                    <a:pt x="1742927" y="391286"/>
                  </a:lnTo>
                </a:path>
                <a:path w="3469004" h="1789429">
                  <a:moveTo>
                    <a:pt x="1721572" y="279464"/>
                  </a:moveTo>
                  <a:lnTo>
                    <a:pt x="1742927" y="279464"/>
                  </a:lnTo>
                </a:path>
                <a:path w="3469004" h="1789429">
                  <a:moveTo>
                    <a:pt x="1721572" y="223643"/>
                  </a:moveTo>
                  <a:lnTo>
                    <a:pt x="1742927" y="223643"/>
                  </a:lnTo>
                </a:path>
                <a:path w="3469004" h="1789429">
                  <a:moveTo>
                    <a:pt x="1721572" y="167642"/>
                  </a:moveTo>
                  <a:lnTo>
                    <a:pt x="1742927" y="167642"/>
                  </a:lnTo>
                </a:path>
                <a:path w="3469004" h="1789429">
                  <a:moveTo>
                    <a:pt x="1721572" y="111821"/>
                  </a:moveTo>
                  <a:lnTo>
                    <a:pt x="1742927" y="111821"/>
                  </a:lnTo>
                </a:path>
                <a:path w="3469004" h="1789429">
                  <a:moveTo>
                    <a:pt x="1721572" y="0"/>
                  </a:moveTo>
                  <a:lnTo>
                    <a:pt x="1742927" y="0"/>
                  </a:lnTo>
                </a:path>
              </a:pathLst>
            </a:custGeom>
            <a:ln w="41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8110" y="1934059"/>
              <a:ext cx="3638207" cy="1750015"/>
            </a:xfrm>
            <a:prstGeom prst="rect">
              <a:avLst/>
            </a:prstGeom>
          </p:spPr>
        </p:pic>
      </p:grp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7582831" y="1664488"/>
          <a:ext cx="3681729" cy="2268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365"/>
                <a:gridCol w="361315"/>
                <a:gridCol w="361314"/>
                <a:gridCol w="361315"/>
                <a:gridCol w="359409"/>
                <a:gridCol w="362585"/>
                <a:gridCol w="361314"/>
                <a:gridCol w="361314"/>
                <a:gridCol w="361315"/>
                <a:gridCol w="382270"/>
              </a:tblGrid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38100">
                      <a:solidFill>
                        <a:srgbClr val="FF33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33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33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4" name="object 24" descr=""/>
          <p:cNvGrpSpPr/>
          <p:nvPr/>
        </p:nvGrpSpPr>
        <p:grpSpPr>
          <a:xfrm>
            <a:off x="1603288" y="1739365"/>
            <a:ext cx="3630295" cy="2150745"/>
            <a:chOff x="1603288" y="1739365"/>
            <a:chExt cx="3630295" cy="2150745"/>
          </a:xfrm>
        </p:grpSpPr>
        <p:sp>
          <p:nvSpPr>
            <p:cNvPr id="25" name="object 25" descr=""/>
            <p:cNvSpPr/>
            <p:nvPr/>
          </p:nvSpPr>
          <p:spPr>
            <a:xfrm>
              <a:off x="1683342" y="1740971"/>
              <a:ext cx="3462654" cy="2147570"/>
            </a:xfrm>
            <a:custGeom>
              <a:avLst/>
              <a:gdLst/>
              <a:ahLst/>
              <a:cxnLst/>
              <a:rect l="l" t="t" r="r" b="b"/>
              <a:pathLst>
                <a:path w="3462654" h="2147570">
                  <a:moveTo>
                    <a:pt x="0" y="1079955"/>
                  </a:moveTo>
                  <a:lnTo>
                    <a:pt x="0" y="1064004"/>
                  </a:lnTo>
                </a:path>
                <a:path w="3462654" h="2147570">
                  <a:moveTo>
                    <a:pt x="72209" y="1079955"/>
                  </a:moveTo>
                  <a:lnTo>
                    <a:pt x="72209" y="1064004"/>
                  </a:lnTo>
                </a:path>
                <a:path w="3462654" h="2147570">
                  <a:moveTo>
                    <a:pt x="144300" y="1079955"/>
                  </a:moveTo>
                  <a:lnTo>
                    <a:pt x="144300" y="1064004"/>
                  </a:lnTo>
                </a:path>
                <a:path w="3462654" h="2147570">
                  <a:moveTo>
                    <a:pt x="216390" y="1079955"/>
                  </a:moveTo>
                  <a:lnTo>
                    <a:pt x="216390" y="1064004"/>
                  </a:lnTo>
                </a:path>
                <a:path w="3462654" h="2147570">
                  <a:moveTo>
                    <a:pt x="360691" y="1079955"/>
                  </a:moveTo>
                  <a:lnTo>
                    <a:pt x="360691" y="1064004"/>
                  </a:lnTo>
                </a:path>
                <a:path w="3462654" h="2147570">
                  <a:moveTo>
                    <a:pt x="432777" y="1079955"/>
                  </a:moveTo>
                  <a:lnTo>
                    <a:pt x="432777" y="1064004"/>
                  </a:lnTo>
                </a:path>
                <a:path w="3462654" h="2147570">
                  <a:moveTo>
                    <a:pt x="504877" y="1079955"/>
                  </a:moveTo>
                  <a:lnTo>
                    <a:pt x="504877" y="1064004"/>
                  </a:lnTo>
                </a:path>
                <a:path w="3462654" h="2147570">
                  <a:moveTo>
                    <a:pt x="577072" y="1079955"/>
                  </a:moveTo>
                  <a:lnTo>
                    <a:pt x="577072" y="1064004"/>
                  </a:lnTo>
                </a:path>
                <a:path w="3462654" h="2147570">
                  <a:moveTo>
                    <a:pt x="721272" y="1079955"/>
                  </a:moveTo>
                  <a:lnTo>
                    <a:pt x="721272" y="1064004"/>
                  </a:lnTo>
                </a:path>
                <a:path w="3462654" h="2147570">
                  <a:moveTo>
                    <a:pt x="793468" y="1079955"/>
                  </a:moveTo>
                  <a:lnTo>
                    <a:pt x="793468" y="1064004"/>
                  </a:lnTo>
                </a:path>
                <a:path w="3462654" h="2147570">
                  <a:moveTo>
                    <a:pt x="865568" y="1079955"/>
                  </a:moveTo>
                  <a:lnTo>
                    <a:pt x="865568" y="1064004"/>
                  </a:lnTo>
                </a:path>
                <a:path w="3462654" h="2147570">
                  <a:moveTo>
                    <a:pt x="937668" y="1079955"/>
                  </a:moveTo>
                  <a:lnTo>
                    <a:pt x="937668" y="1064004"/>
                  </a:lnTo>
                </a:path>
                <a:path w="3462654" h="2147570">
                  <a:moveTo>
                    <a:pt x="1081963" y="1079955"/>
                  </a:moveTo>
                  <a:lnTo>
                    <a:pt x="1081963" y="1064004"/>
                  </a:lnTo>
                </a:path>
                <a:path w="3462654" h="2147570">
                  <a:moveTo>
                    <a:pt x="1154064" y="1079955"/>
                  </a:moveTo>
                  <a:lnTo>
                    <a:pt x="1154064" y="1064004"/>
                  </a:lnTo>
                </a:path>
                <a:path w="3462654" h="2147570">
                  <a:moveTo>
                    <a:pt x="1226164" y="1079955"/>
                  </a:moveTo>
                  <a:lnTo>
                    <a:pt x="1226164" y="1064004"/>
                  </a:lnTo>
                </a:path>
                <a:path w="3462654" h="2147570">
                  <a:moveTo>
                    <a:pt x="1298359" y="1079955"/>
                  </a:moveTo>
                  <a:lnTo>
                    <a:pt x="1298359" y="1064004"/>
                  </a:lnTo>
                </a:path>
                <a:path w="3462654" h="2147570">
                  <a:moveTo>
                    <a:pt x="1442512" y="1079955"/>
                  </a:moveTo>
                  <a:lnTo>
                    <a:pt x="1442512" y="1064004"/>
                  </a:lnTo>
                </a:path>
                <a:path w="3462654" h="2147570">
                  <a:moveTo>
                    <a:pt x="1514755" y="1079955"/>
                  </a:moveTo>
                  <a:lnTo>
                    <a:pt x="1514755" y="1064004"/>
                  </a:lnTo>
                </a:path>
                <a:path w="3462654" h="2147570">
                  <a:moveTo>
                    <a:pt x="1586855" y="1079955"/>
                  </a:moveTo>
                  <a:lnTo>
                    <a:pt x="1586855" y="1064004"/>
                  </a:lnTo>
                </a:path>
                <a:path w="3462654" h="2147570">
                  <a:moveTo>
                    <a:pt x="1658907" y="1079955"/>
                  </a:moveTo>
                  <a:lnTo>
                    <a:pt x="1658907" y="1064004"/>
                  </a:lnTo>
                </a:path>
                <a:path w="3462654" h="2147570">
                  <a:moveTo>
                    <a:pt x="1803203" y="1079955"/>
                  </a:moveTo>
                  <a:lnTo>
                    <a:pt x="1803203" y="1064004"/>
                  </a:lnTo>
                </a:path>
                <a:path w="3462654" h="2147570">
                  <a:moveTo>
                    <a:pt x="1875303" y="1079955"/>
                  </a:moveTo>
                  <a:lnTo>
                    <a:pt x="1875303" y="1064004"/>
                  </a:lnTo>
                </a:path>
                <a:path w="3462654" h="2147570">
                  <a:moveTo>
                    <a:pt x="1947546" y="1079955"/>
                  </a:moveTo>
                  <a:lnTo>
                    <a:pt x="1947546" y="1064004"/>
                  </a:lnTo>
                </a:path>
                <a:path w="3462654" h="2147570">
                  <a:moveTo>
                    <a:pt x="2019599" y="1079955"/>
                  </a:moveTo>
                  <a:lnTo>
                    <a:pt x="2019599" y="1064004"/>
                  </a:lnTo>
                </a:path>
                <a:path w="3462654" h="2147570">
                  <a:moveTo>
                    <a:pt x="2163894" y="1079955"/>
                  </a:moveTo>
                  <a:lnTo>
                    <a:pt x="2163894" y="1064004"/>
                  </a:lnTo>
                </a:path>
                <a:path w="3462654" h="2147570">
                  <a:moveTo>
                    <a:pt x="2235994" y="1079955"/>
                  </a:moveTo>
                  <a:lnTo>
                    <a:pt x="2235994" y="1064004"/>
                  </a:lnTo>
                </a:path>
                <a:path w="3462654" h="2147570">
                  <a:moveTo>
                    <a:pt x="2308094" y="1079955"/>
                  </a:moveTo>
                  <a:lnTo>
                    <a:pt x="2308094" y="1064004"/>
                  </a:lnTo>
                </a:path>
                <a:path w="3462654" h="2147570">
                  <a:moveTo>
                    <a:pt x="2380194" y="1079955"/>
                  </a:moveTo>
                  <a:lnTo>
                    <a:pt x="2380194" y="1064004"/>
                  </a:lnTo>
                </a:path>
                <a:path w="3462654" h="2147570">
                  <a:moveTo>
                    <a:pt x="2524490" y="1079955"/>
                  </a:moveTo>
                  <a:lnTo>
                    <a:pt x="2524490" y="1064004"/>
                  </a:lnTo>
                </a:path>
                <a:path w="3462654" h="2147570">
                  <a:moveTo>
                    <a:pt x="2596590" y="1079955"/>
                  </a:moveTo>
                  <a:lnTo>
                    <a:pt x="2596590" y="1064004"/>
                  </a:lnTo>
                </a:path>
                <a:path w="3462654" h="2147570">
                  <a:moveTo>
                    <a:pt x="2668785" y="1079955"/>
                  </a:moveTo>
                  <a:lnTo>
                    <a:pt x="2668785" y="1064004"/>
                  </a:lnTo>
                </a:path>
                <a:path w="3462654" h="2147570">
                  <a:moveTo>
                    <a:pt x="2740886" y="1079955"/>
                  </a:moveTo>
                  <a:lnTo>
                    <a:pt x="2740886" y="1064004"/>
                  </a:lnTo>
                </a:path>
                <a:path w="3462654" h="2147570">
                  <a:moveTo>
                    <a:pt x="2885181" y="1079955"/>
                  </a:moveTo>
                  <a:lnTo>
                    <a:pt x="2885181" y="1064004"/>
                  </a:lnTo>
                </a:path>
                <a:path w="3462654" h="2147570">
                  <a:moveTo>
                    <a:pt x="2957281" y="1079955"/>
                  </a:moveTo>
                  <a:lnTo>
                    <a:pt x="2957281" y="1064004"/>
                  </a:lnTo>
                </a:path>
                <a:path w="3462654" h="2147570">
                  <a:moveTo>
                    <a:pt x="3029381" y="1079955"/>
                  </a:moveTo>
                  <a:lnTo>
                    <a:pt x="3029381" y="1064004"/>
                  </a:lnTo>
                </a:path>
                <a:path w="3462654" h="2147570">
                  <a:moveTo>
                    <a:pt x="3101577" y="1079955"/>
                  </a:moveTo>
                  <a:lnTo>
                    <a:pt x="3101577" y="1064004"/>
                  </a:lnTo>
                </a:path>
                <a:path w="3462654" h="2147570">
                  <a:moveTo>
                    <a:pt x="3245777" y="1079955"/>
                  </a:moveTo>
                  <a:lnTo>
                    <a:pt x="3245777" y="1064004"/>
                  </a:lnTo>
                </a:path>
                <a:path w="3462654" h="2147570">
                  <a:moveTo>
                    <a:pt x="3317972" y="1079955"/>
                  </a:moveTo>
                  <a:lnTo>
                    <a:pt x="3317972" y="1064004"/>
                  </a:lnTo>
                </a:path>
                <a:path w="3462654" h="2147570">
                  <a:moveTo>
                    <a:pt x="3390073" y="1079955"/>
                  </a:moveTo>
                  <a:lnTo>
                    <a:pt x="3390073" y="1064004"/>
                  </a:lnTo>
                </a:path>
                <a:path w="3462654" h="2147570">
                  <a:moveTo>
                    <a:pt x="3462125" y="1079955"/>
                  </a:moveTo>
                  <a:lnTo>
                    <a:pt x="3462125" y="1064004"/>
                  </a:lnTo>
                </a:path>
                <a:path w="3462654" h="2147570">
                  <a:moveTo>
                    <a:pt x="1718371" y="2147171"/>
                  </a:moveTo>
                  <a:lnTo>
                    <a:pt x="1739543" y="2147171"/>
                  </a:lnTo>
                </a:path>
                <a:path w="3462654" h="2147570">
                  <a:moveTo>
                    <a:pt x="1718371" y="2102399"/>
                  </a:moveTo>
                  <a:lnTo>
                    <a:pt x="1739543" y="2102399"/>
                  </a:lnTo>
                </a:path>
                <a:path w="3462654" h="2147570">
                  <a:moveTo>
                    <a:pt x="1718371" y="2057717"/>
                  </a:moveTo>
                  <a:lnTo>
                    <a:pt x="1739543" y="2057717"/>
                  </a:lnTo>
                </a:path>
                <a:path w="3462654" h="2147570">
                  <a:moveTo>
                    <a:pt x="1718371" y="2012945"/>
                  </a:moveTo>
                  <a:lnTo>
                    <a:pt x="1739543" y="2012945"/>
                  </a:lnTo>
                </a:path>
                <a:path w="3462654" h="2147570">
                  <a:moveTo>
                    <a:pt x="1718371" y="1923495"/>
                  </a:moveTo>
                  <a:lnTo>
                    <a:pt x="1739543" y="1923495"/>
                  </a:lnTo>
                </a:path>
                <a:path w="3462654" h="2147570">
                  <a:moveTo>
                    <a:pt x="1718371" y="1878809"/>
                  </a:moveTo>
                  <a:lnTo>
                    <a:pt x="1739543" y="1878809"/>
                  </a:lnTo>
                </a:path>
                <a:path w="3462654" h="2147570">
                  <a:moveTo>
                    <a:pt x="1718371" y="1834056"/>
                  </a:moveTo>
                  <a:lnTo>
                    <a:pt x="1739543" y="1834056"/>
                  </a:lnTo>
                </a:path>
                <a:path w="3462654" h="2147570">
                  <a:moveTo>
                    <a:pt x="1718371" y="1789255"/>
                  </a:moveTo>
                  <a:lnTo>
                    <a:pt x="1739543" y="1789255"/>
                  </a:lnTo>
                </a:path>
                <a:path w="3462654" h="2147570">
                  <a:moveTo>
                    <a:pt x="1718371" y="1699798"/>
                  </a:moveTo>
                  <a:lnTo>
                    <a:pt x="1739543" y="1699798"/>
                  </a:lnTo>
                </a:path>
                <a:path w="3462654" h="2147570">
                  <a:moveTo>
                    <a:pt x="1718371" y="1655141"/>
                  </a:moveTo>
                  <a:lnTo>
                    <a:pt x="1739543" y="1655141"/>
                  </a:lnTo>
                </a:path>
                <a:path w="3462654" h="2147570">
                  <a:moveTo>
                    <a:pt x="1718371" y="1610376"/>
                  </a:moveTo>
                  <a:lnTo>
                    <a:pt x="1739543" y="1610376"/>
                  </a:lnTo>
                </a:path>
                <a:path w="3462654" h="2147570">
                  <a:moveTo>
                    <a:pt x="1718371" y="1565683"/>
                  </a:moveTo>
                  <a:lnTo>
                    <a:pt x="1739543" y="1565683"/>
                  </a:lnTo>
                </a:path>
                <a:path w="3462654" h="2147570">
                  <a:moveTo>
                    <a:pt x="1718371" y="1476226"/>
                  </a:moveTo>
                  <a:lnTo>
                    <a:pt x="1739543" y="1476226"/>
                  </a:lnTo>
                </a:path>
                <a:path w="3462654" h="2147570">
                  <a:moveTo>
                    <a:pt x="1718371" y="1431461"/>
                  </a:moveTo>
                  <a:lnTo>
                    <a:pt x="1739543" y="1431461"/>
                  </a:lnTo>
                </a:path>
                <a:path w="3462654" h="2147570">
                  <a:moveTo>
                    <a:pt x="1718371" y="1386697"/>
                  </a:moveTo>
                  <a:lnTo>
                    <a:pt x="1739543" y="1386697"/>
                  </a:lnTo>
                </a:path>
                <a:path w="3462654" h="2147570">
                  <a:moveTo>
                    <a:pt x="1718371" y="1342004"/>
                  </a:moveTo>
                  <a:lnTo>
                    <a:pt x="1739543" y="1342004"/>
                  </a:lnTo>
                </a:path>
                <a:path w="3462654" h="2147570">
                  <a:moveTo>
                    <a:pt x="1718371" y="1252547"/>
                  </a:moveTo>
                  <a:lnTo>
                    <a:pt x="1739543" y="1252547"/>
                  </a:lnTo>
                </a:path>
                <a:path w="3462654" h="2147570">
                  <a:moveTo>
                    <a:pt x="1718371" y="1207782"/>
                  </a:moveTo>
                  <a:lnTo>
                    <a:pt x="1739543" y="1207782"/>
                  </a:lnTo>
                </a:path>
                <a:path w="3462654" h="2147570">
                  <a:moveTo>
                    <a:pt x="1718371" y="1163089"/>
                  </a:moveTo>
                  <a:lnTo>
                    <a:pt x="1739543" y="1163089"/>
                  </a:lnTo>
                </a:path>
                <a:path w="3462654" h="2147570">
                  <a:moveTo>
                    <a:pt x="1718371" y="1118325"/>
                  </a:moveTo>
                  <a:lnTo>
                    <a:pt x="1739543" y="1118325"/>
                  </a:lnTo>
                </a:path>
                <a:path w="3462654" h="2147570">
                  <a:moveTo>
                    <a:pt x="1718371" y="1028867"/>
                  </a:moveTo>
                  <a:lnTo>
                    <a:pt x="1739543" y="1028867"/>
                  </a:lnTo>
                </a:path>
                <a:path w="3462654" h="2147570">
                  <a:moveTo>
                    <a:pt x="1718371" y="984103"/>
                  </a:moveTo>
                  <a:lnTo>
                    <a:pt x="1739543" y="984103"/>
                  </a:lnTo>
                </a:path>
                <a:path w="3462654" h="2147570">
                  <a:moveTo>
                    <a:pt x="1718371" y="939410"/>
                  </a:moveTo>
                  <a:lnTo>
                    <a:pt x="1739543" y="939410"/>
                  </a:lnTo>
                </a:path>
                <a:path w="3462654" h="2147570">
                  <a:moveTo>
                    <a:pt x="1718371" y="894645"/>
                  </a:moveTo>
                  <a:lnTo>
                    <a:pt x="1739543" y="894645"/>
                  </a:lnTo>
                </a:path>
                <a:path w="3462654" h="2147570">
                  <a:moveTo>
                    <a:pt x="1718371" y="805188"/>
                  </a:moveTo>
                  <a:lnTo>
                    <a:pt x="1739543" y="805188"/>
                  </a:lnTo>
                </a:path>
                <a:path w="3462654" h="2147570">
                  <a:moveTo>
                    <a:pt x="1718371" y="760495"/>
                  </a:moveTo>
                  <a:lnTo>
                    <a:pt x="1739543" y="760495"/>
                  </a:lnTo>
                </a:path>
                <a:path w="3462654" h="2147570">
                  <a:moveTo>
                    <a:pt x="1718371" y="715730"/>
                  </a:moveTo>
                  <a:lnTo>
                    <a:pt x="1739543" y="715730"/>
                  </a:lnTo>
                </a:path>
                <a:path w="3462654" h="2147570">
                  <a:moveTo>
                    <a:pt x="1718371" y="670966"/>
                  </a:moveTo>
                  <a:lnTo>
                    <a:pt x="1739543" y="670966"/>
                  </a:lnTo>
                </a:path>
                <a:path w="3462654" h="2147570">
                  <a:moveTo>
                    <a:pt x="1718371" y="581508"/>
                  </a:moveTo>
                  <a:lnTo>
                    <a:pt x="1739543" y="581508"/>
                  </a:lnTo>
                </a:path>
                <a:path w="3462654" h="2147570">
                  <a:moveTo>
                    <a:pt x="1718371" y="536816"/>
                  </a:moveTo>
                  <a:lnTo>
                    <a:pt x="1739543" y="536816"/>
                  </a:lnTo>
                </a:path>
                <a:path w="3462654" h="2147570">
                  <a:moveTo>
                    <a:pt x="1718371" y="492051"/>
                  </a:moveTo>
                  <a:lnTo>
                    <a:pt x="1739543" y="492051"/>
                  </a:lnTo>
                </a:path>
                <a:path w="3462654" h="2147570">
                  <a:moveTo>
                    <a:pt x="1718371" y="447358"/>
                  </a:moveTo>
                  <a:lnTo>
                    <a:pt x="1739543" y="447358"/>
                  </a:lnTo>
                </a:path>
                <a:path w="3462654" h="2147570">
                  <a:moveTo>
                    <a:pt x="1718371" y="357937"/>
                  </a:moveTo>
                  <a:lnTo>
                    <a:pt x="1739543" y="357937"/>
                  </a:lnTo>
                </a:path>
                <a:path w="3462654" h="2147570">
                  <a:moveTo>
                    <a:pt x="1718371" y="313136"/>
                  </a:moveTo>
                  <a:lnTo>
                    <a:pt x="1739543" y="313136"/>
                  </a:lnTo>
                </a:path>
                <a:path w="3462654" h="2147570">
                  <a:moveTo>
                    <a:pt x="1718371" y="268372"/>
                  </a:moveTo>
                  <a:lnTo>
                    <a:pt x="1739543" y="268372"/>
                  </a:lnTo>
                </a:path>
                <a:path w="3462654" h="2147570">
                  <a:moveTo>
                    <a:pt x="1718371" y="223679"/>
                  </a:moveTo>
                  <a:lnTo>
                    <a:pt x="1739543" y="223679"/>
                  </a:lnTo>
                </a:path>
                <a:path w="3462654" h="2147570">
                  <a:moveTo>
                    <a:pt x="1718371" y="134257"/>
                  </a:moveTo>
                  <a:lnTo>
                    <a:pt x="1739543" y="134257"/>
                  </a:lnTo>
                </a:path>
                <a:path w="3462654" h="2147570">
                  <a:moveTo>
                    <a:pt x="1718371" y="89457"/>
                  </a:moveTo>
                  <a:lnTo>
                    <a:pt x="1739543" y="89457"/>
                  </a:lnTo>
                </a:path>
                <a:path w="3462654" h="2147570">
                  <a:moveTo>
                    <a:pt x="1718371" y="44800"/>
                  </a:moveTo>
                  <a:lnTo>
                    <a:pt x="1739543" y="44800"/>
                  </a:lnTo>
                </a:path>
                <a:path w="3462654" h="2147570">
                  <a:moveTo>
                    <a:pt x="1718371" y="0"/>
                  </a:moveTo>
                  <a:lnTo>
                    <a:pt x="1739543" y="0"/>
                  </a:lnTo>
                </a:path>
              </a:pathLst>
            </a:custGeom>
            <a:ln w="37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88" y="1878107"/>
              <a:ext cx="3630174" cy="1866778"/>
            </a:xfrm>
            <a:prstGeom prst="rect">
              <a:avLst/>
            </a:prstGeom>
          </p:spPr>
        </p:pic>
      </p:grp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1579868" y="1665639"/>
          <a:ext cx="3672840" cy="226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/>
                <a:gridCol w="360680"/>
                <a:gridCol w="360680"/>
                <a:gridCol w="360679"/>
                <a:gridCol w="358775"/>
                <a:gridCol w="361950"/>
                <a:gridCol w="360680"/>
                <a:gridCol w="360680"/>
                <a:gridCol w="360679"/>
                <a:gridCol w="381000"/>
              </a:tblGrid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8" name="object 28" descr=""/>
          <p:cNvGrpSpPr/>
          <p:nvPr/>
        </p:nvGrpSpPr>
        <p:grpSpPr>
          <a:xfrm>
            <a:off x="5225385" y="1311733"/>
            <a:ext cx="2299970" cy="1217930"/>
            <a:chOff x="5225385" y="1311733"/>
            <a:chExt cx="2299970" cy="1217930"/>
          </a:xfrm>
        </p:grpSpPr>
        <p:sp>
          <p:nvSpPr>
            <p:cNvPr id="29" name="object 29" descr=""/>
            <p:cNvSpPr/>
            <p:nvPr/>
          </p:nvSpPr>
          <p:spPr>
            <a:xfrm>
              <a:off x="5225385" y="1311733"/>
              <a:ext cx="1965960" cy="927100"/>
            </a:xfrm>
            <a:custGeom>
              <a:avLst/>
              <a:gdLst/>
              <a:ahLst/>
              <a:cxnLst/>
              <a:rect l="l" t="t" r="r" b="b"/>
              <a:pathLst>
                <a:path w="1965959" h="927100">
                  <a:moveTo>
                    <a:pt x="1908905" y="44202"/>
                  </a:moveTo>
                  <a:lnTo>
                    <a:pt x="7955" y="917842"/>
                  </a:lnTo>
                  <a:lnTo>
                    <a:pt x="11932" y="926498"/>
                  </a:lnTo>
                  <a:lnTo>
                    <a:pt x="1898046" y="59675"/>
                  </a:lnTo>
                  <a:lnTo>
                    <a:pt x="1908905" y="44202"/>
                  </a:lnTo>
                  <a:close/>
                </a:path>
                <a:path w="1965959" h="927100">
                  <a:moveTo>
                    <a:pt x="1886111" y="33712"/>
                  </a:moveTo>
                  <a:lnTo>
                    <a:pt x="0" y="900532"/>
                  </a:lnTo>
                  <a:lnTo>
                    <a:pt x="3977" y="909187"/>
                  </a:lnTo>
                  <a:lnTo>
                    <a:pt x="1904926" y="35548"/>
                  </a:lnTo>
                  <a:lnTo>
                    <a:pt x="1886111" y="33712"/>
                  </a:lnTo>
                  <a:close/>
                </a:path>
                <a:path w="1965959" h="927100">
                  <a:moveTo>
                    <a:pt x="1954518" y="28950"/>
                  </a:moveTo>
                  <a:lnTo>
                    <a:pt x="1942090" y="28950"/>
                  </a:lnTo>
                  <a:lnTo>
                    <a:pt x="1946067" y="37605"/>
                  </a:lnTo>
                  <a:lnTo>
                    <a:pt x="1898046" y="59675"/>
                  </a:lnTo>
                  <a:lnTo>
                    <a:pt x="1866860" y="104113"/>
                  </a:lnTo>
                  <a:lnTo>
                    <a:pt x="1868421" y="113023"/>
                  </a:lnTo>
                  <a:lnTo>
                    <a:pt x="1881339" y="122088"/>
                  </a:lnTo>
                  <a:lnTo>
                    <a:pt x="1890250" y="120528"/>
                  </a:lnTo>
                  <a:lnTo>
                    <a:pt x="1954518" y="28950"/>
                  </a:lnTo>
                  <a:close/>
                </a:path>
                <a:path w="1965959" h="927100">
                  <a:moveTo>
                    <a:pt x="1923739" y="37384"/>
                  </a:moveTo>
                  <a:lnTo>
                    <a:pt x="1908905" y="44202"/>
                  </a:lnTo>
                  <a:lnTo>
                    <a:pt x="1898046" y="59675"/>
                  </a:lnTo>
                  <a:lnTo>
                    <a:pt x="1943370" y="38845"/>
                  </a:lnTo>
                  <a:lnTo>
                    <a:pt x="1938710" y="38845"/>
                  </a:lnTo>
                  <a:lnTo>
                    <a:pt x="1923739" y="37384"/>
                  </a:lnTo>
                  <a:close/>
                </a:path>
                <a:path w="1965959" h="927100">
                  <a:moveTo>
                    <a:pt x="1914334" y="36466"/>
                  </a:moveTo>
                  <a:lnTo>
                    <a:pt x="1908905" y="44202"/>
                  </a:lnTo>
                  <a:lnTo>
                    <a:pt x="1923739" y="37384"/>
                  </a:lnTo>
                  <a:lnTo>
                    <a:pt x="1914334" y="36466"/>
                  </a:lnTo>
                  <a:close/>
                </a:path>
                <a:path w="1965959" h="927100">
                  <a:moveTo>
                    <a:pt x="1935545" y="31958"/>
                  </a:moveTo>
                  <a:lnTo>
                    <a:pt x="1923739" y="37384"/>
                  </a:lnTo>
                  <a:lnTo>
                    <a:pt x="1938710" y="38845"/>
                  </a:lnTo>
                  <a:lnTo>
                    <a:pt x="1935545" y="31958"/>
                  </a:lnTo>
                  <a:close/>
                </a:path>
                <a:path w="1965959" h="927100">
                  <a:moveTo>
                    <a:pt x="1942090" y="28950"/>
                  </a:moveTo>
                  <a:lnTo>
                    <a:pt x="1935545" y="31958"/>
                  </a:lnTo>
                  <a:lnTo>
                    <a:pt x="1938710" y="38845"/>
                  </a:lnTo>
                  <a:lnTo>
                    <a:pt x="1943370" y="38845"/>
                  </a:lnTo>
                  <a:lnTo>
                    <a:pt x="1946067" y="37605"/>
                  </a:lnTo>
                  <a:lnTo>
                    <a:pt x="1942090" y="28950"/>
                  </a:lnTo>
                  <a:close/>
                </a:path>
                <a:path w="1965959" h="927100">
                  <a:moveTo>
                    <a:pt x="1931568" y="23304"/>
                  </a:moveTo>
                  <a:lnTo>
                    <a:pt x="1919763" y="28730"/>
                  </a:lnTo>
                  <a:lnTo>
                    <a:pt x="1914334" y="36466"/>
                  </a:lnTo>
                  <a:lnTo>
                    <a:pt x="1923739" y="37384"/>
                  </a:lnTo>
                  <a:lnTo>
                    <a:pt x="1935545" y="31958"/>
                  </a:lnTo>
                  <a:lnTo>
                    <a:pt x="1931568" y="23304"/>
                  </a:lnTo>
                  <a:close/>
                </a:path>
                <a:path w="1965959" h="927100">
                  <a:moveTo>
                    <a:pt x="1919763" y="28730"/>
                  </a:moveTo>
                  <a:lnTo>
                    <a:pt x="1904926" y="35548"/>
                  </a:lnTo>
                  <a:lnTo>
                    <a:pt x="1914334" y="36466"/>
                  </a:lnTo>
                  <a:lnTo>
                    <a:pt x="1919763" y="28730"/>
                  </a:lnTo>
                  <a:close/>
                </a:path>
                <a:path w="1965959" h="927100">
                  <a:moveTo>
                    <a:pt x="1934135" y="11642"/>
                  </a:moveTo>
                  <a:lnTo>
                    <a:pt x="1886111" y="33712"/>
                  </a:lnTo>
                  <a:lnTo>
                    <a:pt x="1904926" y="35548"/>
                  </a:lnTo>
                  <a:lnTo>
                    <a:pt x="1919763" y="28730"/>
                  </a:lnTo>
                  <a:lnTo>
                    <a:pt x="1928403" y="16418"/>
                  </a:lnTo>
                  <a:lnTo>
                    <a:pt x="1936330" y="16418"/>
                  </a:lnTo>
                  <a:lnTo>
                    <a:pt x="1934135" y="11642"/>
                  </a:lnTo>
                  <a:close/>
                </a:path>
                <a:path w="1965959" h="927100">
                  <a:moveTo>
                    <a:pt x="1834857" y="0"/>
                  </a:moveTo>
                  <a:lnTo>
                    <a:pt x="1827870" y="5745"/>
                  </a:lnTo>
                  <a:lnTo>
                    <a:pt x="1826337" y="21451"/>
                  </a:lnTo>
                  <a:lnTo>
                    <a:pt x="1832081" y="28440"/>
                  </a:lnTo>
                  <a:lnTo>
                    <a:pt x="1886111" y="33712"/>
                  </a:lnTo>
                  <a:lnTo>
                    <a:pt x="1934135" y="11642"/>
                  </a:lnTo>
                  <a:lnTo>
                    <a:pt x="1954151" y="11642"/>
                  </a:lnTo>
                  <a:lnTo>
                    <a:pt x="1834857" y="0"/>
                  </a:lnTo>
                  <a:close/>
                </a:path>
                <a:path w="1965959" h="927100">
                  <a:moveTo>
                    <a:pt x="1954151" y="11642"/>
                  </a:moveTo>
                  <a:lnTo>
                    <a:pt x="1934135" y="11642"/>
                  </a:lnTo>
                  <a:lnTo>
                    <a:pt x="1938112" y="20297"/>
                  </a:lnTo>
                  <a:lnTo>
                    <a:pt x="1931568" y="23304"/>
                  </a:lnTo>
                  <a:lnTo>
                    <a:pt x="1935545" y="31958"/>
                  </a:lnTo>
                  <a:lnTo>
                    <a:pt x="1942090" y="28950"/>
                  </a:lnTo>
                  <a:lnTo>
                    <a:pt x="1954518" y="28950"/>
                  </a:lnTo>
                  <a:lnTo>
                    <a:pt x="1965863" y="12785"/>
                  </a:lnTo>
                  <a:lnTo>
                    <a:pt x="1954151" y="11642"/>
                  </a:lnTo>
                  <a:close/>
                </a:path>
                <a:path w="1965959" h="927100">
                  <a:moveTo>
                    <a:pt x="1928403" y="16418"/>
                  </a:moveTo>
                  <a:lnTo>
                    <a:pt x="1919763" y="28730"/>
                  </a:lnTo>
                  <a:lnTo>
                    <a:pt x="1931568" y="23304"/>
                  </a:lnTo>
                  <a:lnTo>
                    <a:pt x="1928403" y="16418"/>
                  </a:lnTo>
                  <a:close/>
                </a:path>
                <a:path w="1965959" h="927100">
                  <a:moveTo>
                    <a:pt x="1936330" y="16418"/>
                  </a:moveTo>
                  <a:lnTo>
                    <a:pt x="1928403" y="16418"/>
                  </a:lnTo>
                  <a:lnTo>
                    <a:pt x="1931568" y="23304"/>
                  </a:lnTo>
                  <a:lnTo>
                    <a:pt x="1938112" y="20297"/>
                  </a:lnTo>
                  <a:lnTo>
                    <a:pt x="1936330" y="1641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87241" y="2159848"/>
              <a:ext cx="737870" cy="369570"/>
            </a:xfrm>
            <a:custGeom>
              <a:avLst/>
              <a:gdLst/>
              <a:ahLst/>
              <a:cxnLst/>
              <a:rect l="l" t="t" r="r" b="b"/>
              <a:pathLst>
                <a:path w="737870" h="369569">
                  <a:moveTo>
                    <a:pt x="737509" y="0"/>
                  </a:moveTo>
                  <a:lnTo>
                    <a:pt x="0" y="0"/>
                  </a:lnTo>
                  <a:lnTo>
                    <a:pt x="0" y="369235"/>
                  </a:lnTo>
                  <a:lnTo>
                    <a:pt x="737509" y="369235"/>
                  </a:lnTo>
                  <a:lnTo>
                    <a:pt x="737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885393" y="3145028"/>
            <a:ext cx="586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 baseline="-13888" sz="1800" spc="-15" i="1">
                <a:solidFill>
                  <a:srgbClr val="0000FF"/>
                </a:solidFill>
                <a:latin typeface="Times New Roman"/>
                <a:cs typeface="Times New Roman"/>
              </a:rPr>
              <a:t>line</a:t>
            </a:r>
            <a:r>
              <a:rPr dirty="0" sz="1800" spc="-1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2" name="object 32" descr=""/>
          <p:cNvSpPr txBox="1"/>
          <p:nvPr/>
        </p:nvSpPr>
        <p:spPr>
          <a:xfrm>
            <a:off x="6846931" y="2178811"/>
            <a:ext cx="624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baseline="-13888" sz="1800" spc="-15" i="1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96513" y="3145028"/>
            <a:ext cx="586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 baseline="-13888" sz="1800" spc="-15" i="1">
                <a:solidFill>
                  <a:srgbClr val="0000FF"/>
                </a:solidFill>
                <a:latin typeface="Times New Roman"/>
                <a:cs typeface="Times New Roman"/>
              </a:rPr>
              <a:t>line</a:t>
            </a:r>
            <a:r>
              <a:rPr dirty="0" sz="1800" spc="-1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58051" y="2178811"/>
            <a:ext cx="624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baseline="-13888" sz="1800" spc="-15" i="1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dirty="0" sz="1800" spc="-1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Two-</a:t>
            </a:r>
            <a:r>
              <a:rPr dirty="0"/>
              <a:t>Boost</a:t>
            </a:r>
            <a:r>
              <a:rPr dirty="0" spc="-15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/>
              <a:t>vs</a:t>
            </a:r>
            <a:r>
              <a:rPr dirty="0" spc="-20"/>
              <a:t> </a:t>
            </a:r>
            <a:r>
              <a:rPr dirty="0"/>
              <a:t>Interleaving</a:t>
            </a:r>
            <a:r>
              <a:rPr dirty="0" spc="5"/>
              <a:t> </a:t>
            </a:r>
            <a:r>
              <a:rPr dirty="0"/>
              <a:t>-</a:t>
            </a:r>
            <a:r>
              <a:rPr dirty="0" spc="-10"/>
              <a:t> </a:t>
            </a:r>
            <a:r>
              <a:rPr dirty="0"/>
              <a:t>Efficiency</a:t>
            </a:r>
            <a:r>
              <a:rPr dirty="0" spc="-20"/>
              <a:t> </a:t>
            </a:r>
            <a:r>
              <a:rPr dirty="0"/>
              <a:t>@</a:t>
            </a:r>
            <a:r>
              <a:rPr dirty="0" spc="-15"/>
              <a:t> </a:t>
            </a:r>
            <a:r>
              <a:rPr dirty="0"/>
              <a:t>90</a:t>
            </a:r>
            <a:r>
              <a:rPr dirty="0" spc="-20"/>
              <a:t> </a:t>
            </a:r>
            <a:r>
              <a:rPr dirty="0" spc="-50"/>
              <a:t>V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32096" y="5311140"/>
            <a:ext cx="777938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Light-</a:t>
            </a:r>
            <a:r>
              <a:rPr dirty="0" sz="2000">
                <a:latin typeface="Arial"/>
                <a:cs typeface="Arial"/>
              </a:rPr>
              <a:t>Load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Management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Functions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being disabled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both </a:t>
            </a:r>
            <a:r>
              <a:rPr dirty="0" sz="2000" spc="-10">
                <a:latin typeface="Arial"/>
                <a:cs typeface="Arial"/>
              </a:rPr>
              <a:t>circuits (soft-</a:t>
            </a:r>
            <a:r>
              <a:rPr dirty="0" sz="2000">
                <a:latin typeface="Arial"/>
                <a:cs typeface="Arial"/>
              </a:rPr>
              <a:t>skip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NCP1605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Frequency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Foldback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">
                <a:latin typeface="Arial"/>
                <a:cs typeface="Arial"/>
              </a:rPr>
              <a:t> NCP1631)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14436" y="2254911"/>
            <a:ext cx="212090" cy="11283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1645"/>
              </a:lnSpc>
            </a:pPr>
            <a:r>
              <a:rPr dirty="0" sz="1500">
                <a:latin typeface="Times New Roman"/>
                <a:cs typeface="Times New Roman"/>
              </a:rPr>
              <a:t>Efficiency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54114" y="996739"/>
            <a:ext cx="6894195" cy="403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sz="950" spc="-20">
                <a:latin typeface="Arial"/>
                <a:cs typeface="Arial"/>
              </a:rPr>
              <a:t>97.0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96.5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96.0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95.5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95.0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94.5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94.0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93.5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93.0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92.5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92.0</a:t>
            </a:r>
            <a:endParaRPr sz="95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0"/>
              </a:spcBef>
              <a:tabLst>
                <a:tab pos="866775" algn="l"/>
                <a:tab pos="1451610" algn="l"/>
                <a:tab pos="2037080" algn="l"/>
                <a:tab pos="2622550" algn="l"/>
                <a:tab pos="3207385" algn="l"/>
                <a:tab pos="3792854" algn="l"/>
                <a:tab pos="4378325" algn="l"/>
                <a:tab pos="4963795" algn="l"/>
                <a:tab pos="5549265" algn="l"/>
                <a:tab pos="6099810" algn="l"/>
                <a:tab pos="6684645" algn="l"/>
              </a:tabLst>
            </a:pPr>
            <a:r>
              <a:rPr dirty="0" sz="950" spc="-50">
                <a:latin typeface="Arial"/>
                <a:cs typeface="Arial"/>
              </a:rPr>
              <a:t>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20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30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40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50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60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70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80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90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100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  <a:p>
            <a:pPr algn="ctr" marL="244475">
              <a:lnSpc>
                <a:spcPct val="100000"/>
              </a:lnSpc>
              <a:spcBef>
                <a:spcPts val="175"/>
              </a:spcBef>
            </a:pPr>
            <a:r>
              <a:rPr dirty="0" sz="1500">
                <a:latin typeface="Times New Roman"/>
                <a:cs typeface="Times New Roman"/>
              </a:rPr>
              <a:t>Load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35629" y="2243267"/>
            <a:ext cx="212090" cy="11283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1645"/>
              </a:lnSpc>
            </a:pPr>
            <a:r>
              <a:rPr dirty="0" sz="1500">
                <a:latin typeface="Times New Roman"/>
                <a:cs typeface="Times New Roman"/>
              </a:rPr>
              <a:t>Efficiency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54114" y="979669"/>
            <a:ext cx="6896100" cy="404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sz="950" spc="-20">
                <a:latin typeface="Arial"/>
                <a:cs typeface="Arial"/>
              </a:rPr>
              <a:t>97.0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96.5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96.0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95.5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95.0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94.5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94.0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93.5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ts val="725"/>
              </a:lnSpc>
            </a:pPr>
            <a:r>
              <a:rPr dirty="0" sz="950" spc="-20">
                <a:latin typeface="Arial"/>
                <a:cs typeface="Arial"/>
              </a:rPr>
              <a:t>93.0</a:t>
            </a:r>
            <a:endParaRPr sz="950">
              <a:latin typeface="Arial"/>
              <a:cs typeface="Arial"/>
            </a:endParaRPr>
          </a:p>
          <a:p>
            <a:pPr marL="3529329">
              <a:lnSpc>
                <a:spcPts val="1985"/>
              </a:lnSpc>
            </a:pPr>
            <a:r>
              <a:rPr dirty="0" sz="2000" i="1">
                <a:latin typeface="Times New Roman"/>
                <a:cs typeface="Times New Roman"/>
              </a:rPr>
              <a:t>R</a:t>
            </a:r>
            <a:r>
              <a:rPr dirty="0" baseline="-17094" sz="1950" i="1">
                <a:latin typeface="Times New Roman"/>
                <a:cs typeface="Times New Roman"/>
              </a:rPr>
              <a:t>DS</a:t>
            </a:r>
            <a:r>
              <a:rPr dirty="0" baseline="-17094" sz="1950">
                <a:latin typeface="Times New Roman"/>
                <a:cs typeface="Times New Roman"/>
              </a:rPr>
              <a:t>(</a:t>
            </a:r>
            <a:r>
              <a:rPr dirty="0" baseline="-17094" sz="1950" i="1">
                <a:latin typeface="Times New Roman"/>
                <a:cs typeface="Times New Roman"/>
              </a:rPr>
              <a:t>on</a:t>
            </a:r>
            <a:r>
              <a:rPr dirty="0" baseline="-17094" sz="1950">
                <a:latin typeface="Times New Roman"/>
                <a:cs typeface="Times New Roman"/>
              </a:rPr>
              <a:t>)</a:t>
            </a:r>
            <a:r>
              <a:rPr dirty="0" baseline="-17094" sz="1950" spc="28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99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</a:t>
            </a:r>
            <a:r>
              <a:rPr dirty="0" sz="2000">
                <a:latin typeface="Symbol"/>
                <a:cs typeface="Symbol"/>
              </a:rPr>
              <a:t>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@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25°C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dirty="0" sz="950" spc="-20">
                <a:latin typeface="Arial"/>
                <a:cs typeface="Arial"/>
              </a:rPr>
              <a:t>92.5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92.0</a:t>
            </a:r>
            <a:endParaRPr sz="95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5"/>
              </a:spcBef>
              <a:tabLst>
                <a:tab pos="866775" algn="l"/>
                <a:tab pos="1452245" algn="l"/>
                <a:tab pos="2037714" algn="l"/>
                <a:tab pos="2623185" algn="l"/>
                <a:tab pos="3208655" algn="l"/>
                <a:tab pos="3794125" algn="l"/>
                <a:tab pos="4379595" algn="l"/>
                <a:tab pos="4965065" algn="l"/>
                <a:tab pos="5550535" algn="l"/>
                <a:tab pos="6101715" algn="l"/>
                <a:tab pos="6687184" algn="l"/>
              </a:tabLst>
            </a:pPr>
            <a:r>
              <a:rPr dirty="0" sz="950" spc="-50">
                <a:latin typeface="Arial"/>
                <a:cs typeface="Arial"/>
              </a:rPr>
              <a:t>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20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30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40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50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60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70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80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90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100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  <a:p>
            <a:pPr algn="ctr" marL="245110">
              <a:lnSpc>
                <a:spcPct val="100000"/>
              </a:lnSpc>
              <a:spcBef>
                <a:spcPts val="175"/>
              </a:spcBef>
            </a:pPr>
            <a:r>
              <a:rPr dirty="0" sz="1500">
                <a:latin typeface="Times New Roman"/>
                <a:cs typeface="Times New Roman"/>
              </a:rPr>
              <a:t>Load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78248" y="3198019"/>
            <a:ext cx="2639695" cy="3429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2000" i="1">
                <a:latin typeface="Times New Roman"/>
                <a:cs typeface="Times New Roman"/>
              </a:rPr>
              <a:t>R</a:t>
            </a:r>
            <a:r>
              <a:rPr dirty="0" baseline="-17094" sz="1950" i="1">
                <a:latin typeface="Times New Roman"/>
                <a:cs typeface="Times New Roman"/>
              </a:rPr>
              <a:t>DS</a:t>
            </a:r>
            <a:r>
              <a:rPr dirty="0" baseline="-17094" sz="1950">
                <a:latin typeface="Times New Roman"/>
                <a:cs typeface="Times New Roman"/>
              </a:rPr>
              <a:t>(</a:t>
            </a:r>
            <a:r>
              <a:rPr dirty="0" baseline="-17094" sz="1950" i="1">
                <a:latin typeface="Times New Roman"/>
                <a:cs typeface="Times New Roman"/>
              </a:rPr>
              <a:t>on</a:t>
            </a:r>
            <a:r>
              <a:rPr dirty="0" baseline="-17094" sz="1950">
                <a:latin typeface="Times New Roman"/>
                <a:cs typeface="Times New Roman"/>
              </a:rPr>
              <a:t>)</a:t>
            </a:r>
            <a:r>
              <a:rPr dirty="0" baseline="-17094" sz="1950" spc="28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250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</a:t>
            </a:r>
            <a:r>
              <a:rPr dirty="0" sz="2000">
                <a:latin typeface="Symbol"/>
                <a:cs typeface="Symbol"/>
              </a:rPr>
              <a:t>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@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145">
                <a:latin typeface="Times New Roman"/>
                <a:cs typeface="Times New Roman"/>
              </a:rPr>
              <a:t>25°C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376133" y="812610"/>
            <a:ext cx="7437120" cy="4344670"/>
            <a:chOff x="2376133" y="812610"/>
            <a:chExt cx="7437120" cy="4344670"/>
          </a:xfrm>
        </p:grpSpPr>
        <p:sp>
          <p:nvSpPr>
            <p:cNvPr id="10" name="object 10" descr=""/>
            <p:cNvSpPr/>
            <p:nvPr/>
          </p:nvSpPr>
          <p:spPr>
            <a:xfrm>
              <a:off x="2376133" y="812610"/>
              <a:ext cx="7437120" cy="4344670"/>
            </a:xfrm>
            <a:custGeom>
              <a:avLst/>
              <a:gdLst/>
              <a:ahLst/>
              <a:cxnLst/>
              <a:rect l="l" t="t" r="r" b="b"/>
              <a:pathLst>
                <a:path w="7437120" h="4344670">
                  <a:moveTo>
                    <a:pt x="7436559" y="0"/>
                  </a:moveTo>
                  <a:lnTo>
                    <a:pt x="0" y="0"/>
                  </a:lnTo>
                  <a:lnTo>
                    <a:pt x="0" y="4344134"/>
                  </a:lnTo>
                  <a:lnTo>
                    <a:pt x="7436559" y="4344134"/>
                  </a:lnTo>
                  <a:lnTo>
                    <a:pt x="743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82983" y="1052605"/>
              <a:ext cx="6461760" cy="3507104"/>
            </a:xfrm>
            <a:custGeom>
              <a:avLst/>
              <a:gdLst/>
              <a:ahLst/>
              <a:cxnLst/>
              <a:rect l="l" t="t" r="r" b="b"/>
              <a:pathLst>
                <a:path w="6461759" h="3507104">
                  <a:moveTo>
                    <a:pt x="6461189" y="0"/>
                  </a:moveTo>
                  <a:lnTo>
                    <a:pt x="0" y="0"/>
                  </a:lnTo>
                  <a:lnTo>
                    <a:pt x="0" y="3506710"/>
                  </a:lnTo>
                  <a:lnTo>
                    <a:pt x="6461189" y="3506710"/>
                  </a:lnTo>
                  <a:lnTo>
                    <a:pt x="64611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82983" y="4067838"/>
              <a:ext cx="6461760" cy="421640"/>
            </a:xfrm>
            <a:custGeom>
              <a:avLst/>
              <a:gdLst/>
              <a:ahLst/>
              <a:cxnLst/>
              <a:rect l="l" t="t" r="r" b="b"/>
              <a:pathLst>
                <a:path w="6461759" h="421639">
                  <a:moveTo>
                    <a:pt x="0" y="421264"/>
                  </a:moveTo>
                  <a:lnTo>
                    <a:pt x="6461189" y="421264"/>
                  </a:lnTo>
                </a:path>
                <a:path w="6461759" h="421639">
                  <a:moveTo>
                    <a:pt x="0" y="351053"/>
                  </a:moveTo>
                  <a:lnTo>
                    <a:pt x="6461189" y="351053"/>
                  </a:lnTo>
                </a:path>
                <a:path w="6461759" h="421639">
                  <a:moveTo>
                    <a:pt x="0" y="280843"/>
                  </a:moveTo>
                  <a:lnTo>
                    <a:pt x="6461189" y="280843"/>
                  </a:lnTo>
                </a:path>
                <a:path w="6461759" h="421639">
                  <a:moveTo>
                    <a:pt x="0" y="210632"/>
                  </a:moveTo>
                  <a:lnTo>
                    <a:pt x="6461189" y="210632"/>
                  </a:lnTo>
                </a:path>
                <a:path w="6461759" h="421639">
                  <a:moveTo>
                    <a:pt x="0" y="70210"/>
                  </a:moveTo>
                  <a:lnTo>
                    <a:pt x="6461189" y="70210"/>
                  </a:lnTo>
                </a:path>
                <a:path w="6461759" h="421639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82983" y="3367007"/>
              <a:ext cx="6461760" cy="631190"/>
            </a:xfrm>
            <a:custGeom>
              <a:avLst/>
              <a:gdLst/>
              <a:ahLst/>
              <a:cxnLst/>
              <a:rect l="l" t="t" r="r" b="b"/>
              <a:pathLst>
                <a:path w="6461759" h="631189">
                  <a:moveTo>
                    <a:pt x="0" y="630620"/>
                  </a:moveTo>
                  <a:lnTo>
                    <a:pt x="1754854" y="630620"/>
                  </a:lnTo>
                </a:path>
                <a:path w="6461759" h="631189">
                  <a:moveTo>
                    <a:pt x="6057269" y="630620"/>
                  </a:moveTo>
                  <a:lnTo>
                    <a:pt x="6461189" y="630620"/>
                  </a:lnTo>
                </a:path>
                <a:path w="6461759" h="631189">
                  <a:moveTo>
                    <a:pt x="0" y="561686"/>
                  </a:moveTo>
                  <a:lnTo>
                    <a:pt x="1754854" y="561686"/>
                  </a:lnTo>
                </a:path>
                <a:path w="6461759" h="631189">
                  <a:moveTo>
                    <a:pt x="6057269" y="561686"/>
                  </a:moveTo>
                  <a:lnTo>
                    <a:pt x="6461189" y="561686"/>
                  </a:lnTo>
                </a:path>
                <a:path w="6461759" h="631189">
                  <a:moveTo>
                    <a:pt x="0" y="421264"/>
                  </a:moveTo>
                  <a:lnTo>
                    <a:pt x="1754854" y="421264"/>
                  </a:lnTo>
                </a:path>
                <a:path w="6461759" h="631189">
                  <a:moveTo>
                    <a:pt x="6057269" y="421264"/>
                  </a:moveTo>
                  <a:lnTo>
                    <a:pt x="6461189" y="421264"/>
                  </a:lnTo>
                </a:path>
                <a:path w="6461759" h="631189">
                  <a:moveTo>
                    <a:pt x="0" y="351053"/>
                  </a:moveTo>
                  <a:lnTo>
                    <a:pt x="1754854" y="351053"/>
                  </a:lnTo>
                </a:path>
                <a:path w="6461759" h="631189">
                  <a:moveTo>
                    <a:pt x="6057269" y="351053"/>
                  </a:moveTo>
                  <a:lnTo>
                    <a:pt x="6461189" y="351053"/>
                  </a:lnTo>
                </a:path>
                <a:path w="6461759" h="631189">
                  <a:moveTo>
                    <a:pt x="0" y="280843"/>
                  </a:moveTo>
                  <a:lnTo>
                    <a:pt x="1754854" y="280843"/>
                  </a:lnTo>
                </a:path>
                <a:path w="6461759" h="631189">
                  <a:moveTo>
                    <a:pt x="6057269" y="280843"/>
                  </a:moveTo>
                  <a:lnTo>
                    <a:pt x="6461189" y="280843"/>
                  </a:lnTo>
                </a:path>
                <a:path w="6461759" h="631189">
                  <a:moveTo>
                    <a:pt x="0" y="210632"/>
                  </a:moveTo>
                  <a:lnTo>
                    <a:pt x="1754854" y="210632"/>
                  </a:lnTo>
                </a:path>
                <a:path w="6461759" h="631189">
                  <a:moveTo>
                    <a:pt x="6057269" y="210632"/>
                  </a:moveTo>
                  <a:lnTo>
                    <a:pt x="6461189" y="210632"/>
                  </a:lnTo>
                </a:path>
                <a:path w="6461759" h="631189">
                  <a:moveTo>
                    <a:pt x="0" y="70210"/>
                  </a:moveTo>
                  <a:lnTo>
                    <a:pt x="1754854" y="70210"/>
                  </a:lnTo>
                </a:path>
                <a:path w="6461759" h="631189">
                  <a:moveTo>
                    <a:pt x="6057269" y="70210"/>
                  </a:moveTo>
                  <a:lnTo>
                    <a:pt x="6461189" y="70210"/>
                  </a:lnTo>
                </a:path>
                <a:path w="6461759" h="631189">
                  <a:moveTo>
                    <a:pt x="0" y="0"/>
                  </a:moveTo>
                  <a:lnTo>
                    <a:pt x="1754854" y="0"/>
                  </a:lnTo>
                </a:path>
                <a:path w="6461759" h="631189">
                  <a:moveTo>
                    <a:pt x="6057269" y="0"/>
                  </a:moveTo>
                  <a:lnTo>
                    <a:pt x="6461189" y="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82983" y="3015953"/>
              <a:ext cx="6461760" cy="281305"/>
            </a:xfrm>
            <a:custGeom>
              <a:avLst/>
              <a:gdLst/>
              <a:ahLst/>
              <a:cxnLst/>
              <a:rect l="l" t="t" r="r" b="b"/>
              <a:pathLst>
                <a:path w="6461759" h="281304">
                  <a:moveTo>
                    <a:pt x="0" y="280843"/>
                  </a:moveTo>
                  <a:lnTo>
                    <a:pt x="6461189" y="280843"/>
                  </a:lnTo>
                </a:path>
                <a:path w="6461759" h="281304">
                  <a:moveTo>
                    <a:pt x="0" y="210632"/>
                  </a:moveTo>
                  <a:lnTo>
                    <a:pt x="6461189" y="210632"/>
                  </a:lnTo>
                </a:path>
                <a:path w="6461759" h="281304">
                  <a:moveTo>
                    <a:pt x="0" y="70210"/>
                  </a:moveTo>
                  <a:lnTo>
                    <a:pt x="6461189" y="70210"/>
                  </a:lnTo>
                </a:path>
                <a:path w="6461759" h="281304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82983" y="2385332"/>
              <a:ext cx="6461760" cy="560705"/>
            </a:xfrm>
            <a:custGeom>
              <a:avLst/>
              <a:gdLst/>
              <a:ahLst/>
              <a:cxnLst/>
              <a:rect l="l" t="t" r="r" b="b"/>
              <a:pathLst>
                <a:path w="6461759" h="560705">
                  <a:moveTo>
                    <a:pt x="0" y="560409"/>
                  </a:moveTo>
                  <a:lnTo>
                    <a:pt x="3311325" y="560409"/>
                  </a:lnTo>
                </a:path>
                <a:path w="6461759" h="560705">
                  <a:moveTo>
                    <a:pt x="5188274" y="560409"/>
                  </a:moveTo>
                  <a:lnTo>
                    <a:pt x="6461189" y="560409"/>
                  </a:lnTo>
                </a:path>
                <a:path w="6461759" h="560705">
                  <a:moveTo>
                    <a:pt x="0" y="490199"/>
                  </a:moveTo>
                  <a:lnTo>
                    <a:pt x="3311325" y="490199"/>
                  </a:lnTo>
                </a:path>
                <a:path w="6461759" h="560705">
                  <a:moveTo>
                    <a:pt x="5188274" y="490199"/>
                  </a:moveTo>
                  <a:lnTo>
                    <a:pt x="6461189" y="490199"/>
                  </a:lnTo>
                </a:path>
                <a:path w="6461759" h="560705">
                  <a:moveTo>
                    <a:pt x="0" y="351053"/>
                  </a:moveTo>
                  <a:lnTo>
                    <a:pt x="3311325" y="351053"/>
                  </a:lnTo>
                </a:path>
                <a:path w="6461759" h="560705">
                  <a:moveTo>
                    <a:pt x="5188274" y="351053"/>
                  </a:moveTo>
                  <a:lnTo>
                    <a:pt x="6461189" y="351053"/>
                  </a:lnTo>
                </a:path>
                <a:path w="6461759" h="560705">
                  <a:moveTo>
                    <a:pt x="0" y="280843"/>
                  </a:moveTo>
                  <a:lnTo>
                    <a:pt x="3311325" y="280843"/>
                  </a:lnTo>
                </a:path>
                <a:path w="6461759" h="560705">
                  <a:moveTo>
                    <a:pt x="5188274" y="280843"/>
                  </a:moveTo>
                  <a:lnTo>
                    <a:pt x="6461189" y="280843"/>
                  </a:lnTo>
                </a:path>
                <a:path w="6461759" h="560705">
                  <a:moveTo>
                    <a:pt x="0" y="210632"/>
                  </a:moveTo>
                  <a:lnTo>
                    <a:pt x="3311325" y="210632"/>
                  </a:lnTo>
                </a:path>
                <a:path w="6461759" h="560705">
                  <a:moveTo>
                    <a:pt x="5188274" y="210632"/>
                  </a:moveTo>
                  <a:lnTo>
                    <a:pt x="6461189" y="210632"/>
                  </a:lnTo>
                </a:path>
                <a:path w="6461759" h="560705">
                  <a:moveTo>
                    <a:pt x="0" y="140421"/>
                  </a:moveTo>
                  <a:lnTo>
                    <a:pt x="3311325" y="140421"/>
                  </a:lnTo>
                </a:path>
                <a:path w="6461759" h="560705">
                  <a:moveTo>
                    <a:pt x="5188274" y="140421"/>
                  </a:moveTo>
                  <a:lnTo>
                    <a:pt x="6461189" y="140421"/>
                  </a:lnTo>
                </a:path>
                <a:path w="6461759" h="560705">
                  <a:moveTo>
                    <a:pt x="0" y="0"/>
                  </a:moveTo>
                  <a:lnTo>
                    <a:pt x="3311325" y="0"/>
                  </a:lnTo>
                </a:path>
                <a:path w="6461759" h="560705">
                  <a:moveTo>
                    <a:pt x="5188274" y="0"/>
                  </a:moveTo>
                  <a:lnTo>
                    <a:pt x="6461189" y="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82983" y="1122815"/>
              <a:ext cx="6461760" cy="1192530"/>
            </a:xfrm>
            <a:custGeom>
              <a:avLst/>
              <a:gdLst/>
              <a:ahLst/>
              <a:cxnLst/>
              <a:rect l="l" t="t" r="r" b="b"/>
              <a:pathLst>
                <a:path w="6461759" h="1192530">
                  <a:moveTo>
                    <a:pt x="0" y="1192307"/>
                  </a:moveTo>
                  <a:lnTo>
                    <a:pt x="6461189" y="1192307"/>
                  </a:lnTo>
                </a:path>
                <a:path w="6461759" h="1192530">
                  <a:moveTo>
                    <a:pt x="0" y="1122096"/>
                  </a:moveTo>
                  <a:lnTo>
                    <a:pt x="6461189" y="1122096"/>
                  </a:lnTo>
                </a:path>
                <a:path w="6461759" h="1192530">
                  <a:moveTo>
                    <a:pt x="0" y="1051885"/>
                  </a:moveTo>
                  <a:lnTo>
                    <a:pt x="6461189" y="1051885"/>
                  </a:lnTo>
                </a:path>
                <a:path w="6461759" h="1192530">
                  <a:moveTo>
                    <a:pt x="0" y="911463"/>
                  </a:moveTo>
                  <a:lnTo>
                    <a:pt x="6461189" y="911463"/>
                  </a:lnTo>
                </a:path>
                <a:path w="6461759" h="1192530">
                  <a:moveTo>
                    <a:pt x="0" y="841253"/>
                  </a:moveTo>
                  <a:lnTo>
                    <a:pt x="6461189" y="841253"/>
                  </a:lnTo>
                </a:path>
                <a:path w="6461759" h="1192530">
                  <a:moveTo>
                    <a:pt x="0" y="771042"/>
                  </a:moveTo>
                  <a:lnTo>
                    <a:pt x="6461189" y="771042"/>
                  </a:lnTo>
                </a:path>
                <a:path w="6461759" h="1192530">
                  <a:moveTo>
                    <a:pt x="0" y="700831"/>
                  </a:moveTo>
                  <a:lnTo>
                    <a:pt x="6461189" y="700831"/>
                  </a:lnTo>
                </a:path>
                <a:path w="6461759" h="1192530">
                  <a:moveTo>
                    <a:pt x="0" y="560409"/>
                  </a:moveTo>
                  <a:lnTo>
                    <a:pt x="6461189" y="560409"/>
                  </a:lnTo>
                </a:path>
                <a:path w="6461759" h="1192530">
                  <a:moveTo>
                    <a:pt x="0" y="491475"/>
                  </a:moveTo>
                  <a:lnTo>
                    <a:pt x="6461189" y="491475"/>
                  </a:lnTo>
                </a:path>
                <a:path w="6461759" h="1192530">
                  <a:moveTo>
                    <a:pt x="0" y="421264"/>
                  </a:moveTo>
                  <a:lnTo>
                    <a:pt x="6461189" y="421264"/>
                  </a:lnTo>
                </a:path>
                <a:path w="6461759" h="1192530">
                  <a:moveTo>
                    <a:pt x="0" y="351053"/>
                  </a:moveTo>
                  <a:lnTo>
                    <a:pt x="6461189" y="351053"/>
                  </a:lnTo>
                </a:path>
                <a:path w="6461759" h="1192530">
                  <a:moveTo>
                    <a:pt x="0" y="210632"/>
                  </a:moveTo>
                  <a:lnTo>
                    <a:pt x="6461189" y="210632"/>
                  </a:lnTo>
                </a:path>
                <a:path w="6461759" h="1192530">
                  <a:moveTo>
                    <a:pt x="0" y="140421"/>
                  </a:moveTo>
                  <a:lnTo>
                    <a:pt x="6461189" y="140421"/>
                  </a:lnTo>
                </a:path>
                <a:path w="6461759" h="1192530">
                  <a:moveTo>
                    <a:pt x="0" y="70210"/>
                  </a:moveTo>
                  <a:lnTo>
                    <a:pt x="6461189" y="70210"/>
                  </a:lnTo>
                </a:path>
                <a:path w="6461759" h="1192530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82983" y="4208260"/>
              <a:ext cx="6461760" cy="0"/>
            </a:xfrm>
            <a:custGeom>
              <a:avLst/>
              <a:gdLst/>
              <a:ahLst/>
              <a:cxnLst/>
              <a:rect l="l" t="t" r="r" b="b"/>
              <a:pathLst>
                <a:path w="6461759" h="0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82983" y="3858483"/>
              <a:ext cx="6461760" cy="0"/>
            </a:xfrm>
            <a:custGeom>
              <a:avLst/>
              <a:gdLst/>
              <a:ahLst/>
              <a:cxnLst/>
              <a:rect l="l" t="t" r="r" b="b"/>
              <a:pathLst>
                <a:path w="6461759" h="0">
                  <a:moveTo>
                    <a:pt x="0" y="0"/>
                  </a:moveTo>
                  <a:lnTo>
                    <a:pt x="1754854" y="0"/>
                  </a:lnTo>
                </a:path>
                <a:path w="6461759" h="0">
                  <a:moveTo>
                    <a:pt x="6057269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82983" y="3507429"/>
              <a:ext cx="6461760" cy="0"/>
            </a:xfrm>
            <a:custGeom>
              <a:avLst/>
              <a:gdLst/>
              <a:ahLst/>
              <a:cxnLst/>
              <a:rect l="l" t="t" r="r" b="b"/>
              <a:pathLst>
                <a:path w="6461759" h="0">
                  <a:moveTo>
                    <a:pt x="0" y="0"/>
                  </a:moveTo>
                  <a:lnTo>
                    <a:pt x="1754854" y="0"/>
                  </a:lnTo>
                </a:path>
                <a:path w="6461759" h="0">
                  <a:moveTo>
                    <a:pt x="6057269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182983" y="3156375"/>
              <a:ext cx="6461760" cy="0"/>
            </a:xfrm>
            <a:custGeom>
              <a:avLst/>
              <a:gdLst/>
              <a:ahLst/>
              <a:cxnLst/>
              <a:rect l="l" t="t" r="r" b="b"/>
              <a:pathLst>
                <a:path w="6461759" h="0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182983" y="2455543"/>
              <a:ext cx="6461760" cy="349885"/>
            </a:xfrm>
            <a:custGeom>
              <a:avLst/>
              <a:gdLst/>
              <a:ahLst/>
              <a:cxnLst/>
              <a:rect l="l" t="t" r="r" b="b"/>
              <a:pathLst>
                <a:path w="6461759" h="349885">
                  <a:moveTo>
                    <a:pt x="0" y="349777"/>
                  </a:moveTo>
                  <a:lnTo>
                    <a:pt x="3311325" y="349777"/>
                  </a:lnTo>
                </a:path>
                <a:path w="6461759" h="349885">
                  <a:moveTo>
                    <a:pt x="5188274" y="349777"/>
                  </a:moveTo>
                  <a:lnTo>
                    <a:pt x="6461189" y="349777"/>
                  </a:lnTo>
                </a:path>
                <a:path w="6461759" h="349885">
                  <a:moveTo>
                    <a:pt x="0" y="0"/>
                  </a:moveTo>
                  <a:lnTo>
                    <a:pt x="3311325" y="0"/>
                  </a:lnTo>
                </a:path>
                <a:path w="6461759" h="349885">
                  <a:moveTo>
                    <a:pt x="5188274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82983" y="1052604"/>
              <a:ext cx="6461760" cy="1052195"/>
            </a:xfrm>
            <a:custGeom>
              <a:avLst/>
              <a:gdLst/>
              <a:ahLst/>
              <a:cxnLst/>
              <a:rect l="l" t="t" r="r" b="b"/>
              <a:pathLst>
                <a:path w="6461759" h="1052195">
                  <a:moveTo>
                    <a:pt x="0" y="1051885"/>
                  </a:moveTo>
                  <a:lnTo>
                    <a:pt x="6461189" y="1051885"/>
                  </a:lnTo>
                </a:path>
                <a:path w="6461759" h="1052195">
                  <a:moveTo>
                    <a:pt x="0" y="700831"/>
                  </a:moveTo>
                  <a:lnTo>
                    <a:pt x="6461189" y="700831"/>
                  </a:lnTo>
                </a:path>
                <a:path w="6461759" h="1052195">
                  <a:moveTo>
                    <a:pt x="0" y="351053"/>
                  </a:moveTo>
                  <a:lnTo>
                    <a:pt x="6461189" y="351053"/>
                  </a:lnTo>
                </a:path>
                <a:path w="6461759" h="1052195">
                  <a:moveTo>
                    <a:pt x="0" y="0"/>
                  </a:moveTo>
                  <a:lnTo>
                    <a:pt x="646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300435" y="1052604"/>
              <a:ext cx="1528445" cy="3507104"/>
            </a:xfrm>
            <a:custGeom>
              <a:avLst/>
              <a:gdLst/>
              <a:ahLst/>
              <a:cxnLst/>
              <a:rect l="l" t="t" r="r" b="b"/>
              <a:pathLst>
                <a:path w="1528445" h="3507104">
                  <a:moveTo>
                    <a:pt x="0" y="0"/>
                  </a:moveTo>
                  <a:lnTo>
                    <a:pt x="0" y="3506710"/>
                  </a:lnTo>
                </a:path>
                <a:path w="1528445" h="3507104">
                  <a:moveTo>
                    <a:pt x="117452" y="0"/>
                  </a:moveTo>
                  <a:lnTo>
                    <a:pt x="117452" y="3506710"/>
                  </a:lnTo>
                </a:path>
                <a:path w="1528445" h="3507104">
                  <a:moveTo>
                    <a:pt x="234905" y="0"/>
                  </a:moveTo>
                  <a:lnTo>
                    <a:pt x="234905" y="3506710"/>
                  </a:lnTo>
                </a:path>
                <a:path w="1528445" h="3507104">
                  <a:moveTo>
                    <a:pt x="352358" y="0"/>
                  </a:moveTo>
                  <a:lnTo>
                    <a:pt x="352358" y="3506710"/>
                  </a:lnTo>
                </a:path>
                <a:path w="1528445" h="3507104">
                  <a:moveTo>
                    <a:pt x="587264" y="0"/>
                  </a:moveTo>
                  <a:lnTo>
                    <a:pt x="587264" y="3506710"/>
                  </a:lnTo>
                </a:path>
                <a:path w="1528445" h="3507104">
                  <a:moveTo>
                    <a:pt x="705994" y="0"/>
                  </a:moveTo>
                  <a:lnTo>
                    <a:pt x="705994" y="3506710"/>
                  </a:lnTo>
                </a:path>
                <a:path w="1528445" h="3507104">
                  <a:moveTo>
                    <a:pt x="823447" y="0"/>
                  </a:moveTo>
                  <a:lnTo>
                    <a:pt x="823447" y="3506710"/>
                  </a:lnTo>
                </a:path>
                <a:path w="1528445" h="3507104">
                  <a:moveTo>
                    <a:pt x="940900" y="0"/>
                  </a:moveTo>
                  <a:lnTo>
                    <a:pt x="940900" y="3506710"/>
                  </a:lnTo>
                </a:path>
                <a:path w="1528445" h="3507104">
                  <a:moveTo>
                    <a:pt x="1175806" y="0"/>
                  </a:moveTo>
                  <a:lnTo>
                    <a:pt x="1175806" y="3506710"/>
                  </a:lnTo>
                </a:path>
                <a:path w="1528445" h="3507104">
                  <a:moveTo>
                    <a:pt x="1293259" y="0"/>
                  </a:moveTo>
                  <a:lnTo>
                    <a:pt x="1293259" y="3506710"/>
                  </a:lnTo>
                </a:path>
                <a:path w="1528445" h="3507104">
                  <a:moveTo>
                    <a:pt x="1410712" y="0"/>
                  </a:moveTo>
                  <a:lnTo>
                    <a:pt x="1410712" y="3506710"/>
                  </a:lnTo>
                </a:path>
                <a:path w="1528445" h="3507104">
                  <a:moveTo>
                    <a:pt x="1528165" y="0"/>
                  </a:moveTo>
                  <a:lnTo>
                    <a:pt x="1528165" y="350671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063507" y="1052604"/>
              <a:ext cx="4110990" cy="3507104"/>
            </a:xfrm>
            <a:custGeom>
              <a:avLst/>
              <a:gdLst/>
              <a:ahLst/>
              <a:cxnLst/>
              <a:rect l="l" t="t" r="r" b="b"/>
              <a:pathLst>
                <a:path w="4110990" h="3507104">
                  <a:moveTo>
                    <a:pt x="0" y="2996135"/>
                  </a:moveTo>
                  <a:lnTo>
                    <a:pt x="0" y="3506710"/>
                  </a:lnTo>
                </a:path>
                <a:path w="4110990" h="3507104">
                  <a:moveTo>
                    <a:pt x="0" y="0"/>
                  </a:moveTo>
                  <a:lnTo>
                    <a:pt x="0" y="2288434"/>
                  </a:lnTo>
                </a:path>
                <a:path w="4110990" h="3507104">
                  <a:moveTo>
                    <a:pt x="117452" y="2996135"/>
                  </a:moveTo>
                  <a:lnTo>
                    <a:pt x="117452" y="3506710"/>
                  </a:lnTo>
                </a:path>
                <a:path w="4110990" h="3507104">
                  <a:moveTo>
                    <a:pt x="117452" y="0"/>
                  </a:moveTo>
                  <a:lnTo>
                    <a:pt x="117452" y="2288434"/>
                  </a:lnTo>
                </a:path>
                <a:path w="4110990" h="3507104">
                  <a:moveTo>
                    <a:pt x="234905" y="2996135"/>
                  </a:moveTo>
                  <a:lnTo>
                    <a:pt x="234905" y="3506710"/>
                  </a:lnTo>
                </a:path>
                <a:path w="4110990" h="3507104">
                  <a:moveTo>
                    <a:pt x="234905" y="0"/>
                  </a:moveTo>
                  <a:lnTo>
                    <a:pt x="234905" y="2288434"/>
                  </a:lnTo>
                </a:path>
                <a:path w="4110990" h="3507104">
                  <a:moveTo>
                    <a:pt x="352358" y="2996135"/>
                  </a:moveTo>
                  <a:lnTo>
                    <a:pt x="352358" y="3506710"/>
                  </a:lnTo>
                </a:path>
                <a:path w="4110990" h="3507104">
                  <a:moveTo>
                    <a:pt x="352358" y="0"/>
                  </a:moveTo>
                  <a:lnTo>
                    <a:pt x="352358" y="2288434"/>
                  </a:lnTo>
                </a:path>
                <a:path w="4110990" h="3507104">
                  <a:moveTo>
                    <a:pt x="587264" y="2996135"/>
                  </a:moveTo>
                  <a:lnTo>
                    <a:pt x="587264" y="3506710"/>
                  </a:lnTo>
                </a:path>
                <a:path w="4110990" h="3507104">
                  <a:moveTo>
                    <a:pt x="587264" y="0"/>
                  </a:moveTo>
                  <a:lnTo>
                    <a:pt x="587264" y="2288434"/>
                  </a:lnTo>
                </a:path>
                <a:path w="4110990" h="3507104">
                  <a:moveTo>
                    <a:pt x="704717" y="2996135"/>
                  </a:moveTo>
                  <a:lnTo>
                    <a:pt x="704717" y="3506710"/>
                  </a:lnTo>
                </a:path>
                <a:path w="4110990" h="3507104">
                  <a:moveTo>
                    <a:pt x="704717" y="0"/>
                  </a:moveTo>
                  <a:lnTo>
                    <a:pt x="704717" y="2288434"/>
                  </a:lnTo>
                </a:path>
                <a:path w="4110990" h="3507104">
                  <a:moveTo>
                    <a:pt x="822170" y="2996135"/>
                  </a:moveTo>
                  <a:lnTo>
                    <a:pt x="822170" y="3506710"/>
                  </a:lnTo>
                </a:path>
                <a:path w="4110990" h="3507104">
                  <a:moveTo>
                    <a:pt x="822170" y="0"/>
                  </a:moveTo>
                  <a:lnTo>
                    <a:pt x="822170" y="2288434"/>
                  </a:lnTo>
                </a:path>
                <a:path w="4110990" h="3507104">
                  <a:moveTo>
                    <a:pt x="939623" y="2996135"/>
                  </a:moveTo>
                  <a:lnTo>
                    <a:pt x="939623" y="3506710"/>
                  </a:lnTo>
                </a:path>
                <a:path w="4110990" h="3507104">
                  <a:moveTo>
                    <a:pt x="939623" y="0"/>
                  </a:moveTo>
                  <a:lnTo>
                    <a:pt x="939623" y="2288434"/>
                  </a:lnTo>
                </a:path>
                <a:path w="4110990" h="3507104">
                  <a:moveTo>
                    <a:pt x="1174529" y="2996135"/>
                  </a:moveTo>
                  <a:lnTo>
                    <a:pt x="1174529" y="3506710"/>
                  </a:lnTo>
                </a:path>
                <a:path w="4110990" h="3507104">
                  <a:moveTo>
                    <a:pt x="1174529" y="0"/>
                  </a:moveTo>
                  <a:lnTo>
                    <a:pt x="1174529" y="2288434"/>
                  </a:lnTo>
                </a:path>
                <a:path w="4110990" h="3507104">
                  <a:moveTo>
                    <a:pt x="1291982" y="2996135"/>
                  </a:moveTo>
                  <a:lnTo>
                    <a:pt x="1291982" y="3506710"/>
                  </a:lnTo>
                </a:path>
                <a:path w="4110990" h="3507104">
                  <a:moveTo>
                    <a:pt x="1291982" y="0"/>
                  </a:moveTo>
                  <a:lnTo>
                    <a:pt x="1291982" y="2288434"/>
                  </a:lnTo>
                </a:path>
                <a:path w="4110990" h="3507104">
                  <a:moveTo>
                    <a:pt x="1409435" y="2996135"/>
                  </a:moveTo>
                  <a:lnTo>
                    <a:pt x="1409435" y="3506710"/>
                  </a:lnTo>
                </a:path>
                <a:path w="4110990" h="3507104">
                  <a:moveTo>
                    <a:pt x="1409435" y="0"/>
                  </a:moveTo>
                  <a:lnTo>
                    <a:pt x="1409435" y="2288434"/>
                  </a:lnTo>
                </a:path>
                <a:path w="4110990" h="3507104">
                  <a:moveTo>
                    <a:pt x="1526888" y="2996135"/>
                  </a:moveTo>
                  <a:lnTo>
                    <a:pt x="1526888" y="3506710"/>
                  </a:lnTo>
                </a:path>
                <a:path w="4110990" h="3507104">
                  <a:moveTo>
                    <a:pt x="1526888" y="1943864"/>
                  </a:moveTo>
                  <a:lnTo>
                    <a:pt x="1526888" y="2288434"/>
                  </a:lnTo>
                </a:path>
                <a:path w="4110990" h="3507104">
                  <a:moveTo>
                    <a:pt x="1526888" y="0"/>
                  </a:moveTo>
                  <a:lnTo>
                    <a:pt x="1526888" y="1297958"/>
                  </a:lnTo>
                </a:path>
                <a:path w="4110990" h="3507104">
                  <a:moveTo>
                    <a:pt x="1761794" y="2996135"/>
                  </a:moveTo>
                  <a:lnTo>
                    <a:pt x="1761794" y="3506710"/>
                  </a:lnTo>
                </a:path>
                <a:path w="4110990" h="3507104">
                  <a:moveTo>
                    <a:pt x="1761794" y="1943864"/>
                  </a:moveTo>
                  <a:lnTo>
                    <a:pt x="1761794" y="2288434"/>
                  </a:lnTo>
                </a:path>
                <a:path w="4110990" h="3507104">
                  <a:moveTo>
                    <a:pt x="1761794" y="0"/>
                  </a:moveTo>
                  <a:lnTo>
                    <a:pt x="1761794" y="1297958"/>
                  </a:lnTo>
                </a:path>
                <a:path w="4110990" h="3507104">
                  <a:moveTo>
                    <a:pt x="1879247" y="2996135"/>
                  </a:moveTo>
                  <a:lnTo>
                    <a:pt x="1879247" y="3506710"/>
                  </a:lnTo>
                </a:path>
                <a:path w="4110990" h="3507104">
                  <a:moveTo>
                    <a:pt x="1879247" y="1943864"/>
                  </a:moveTo>
                  <a:lnTo>
                    <a:pt x="1879247" y="2288434"/>
                  </a:lnTo>
                </a:path>
                <a:path w="4110990" h="3507104">
                  <a:moveTo>
                    <a:pt x="1879247" y="0"/>
                  </a:moveTo>
                  <a:lnTo>
                    <a:pt x="1879247" y="1297958"/>
                  </a:lnTo>
                </a:path>
                <a:path w="4110990" h="3507104">
                  <a:moveTo>
                    <a:pt x="1996700" y="2996135"/>
                  </a:moveTo>
                  <a:lnTo>
                    <a:pt x="1996700" y="3506710"/>
                  </a:lnTo>
                </a:path>
                <a:path w="4110990" h="3507104">
                  <a:moveTo>
                    <a:pt x="1996700" y="1943864"/>
                  </a:moveTo>
                  <a:lnTo>
                    <a:pt x="1996700" y="2288434"/>
                  </a:lnTo>
                </a:path>
                <a:path w="4110990" h="3507104">
                  <a:moveTo>
                    <a:pt x="1996700" y="0"/>
                  </a:moveTo>
                  <a:lnTo>
                    <a:pt x="1996700" y="1297958"/>
                  </a:lnTo>
                </a:path>
                <a:path w="4110990" h="3507104">
                  <a:moveTo>
                    <a:pt x="2114153" y="2996135"/>
                  </a:moveTo>
                  <a:lnTo>
                    <a:pt x="2114153" y="3506710"/>
                  </a:lnTo>
                </a:path>
                <a:path w="4110990" h="3507104">
                  <a:moveTo>
                    <a:pt x="2114153" y="1943864"/>
                  </a:moveTo>
                  <a:lnTo>
                    <a:pt x="2114153" y="2288434"/>
                  </a:lnTo>
                </a:path>
                <a:path w="4110990" h="3507104">
                  <a:moveTo>
                    <a:pt x="2114153" y="0"/>
                  </a:moveTo>
                  <a:lnTo>
                    <a:pt x="2114153" y="1297958"/>
                  </a:lnTo>
                </a:path>
                <a:path w="4110990" h="3507104">
                  <a:moveTo>
                    <a:pt x="2349059" y="2996135"/>
                  </a:moveTo>
                  <a:lnTo>
                    <a:pt x="2349059" y="3506710"/>
                  </a:lnTo>
                </a:path>
                <a:path w="4110990" h="3507104">
                  <a:moveTo>
                    <a:pt x="2349059" y="1943864"/>
                  </a:moveTo>
                  <a:lnTo>
                    <a:pt x="2349059" y="2288434"/>
                  </a:lnTo>
                </a:path>
                <a:path w="4110990" h="3507104">
                  <a:moveTo>
                    <a:pt x="2349059" y="0"/>
                  </a:moveTo>
                  <a:lnTo>
                    <a:pt x="2349059" y="1297958"/>
                  </a:lnTo>
                </a:path>
                <a:path w="4110990" h="3507104">
                  <a:moveTo>
                    <a:pt x="2466512" y="2996135"/>
                  </a:moveTo>
                  <a:lnTo>
                    <a:pt x="2466512" y="3506710"/>
                  </a:lnTo>
                </a:path>
                <a:path w="4110990" h="3507104">
                  <a:moveTo>
                    <a:pt x="2466512" y="1943864"/>
                  </a:moveTo>
                  <a:lnTo>
                    <a:pt x="2466512" y="2288434"/>
                  </a:lnTo>
                </a:path>
                <a:path w="4110990" h="3507104">
                  <a:moveTo>
                    <a:pt x="2466512" y="0"/>
                  </a:moveTo>
                  <a:lnTo>
                    <a:pt x="2466512" y="1297958"/>
                  </a:lnTo>
                </a:path>
                <a:path w="4110990" h="3507104">
                  <a:moveTo>
                    <a:pt x="2583964" y="2996135"/>
                  </a:moveTo>
                  <a:lnTo>
                    <a:pt x="2583964" y="3506710"/>
                  </a:lnTo>
                </a:path>
                <a:path w="4110990" h="3507104">
                  <a:moveTo>
                    <a:pt x="2583964" y="1943864"/>
                  </a:moveTo>
                  <a:lnTo>
                    <a:pt x="2583964" y="2288434"/>
                  </a:lnTo>
                </a:path>
                <a:path w="4110990" h="3507104">
                  <a:moveTo>
                    <a:pt x="2583964" y="0"/>
                  </a:moveTo>
                  <a:lnTo>
                    <a:pt x="2583964" y="1297958"/>
                  </a:lnTo>
                </a:path>
                <a:path w="4110990" h="3507104">
                  <a:moveTo>
                    <a:pt x="2701417" y="2996135"/>
                  </a:moveTo>
                  <a:lnTo>
                    <a:pt x="2701417" y="3506710"/>
                  </a:lnTo>
                </a:path>
                <a:path w="4110990" h="3507104">
                  <a:moveTo>
                    <a:pt x="2701417" y="1943864"/>
                  </a:moveTo>
                  <a:lnTo>
                    <a:pt x="2701417" y="2288434"/>
                  </a:lnTo>
                </a:path>
                <a:path w="4110990" h="3507104">
                  <a:moveTo>
                    <a:pt x="2701417" y="0"/>
                  </a:moveTo>
                  <a:lnTo>
                    <a:pt x="2701417" y="1297958"/>
                  </a:lnTo>
                </a:path>
                <a:path w="4110990" h="3507104">
                  <a:moveTo>
                    <a:pt x="2936323" y="2996135"/>
                  </a:moveTo>
                  <a:lnTo>
                    <a:pt x="2936323" y="3506710"/>
                  </a:lnTo>
                </a:path>
                <a:path w="4110990" h="3507104">
                  <a:moveTo>
                    <a:pt x="2936323" y="1943864"/>
                  </a:moveTo>
                  <a:lnTo>
                    <a:pt x="2936323" y="2288434"/>
                  </a:lnTo>
                </a:path>
                <a:path w="4110990" h="3507104">
                  <a:moveTo>
                    <a:pt x="2936323" y="0"/>
                  </a:moveTo>
                  <a:lnTo>
                    <a:pt x="2936323" y="1297958"/>
                  </a:lnTo>
                </a:path>
                <a:path w="4110990" h="3507104">
                  <a:moveTo>
                    <a:pt x="3053776" y="2996135"/>
                  </a:moveTo>
                  <a:lnTo>
                    <a:pt x="3053776" y="3506710"/>
                  </a:lnTo>
                </a:path>
                <a:path w="4110990" h="3507104">
                  <a:moveTo>
                    <a:pt x="3053776" y="1943864"/>
                  </a:moveTo>
                  <a:lnTo>
                    <a:pt x="3053776" y="2288434"/>
                  </a:lnTo>
                </a:path>
                <a:path w="4110990" h="3507104">
                  <a:moveTo>
                    <a:pt x="3053776" y="0"/>
                  </a:moveTo>
                  <a:lnTo>
                    <a:pt x="3053776" y="1297958"/>
                  </a:lnTo>
                </a:path>
                <a:path w="4110990" h="3507104">
                  <a:moveTo>
                    <a:pt x="3171229" y="2996135"/>
                  </a:moveTo>
                  <a:lnTo>
                    <a:pt x="3171229" y="3506710"/>
                  </a:lnTo>
                </a:path>
                <a:path w="4110990" h="3507104">
                  <a:moveTo>
                    <a:pt x="3171229" y="1943864"/>
                  </a:moveTo>
                  <a:lnTo>
                    <a:pt x="3171229" y="2288434"/>
                  </a:lnTo>
                </a:path>
                <a:path w="4110990" h="3507104">
                  <a:moveTo>
                    <a:pt x="3171229" y="0"/>
                  </a:moveTo>
                  <a:lnTo>
                    <a:pt x="3171229" y="1297958"/>
                  </a:lnTo>
                </a:path>
                <a:path w="4110990" h="3507104">
                  <a:moveTo>
                    <a:pt x="3288682" y="2996135"/>
                  </a:moveTo>
                  <a:lnTo>
                    <a:pt x="3288682" y="3506710"/>
                  </a:lnTo>
                </a:path>
                <a:path w="4110990" h="3507104">
                  <a:moveTo>
                    <a:pt x="3288682" y="1943864"/>
                  </a:moveTo>
                  <a:lnTo>
                    <a:pt x="3288682" y="2288434"/>
                  </a:lnTo>
                </a:path>
                <a:path w="4110990" h="3507104">
                  <a:moveTo>
                    <a:pt x="3288682" y="0"/>
                  </a:moveTo>
                  <a:lnTo>
                    <a:pt x="3288682" y="1297958"/>
                  </a:lnTo>
                </a:path>
                <a:path w="4110990" h="3507104">
                  <a:moveTo>
                    <a:pt x="3523588" y="2996135"/>
                  </a:moveTo>
                  <a:lnTo>
                    <a:pt x="3523588" y="3506710"/>
                  </a:lnTo>
                </a:path>
                <a:path w="4110990" h="3507104">
                  <a:moveTo>
                    <a:pt x="3523588" y="0"/>
                  </a:moveTo>
                  <a:lnTo>
                    <a:pt x="3523588" y="2288434"/>
                  </a:lnTo>
                </a:path>
                <a:path w="4110990" h="3507104">
                  <a:moveTo>
                    <a:pt x="3641041" y="2996135"/>
                  </a:moveTo>
                  <a:lnTo>
                    <a:pt x="3641041" y="3506710"/>
                  </a:lnTo>
                </a:path>
                <a:path w="4110990" h="3507104">
                  <a:moveTo>
                    <a:pt x="3641041" y="0"/>
                  </a:moveTo>
                  <a:lnTo>
                    <a:pt x="3641041" y="2288434"/>
                  </a:lnTo>
                </a:path>
                <a:path w="4110990" h="3507104">
                  <a:moveTo>
                    <a:pt x="3758494" y="2996135"/>
                  </a:moveTo>
                  <a:lnTo>
                    <a:pt x="3758494" y="3506710"/>
                  </a:lnTo>
                </a:path>
                <a:path w="4110990" h="3507104">
                  <a:moveTo>
                    <a:pt x="3758494" y="0"/>
                  </a:moveTo>
                  <a:lnTo>
                    <a:pt x="3758494" y="2288434"/>
                  </a:lnTo>
                </a:path>
                <a:path w="4110990" h="3507104">
                  <a:moveTo>
                    <a:pt x="3875947" y="2996135"/>
                  </a:moveTo>
                  <a:lnTo>
                    <a:pt x="3875947" y="3506710"/>
                  </a:lnTo>
                </a:path>
                <a:path w="4110990" h="3507104">
                  <a:moveTo>
                    <a:pt x="3875947" y="0"/>
                  </a:moveTo>
                  <a:lnTo>
                    <a:pt x="3875947" y="2288434"/>
                  </a:lnTo>
                </a:path>
                <a:path w="4110990" h="3507104">
                  <a:moveTo>
                    <a:pt x="4110853" y="2996135"/>
                  </a:moveTo>
                  <a:lnTo>
                    <a:pt x="4110853" y="3506710"/>
                  </a:lnTo>
                </a:path>
                <a:path w="4110990" h="3507104">
                  <a:moveTo>
                    <a:pt x="4110853" y="0"/>
                  </a:moveTo>
                  <a:lnTo>
                    <a:pt x="4110853" y="2288434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291813" y="1052604"/>
              <a:ext cx="234950" cy="3507104"/>
            </a:xfrm>
            <a:custGeom>
              <a:avLst/>
              <a:gdLst/>
              <a:ahLst/>
              <a:cxnLst/>
              <a:rect l="l" t="t" r="r" b="b"/>
              <a:pathLst>
                <a:path w="234950" h="3507104">
                  <a:moveTo>
                    <a:pt x="0" y="0"/>
                  </a:moveTo>
                  <a:lnTo>
                    <a:pt x="0" y="3506710"/>
                  </a:lnTo>
                </a:path>
                <a:path w="234950" h="3507104">
                  <a:moveTo>
                    <a:pt x="117452" y="0"/>
                  </a:moveTo>
                  <a:lnTo>
                    <a:pt x="117452" y="3506710"/>
                  </a:lnTo>
                </a:path>
                <a:path w="234950" h="3507104">
                  <a:moveTo>
                    <a:pt x="234905" y="0"/>
                  </a:moveTo>
                  <a:lnTo>
                    <a:pt x="234905" y="3506710"/>
                  </a:lnTo>
                </a:path>
              </a:pathLst>
            </a:custGeom>
            <a:ln w="765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70247" y="1052604"/>
              <a:ext cx="588645" cy="3507104"/>
            </a:xfrm>
            <a:custGeom>
              <a:avLst/>
              <a:gdLst/>
              <a:ahLst/>
              <a:cxnLst/>
              <a:rect l="l" t="t" r="r" b="b"/>
              <a:pathLst>
                <a:path w="588645" h="3507104">
                  <a:moveTo>
                    <a:pt x="0" y="0"/>
                  </a:moveTo>
                  <a:lnTo>
                    <a:pt x="0" y="3506710"/>
                  </a:lnTo>
                </a:path>
                <a:path w="588645" h="3507104">
                  <a:moveTo>
                    <a:pt x="588541" y="0"/>
                  </a:moveTo>
                  <a:lnTo>
                    <a:pt x="588541" y="3506710"/>
                  </a:lnTo>
                </a:path>
              </a:pathLst>
            </a:custGeom>
            <a:ln w="7659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46053" y="1052604"/>
              <a:ext cx="4110990" cy="3507104"/>
            </a:xfrm>
            <a:custGeom>
              <a:avLst/>
              <a:gdLst/>
              <a:ahLst/>
              <a:cxnLst/>
              <a:rect l="l" t="t" r="r" b="b"/>
              <a:pathLst>
                <a:path w="4110990" h="3507104">
                  <a:moveTo>
                    <a:pt x="0" y="2996135"/>
                  </a:moveTo>
                  <a:lnTo>
                    <a:pt x="0" y="3506710"/>
                  </a:lnTo>
                </a:path>
                <a:path w="4110990" h="3507104">
                  <a:moveTo>
                    <a:pt x="0" y="0"/>
                  </a:moveTo>
                  <a:lnTo>
                    <a:pt x="0" y="2288434"/>
                  </a:lnTo>
                </a:path>
                <a:path w="4110990" h="3507104">
                  <a:moveTo>
                    <a:pt x="587264" y="2996135"/>
                  </a:moveTo>
                  <a:lnTo>
                    <a:pt x="587264" y="3506710"/>
                  </a:lnTo>
                </a:path>
                <a:path w="4110990" h="3507104">
                  <a:moveTo>
                    <a:pt x="587264" y="0"/>
                  </a:moveTo>
                  <a:lnTo>
                    <a:pt x="587264" y="2288434"/>
                  </a:lnTo>
                </a:path>
                <a:path w="4110990" h="3507104">
                  <a:moveTo>
                    <a:pt x="1174529" y="2996135"/>
                  </a:moveTo>
                  <a:lnTo>
                    <a:pt x="1174529" y="3506710"/>
                  </a:lnTo>
                </a:path>
                <a:path w="4110990" h="3507104">
                  <a:moveTo>
                    <a:pt x="1174529" y="0"/>
                  </a:moveTo>
                  <a:lnTo>
                    <a:pt x="1174529" y="2288434"/>
                  </a:lnTo>
                </a:path>
                <a:path w="4110990" h="3507104">
                  <a:moveTo>
                    <a:pt x="1761794" y="2996135"/>
                  </a:moveTo>
                  <a:lnTo>
                    <a:pt x="1761794" y="3506710"/>
                  </a:lnTo>
                </a:path>
                <a:path w="4110990" h="3507104">
                  <a:moveTo>
                    <a:pt x="1761794" y="1943864"/>
                  </a:moveTo>
                  <a:lnTo>
                    <a:pt x="1761794" y="2288434"/>
                  </a:lnTo>
                </a:path>
                <a:path w="4110990" h="3507104">
                  <a:moveTo>
                    <a:pt x="1761794" y="0"/>
                  </a:moveTo>
                  <a:lnTo>
                    <a:pt x="1761794" y="1297958"/>
                  </a:lnTo>
                </a:path>
                <a:path w="4110990" h="3507104">
                  <a:moveTo>
                    <a:pt x="2349059" y="2996135"/>
                  </a:moveTo>
                  <a:lnTo>
                    <a:pt x="2349059" y="3506710"/>
                  </a:lnTo>
                </a:path>
                <a:path w="4110990" h="3507104">
                  <a:moveTo>
                    <a:pt x="2349059" y="1943864"/>
                  </a:moveTo>
                  <a:lnTo>
                    <a:pt x="2349059" y="2288434"/>
                  </a:lnTo>
                </a:path>
                <a:path w="4110990" h="3507104">
                  <a:moveTo>
                    <a:pt x="2349059" y="0"/>
                  </a:moveTo>
                  <a:lnTo>
                    <a:pt x="2349059" y="1297958"/>
                  </a:lnTo>
                </a:path>
                <a:path w="4110990" h="3507104">
                  <a:moveTo>
                    <a:pt x="2936323" y="2996135"/>
                  </a:moveTo>
                  <a:lnTo>
                    <a:pt x="2936323" y="3506710"/>
                  </a:lnTo>
                </a:path>
                <a:path w="4110990" h="3507104">
                  <a:moveTo>
                    <a:pt x="2936323" y="1943864"/>
                  </a:moveTo>
                  <a:lnTo>
                    <a:pt x="2936323" y="2288434"/>
                  </a:lnTo>
                </a:path>
                <a:path w="4110990" h="3507104">
                  <a:moveTo>
                    <a:pt x="2936323" y="0"/>
                  </a:moveTo>
                  <a:lnTo>
                    <a:pt x="2936323" y="1297958"/>
                  </a:lnTo>
                </a:path>
                <a:path w="4110990" h="3507104">
                  <a:moveTo>
                    <a:pt x="3523588" y="2996135"/>
                  </a:moveTo>
                  <a:lnTo>
                    <a:pt x="3523588" y="3506710"/>
                  </a:lnTo>
                </a:path>
                <a:path w="4110990" h="3507104">
                  <a:moveTo>
                    <a:pt x="3523588" y="0"/>
                  </a:moveTo>
                  <a:lnTo>
                    <a:pt x="3523588" y="2288434"/>
                  </a:lnTo>
                </a:path>
                <a:path w="4110990" h="3507104">
                  <a:moveTo>
                    <a:pt x="4110853" y="2996135"/>
                  </a:moveTo>
                  <a:lnTo>
                    <a:pt x="4110853" y="3506710"/>
                  </a:lnTo>
                </a:path>
                <a:path w="4110990" h="3507104">
                  <a:moveTo>
                    <a:pt x="4110853" y="0"/>
                  </a:moveTo>
                  <a:lnTo>
                    <a:pt x="4110853" y="2288434"/>
                  </a:lnTo>
                </a:path>
              </a:pathLst>
            </a:custGeom>
            <a:ln w="7659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644171" y="1052604"/>
              <a:ext cx="0" cy="3507104"/>
            </a:xfrm>
            <a:custGeom>
              <a:avLst/>
              <a:gdLst/>
              <a:ahLst/>
              <a:cxnLst/>
              <a:rect l="l" t="t" r="r" b="b"/>
              <a:pathLst>
                <a:path w="0" h="3507104">
                  <a:moveTo>
                    <a:pt x="0" y="0"/>
                  </a:moveTo>
                  <a:lnTo>
                    <a:pt x="0" y="3506710"/>
                  </a:lnTo>
                </a:path>
              </a:pathLst>
            </a:custGeom>
            <a:ln w="7659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82983" y="1052604"/>
              <a:ext cx="6461760" cy="3507104"/>
            </a:xfrm>
            <a:custGeom>
              <a:avLst/>
              <a:gdLst/>
              <a:ahLst/>
              <a:cxnLst/>
              <a:rect l="l" t="t" r="r" b="b"/>
              <a:pathLst>
                <a:path w="6461759" h="3507104">
                  <a:moveTo>
                    <a:pt x="0" y="3506710"/>
                  </a:moveTo>
                  <a:lnTo>
                    <a:pt x="6461189" y="3506710"/>
                  </a:lnTo>
                  <a:lnTo>
                    <a:pt x="6461189" y="0"/>
                  </a:lnTo>
                  <a:lnTo>
                    <a:pt x="0" y="0"/>
                  </a:lnTo>
                  <a:lnTo>
                    <a:pt x="0" y="3506710"/>
                  </a:lnTo>
                  <a:close/>
                </a:path>
              </a:pathLst>
            </a:custGeom>
            <a:ln w="102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145959" y="1052604"/>
              <a:ext cx="6498590" cy="3545204"/>
            </a:xfrm>
            <a:custGeom>
              <a:avLst/>
              <a:gdLst/>
              <a:ahLst/>
              <a:cxnLst/>
              <a:rect l="l" t="t" r="r" b="b"/>
              <a:pathLst>
                <a:path w="6498590" h="3545204">
                  <a:moveTo>
                    <a:pt x="37023" y="3506710"/>
                  </a:moveTo>
                  <a:lnTo>
                    <a:pt x="37023" y="0"/>
                  </a:lnTo>
                </a:path>
                <a:path w="6498590" h="3545204">
                  <a:moveTo>
                    <a:pt x="0" y="3506710"/>
                  </a:moveTo>
                  <a:lnTo>
                    <a:pt x="37023" y="3506710"/>
                  </a:lnTo>
                </a:path>
                <a:path w="6498590" h="3545204">
                  <a:moveTo>
                    <a:pt x="0" y="3155656"/>
                  </a:moveTo>
                  <a:lnTo>
                    <a:pt x="37023" y="3155656"/>
                  </a:lnTo>
                </a:path>
                <a:path w="6498590" h="3545204">
                  <a:moveTo>
                    <a:pt x="0" y="2805878"/>
                  </a:moveTo>
                  <a:lnTo>
                    <a:pt x="37023" y="2805878"/>
                  </a:lnTo>
                </a:path>
                <a:path w="6498590" h="3545204">
                  <a:moveTo>
                    <a:pt x="0" y="2454824"/>
                  </a:moveTo>
                  <a:lnTo>
                    <a:pt x="37023" y="2454824"/>
                  </a:lnTo>
                </a:path>
                <a:path w="6498590" h="3545204">
                  <a:moveTo>
                    <a:pt x="0" y="2103770"/>
                  </a:moveTo>
                  <a:lnTo>
                    <a:pt x="37023" y="2103770"/>
                  </a:lnTo>
                </a:path>
                <a:path w="6498590" h="3545204">
                  <a:moveTo>
                    <a:pt x="0" y="1752716"/>
                  </a:moveTo>
                  <a:lnTo>
                    <a:pt x="37023" y="1752716"/>
                  </a:lnTo>
                </a:path>
                <a:path w="6498590" h="3545204">
                  <a:moveTo>
                    <a:pt x="0" y="1402939"/>
                  </a:moveTo>
                  <a:lnTo>
                    <a:pt x="37023" y="1402939"/>
                  </a:lnTo>
                </a:path>
                <a:path w="6498590" h="3545204">
                  <a:moveTo>
                    <a:pt x="0" y="1051885"/>
                  </a:moveTo>
                  <a:lnTo>
                    <a:pt x="37023" y="1051885"/>
                  </a:lnTo>
                </a:path>
                <a:path w="6498590" h="3545204">
                  <a:moveTo>
                    <a:pt x="0" y="700831"/>
                  </a:moveTo>
                  <a:lnTo>
                    <a:pt x="37023" y="700831"/>
                  </a:lnTo>
                </a:path>
                <a:path w="6498590" h="3545204">
                  <a:moveTo>
                    <a:pt x="0" y="351053"/>
                  </a:moveTo>
                  <a:lnTo>
                    <a:pt x="37023" y="351053"/>
                  </a:lnTo>
                </a:path>
                <a:path w="6498590" h="3545204">
                  <a:moveTo>
                    <a:pt x="0" y="0"/>
                  </a:moveTo>
                  <a:lnTo>
                    <a:pt x="37023" y="0"/>
                  </a:lnTo>
                </a:path>
                <a:path w="6498590" h="3545204">
                  <a:moveTo>
                    <a:pt x="37023" y="3506710"/>
                  </a:moveTo>
                  <a:lnTo>
                    <a:pt x="6498212" y="3506710"/>
                  </a:lnTo>
                </a:path>
                <a:path w="6498590" h="3545204">
                  <a:moveTo>
                    <a:pt x="37023" y="3506710"/>
                  </a:moveTo>
                  <a:lnTo>
                    <a:pt x="37023" y="3545007"/>
                  </a:lnTo>
                </a:path>
                <a:path w="6498590" h="3545204">
                  <a:moveTo>
                    <a:pt x="624287" y="3506710"/>
                  </a:moveTo>
                  <a:lnTo>
                    <a:pt x="624287" y="3545007"/>
                  </a:lnTo>
                </a:path>
                <a:path w="6498590" h="3545204">
                  <a:moveTo>
                    <a:pt x="1212829" y="3506710"/>
                  </a:moveTo>
                  <a:lnTo>
                    <a:pt x="1212829" y="3545007"/>
                  </a:lnTo>
                </a:path>
                <a:path w="6498590" h="3545204">
                  <a:moveTo>
                    <a:pt x="1800094" y="3506710"/>
                  </a:moveTo>
                  <a:lnTo>
                    <a:pt x="1800094" y="3545007"/>
                  </a:lnTo>
                </a:path>
                <a:path w="6498590" h="3545204">
                  <a:moveTo>
                    <a:pt x="2387358" y="3506710"/>
                  </a:moveTo>
                  <a:lnTo>
                    <a:pt x="2387358" y="3545007"/>
                  </a:lnTo>
                </a:path>
                <a:path w="6498590" h="3545204">
                  <a:moveTo>
                    <a:pt x="2974623" y="3506710"/>
                  </a:moveTo>
                  <a:lnTo>
                    <a:pt x="2974623" y="3545007"/>
                  </a:lnTo>
                </a:path>
                <a:path w="6498590" h="3545204">
                  <a:moveTo>
                    <a:pt x="3561888" y="3506710"/>
                  </a:moveTo>
                  <a:lnTo>
                    <a:pt x="3561888" y="3545007"/>
                  </a:lnTo>
                </a:path>
                <a:path w="6498590" h="3545204">
                  <a:moveTo>
                    <a:pt x="4149153" y="3506710"/>
                  </a:moveTo>
                  <a:lnTo>
                    <a:pt x="4149153" y="3545007"/>
                  </a:lnTo>
                </a:path>
                <a:path w="6498590" h="3545204">
                  <a:moveTo>
                    <a:pt x="4736418" y="3506710"/>
                  </a:moveTo>
                  <a:lnTo>
                    <a:pt x="4736418" y="3545007"/>
                  </a:lnTo>
                </a:path>
                <a:path w="6498590" h="3545204">
                  <a:moveTo>
                    <a:pt x="5323682" y="3506710"/>
                  </a:moveTo>
                  <a:lnTo>
                    <a:pt x="5323682" y="3545007"/>
                  </a:lnTo>
                </a:path>
                <a:path w="6498590" h="3545204">
                  <a:moveTo>
                    <a:pt x="5910947" y="3506710"/>
                  </a:moveTo>
                  <a:lnTo>
                    <a:pt x="5910947" y="3545007"/>
                  </a:lnTo>
                </a:path>
                <a:path w="6498590" h="3545204">
                  <a:moveTo>
                    <a:pt x="6498212" y="3506710"/>
                  </a:moveTo>
                  <a:lnTo>
                    <a:pt x="6498212" y="35450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759289" y="1588231"/>
              <a:ext cx="5295900" cy="911225"/>
            </a:xfrm>
            <a:custGeom>
              <a:avLst/>
              <a:gdLst/>
              <a:ahLst/>
              <a:cxnLst/>
              <a:rect l="l" t="t" r="r" b="b"/>
              <a:pathLst>
                <a:path w="5295900" h="911225">
                  <a:moveTo>
                    <a:pt x="5295383" y="646254"/>
                  </a:moveTo>
                  <a:lnTo>
                    <a:pt x="5248502" y="629821"/>
                  </a:lnTo>
                  <a:lnTo>
                    <a:pt x="5201632" y="612903"/>
                  </a:lnTo>
                  <a:lnTo>
                    <a:pt x="5154772" y="595553"/>
                  </a:lnTo>
                  <a:lnTo>
                    <a:pt x="5107921" y="577822"/>
                  </a:lnTo>
                  <a:lnTo>
                    <a:pt x="5061076" y="559762"/>
                  </a:lnTo>
                  <a:lnTo>
                    <a:pt x="5014238" y="541424"/>
                  </a:lnTo>
                  <a:lnTo>
                    <a:pt x="4967406" y="522862"/>
                  </a:lnTo>
                  <a:lnTo>
                    <a:pt x="4920577" y="504127"/>
                  </a:lnTo>
                  <a:lnTo>
                    <a:pt x="4873751" y="485270"/>
                  </a:lnTo>
                  <a:lnTo>
                    <a:pt x="4826927" y="466345"/>
                  </a:lnTo>
                  <a:lnTo>
                    <a:pt x="4780103" y="447402"/>
                  </a:lnTo>
                  <a:lnTo>
                    <a:pt x="4733279" y="428493"/>
                  </a:lnTo>
                  <a:lnTo>
                    <a:pt x="4686453" y="409671"/>
                  </a:lnTo>
                  <a:lnTo>
                    <a:pt x="4639625" y="390988"/>
                  </a:lnTo>
                  <a:lnTo>
                    <a:pt x="4592792" y="372495"/>
                  </a:lnTo>
                  <a:lnTo>
                    <a:pt x="4545955" y="354244"/>
                  </a:lnTo>
                  <a:lnTo>
                    <a:pt x="4499111" y="336288"/>
                  </a:lnTo>
                  <a:lnTo>
                    <a:pt x="4452260" y="318678"/>
                  </a:lnTo>
                  <a:lnTo>
                    <a:pt x="4405400" y="301466"/>
                  </a:lnTo>
                  <a:lnTo>
                    <a:pt x="4358531" y="284704"/>
                  </a:lnTo>
                  <a:lnTo>
                    <a:pt x="4311651" y="268445"/>
                  </a:lnTo>
                  <a:lnTo>
                    <a:pt x="4264759" y="252739"/>
                  </a:lnTo>
                  <a:lnTo>
                    <a:pt x="4217854" y="237639"/>
                  </a:lnTo>
                  <a:lnTo>
                    <a:pt x="4170935" y="223197"/>
                  </a:lnTo>
                  <a:lnTo>
                    <a:pt x="4124000" y="209465"/>
                  </a:lnTo>
                  <a:lnTo>
                    <a:pt x="4077050" y="196494"/>
                  </a:lnTo>
                  <a:lnTo>
                    <a:pt x="4030081" y="184337"/>
                  </a:lnTo>
                  <a:lnTo>
                    <a:pt x="3983094" y="173046"/>
                  </a:lnTo>
                  <a:lnTo>
                    <a:pt x="3936087" y="162672"/>
                  </a:lnTo>
                  <a:lnTo>
                    <a:pt x="3889059" y="153268"/>
                  </a:lnTo>
                  <a:lnTo>
                    <a:pt x="3842009" y="144885"/>
                  </a:lnTo>
                  <a:lnTo>
                    <a:pt x="3791845" y="137157"/>
                  </a:lnTo>
                  <a:lnTo>
                    <a:pt x="3741965" y="130735"/>
                  </a:lnTo>
                  <a:lnTo>
                    <a:pt x="3692335" y="125538"/>
                  </a:lnTo>
                  <a:lnTo>
                    <a:pt x="3642921" y="121488"/>
                  </a:lnTo>
                  <a:lnTo>
                    <a:pt x="3593688" y="118503"/>
                  </a:lnTo>
                  <a:lnTo>
                    <a:pt x="3544602" y="116505"/>
                  </a:lnTo>
                  <a:lnTo>
                    <a:pt x="3495629" y="115412"/>
                  </a:lnTo>
                  <a:lnTo>
                    <a:pt x="3446735" y="115146"/>
                  </a:lnTo>
                  <a:lnTo>
                    <a:pt x="3397885" y="115625"/>
                  </a:lnTo>
                  <a:lnTo>
                    <a:pt x="3349044" y="116771"/>
                  </a:lnTo>
                  <a:lnTo>
                    <a:pt x="3300179" y="118502"/>
                  </a:lnTo>
                  <a:lnTo>
                    <a:pt x="3251255" y="120740"/>
                  </a:lnTo>
                  <a:lnTo>
                    <a:pt x="3202237" y="123404"/>
                  </a:lnTo>
                  <a:lnTo>
                    <a:pt x="3153092" y="126414"/>
                  </a:lnTo>
                  <a:lnTo>
                    <a:pt x="3103785" y="129690"/>
                  </a:lnTo>
                  <a:lnTo>
                    <a:pt x="3054282" y="133152"/>
                  </a:lnTo>
                  <a:lnTo>
                    <a:pt x="3004548" y="136721"/>
                  </a:lnTo>
                  <a:lnTo>
                    <a:pt x="2954549" y="140315"/>
                  </a:lnTo>
                  <a:lnTo>
                    <a:pt x="2904251" y="143856"/>
                  </a:lnTo>
                  <a:lnTo>
                    <a:pt x="2853619" y="147264"/>
                  </a:lnTo>
                  <a:lnTo>
                    <a:pt x="2802619" y="150457"/>
                  </a:lnTo>
                  <a:lnTo>
                    <a:pt x="2751217" y="153357"/>
                  </a:lnTo>
                  <a:lnTo>
                    <a:pt x="2699378" y="155883"/>
                  </a:lnTo>
                  <a:lnTo>
                    <a:pt x="2647068" y="157956"/>
                  </a:lnTo>
                  <a:lnTo>
                    <a:pt x="2594253" y="159494"/>
                  </a:lnTo>
                  <a:lnTo>
                    <a:pt x="2540898" y="160420"/>
                  </a:lnTo>
                  <a:lnTo>
                    <a:pt x="2486969" y="160651"/>
                  </a:lnTo>
                  <a:lnTo>
                    <a:pt x="2432432" y="160110"/>
                  </a:lnTo>
                  <a:lnTo>
                    <a:pt x="2377252" y="158714"/>
                  </a:lnTo>
                  <a:lnTo>
                    <a:pt x="2331878" y="156740"/>
                  </a:lnTo>
                  <a:lnTo>
                    <a:pt x="2285275" y="153862"/>
                  </a:lnTo>
                  <a:lnTo>
                    <a:pt x="2237532" y="150154"/>
                  </a:lnTo>
                  <a:lnTo>
                    <a:pt x="2188742" y="145688"/>
                  </a:lnTo>
                  <a:lnTo>
                    <a:pt x="2138996" y="140536"/>
                  </a:lnTo>
                  <a:lnTo>
                    <a:pt x="2088385" y="134771"/>
                  </a:lnTo>
                  <a:lnTo>
                    <a:pt x="2037002" y="128466"/>
                  </a:lnTo>
                  <a:lnTo>
                    <a:pt x="1984938" y="121694"/>
                  </a:lnTo>
                  <a:lnTo>
                    <a:pt x="1932283" y="114527"/>
                  </a:lnTo>
                  <a:lnTo>
                    <a:pt x="1879130" y="107037"/>
                  </a:lnTo>
                  <a:lnTo>
                    <a:pt x="1825571" y="99299"/>
                  </a:lnTo>
                  <a:lnTo>
                    <a:pt x="1771696" y="91384"/>
                  </a:lnTo>
                  <a:lnTo>
                    <a:pt x="1717597" y="83364"/>
                  </a:lnTo>
                  <a:lnTo>
                    <a:pt x="1663366" y="75313"/>
                  </a:lnTo>
                  <a:lnTo>
                    <a:pt x="1609095" y="67304"/>
                  </a:lnTo>
                  <a:lnTo>
                    <a:pt x="1554874" y="59408"/>
                  </a:lnTo>
                  <a:lnTo>
                    <a:pt x="1500795" y="51699"/>
                  </a:lnTo>
                  <a:lnTo>
                    <a:pt x="1446950" y="44249"/>
                  </a:lnTo>
                  <a:lnTo>
                    <a:pt x="1393431" y="37132"/>
                  </a:lnTo>
                  <a:lnTo>
                    <a:pt x="1340328" y="30418"/>
                  </a:lnTo>
                  <a:lnTo>
                    <a:pt x="1287734" y="24182"/>
                  </a:lnTo>
                  <a:lnTo>
                    <a:pt x="1235739" y="18496"/>
                  </a:lnTo>
                  <a:lnTo>
                    <a:pt x="1184436" y="13433"/>
                  </a:lnTo>
                  <a:lnTo>
                    <a:pt x="1133916" y="9065"/>
                  </a:lnTo>
                  <a:lnTo>
                    <a:pt x="1084270" y="5465"/>
                  </a:lnTo>
                  <a:lnTo>
                    <a:pt x="1035591" y="2706"/>
                  </a:lnTo>
                  <a:lnTo>
                    <a:pt x="987968" y="860"/>
                  </a:lnTo>
                  <a:lnTo>
                    <a:pt x="941495" y="0"/>
                  </a:lnTo>
                  <a:lnTo>
                    <a:pt x="896262" y="198"/>
                  </a:lnTo>
                  <a:lnTo>
                    <a:pt x="852361" y="1528"/>
                  </a:lnTo>
                  <a:lnTo>
                    <a:pt x="809884" y="4062"/>
                  </a:lnTo>
                  <a:lnTo>
                    <a:pt x="768922" y="7872"/>
                  </a:lnTo>
                  <a:lnTo>
                    <a:pt x="729566" y="13032"/>
                  </a:lnTo>
                  <a:lnTo>
                    <a:pt x="691908" y="19614"/>
                  </a:lnTo>
                  <a:lnTo>
                    <a:pt x="622053" y="37335"/>
                  </a:lnTo>
                  <a:lnTo>
                    <a:pt x="574456" y="54691"/>
                  </a:lnTo>
                  <a:lnTo>
                    <a:pt x="530546" y="75288"/>
                  </a:lnTo>
                  <a:lnTo>
                    <a:pt x="490079" y="98909"/>
                  </a:lnTo>
                  <a:lnTo>
                    <a:pt x="452808" y="125338"/>
                  </a:lnTo>
                  <a:lnTo>
                    <a:pt x="418488" y="154359"/>
                  </a:lnTo>
                  <a:lnTo>
                    <a:pt x="386873" y="185756"/>
                  </a:lnTo>
                  <a:lnTo>
                    <a:pt x="357717" y="219314"/>
                  </a:lnTo>
                  <a:lnTo>
                    <a:pt x="330773" y="254815"/>
                  </a:lnTo>
                  <a:lnTo>
                    <a:pt x="305797" y="292044"/>
                  </a:lnTo>
                  <a:lnTo>
                    <a:pt x="282542" y="330785"/>
                  </a:lnTo>
                  <a:lnTo>
                    <a:pt x="260762" y="370822"/>
                  </a:lnTo>
                  <a:lnTo>
                    <a:pt x="240212" y="411939"/>
                  </a:lnTo>
                  <a:lnTo>
                    <a:pt x="220645" y="453919"/>
                  </a:lnTo>
                  <a:lnTo>
                    <a:pt x="201815" y="496547"/>
                  </a:lnTo>
                  <a:lnTo>
                    <a:pt x="183478" y="539607"/>
                  </a:lnTo>
                  <a:lnTo>
                    <a:pt x="165386" y="582883"/>
                  </a:lnTo>
                  <a:lnTo>
                    <a:pt x="147295" y="626158"/>
                  </a:lnTo>
                  <a:lnTo>
                    <a:pt x="128957" y="669217"/>
                  </a:lnTo>
                  <a:lnTo>
                    <a:pt x="110128" y="711843"/>
                  </a:lnTo>
                  <a:lnTo>
                    <a:pt x="90561" y="753821"/>
                  </a:lnTo>
                  <a:lnTo>
                    <a:pt x="70011" y="794935"/>
                  </a:lnTo>
                  <a:lnTo>
                    <a:pt x="48231" y="834967"/>
                  </a:lnTo>
                  <a:lnTo>
                    <a:pt x="24976" y="873704"/>
                  </a:lnTo>
                  <a:lnTo>
                    <a:pt x="0" y="910927"/>
                  </a:lnTo>
                </a:path>
              </a:pathLst>
            </a:custGeom>
            <a:ln w="31914">
              <a:solidFill>
                <a:srgbClr val="00008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771843" y="1767826"/>
              <a:ext cx="5286375" cy="1495425"/>
            </a:xfrm>
            <a:custGeom>
              <a:avLst/>
              <a:gdLst/>
              <a:ahLst/>
              <a:cxnLst/>
              <a:rect l="l" t="t" r="r" b="b"/>
              <a:pathLst>
                <a:path w="5286375" h="1495425">
                  <a:moveTo>
                    <a:pt x="5286234" y="489424"/>
                  </a:moveTo>
                  <a:lnTo>
                    <a:pt x="5237328" y="477813"/>
                  </a:lnTo>
                  <a:lnTo>
                    <a:pt x="5188426" y="465996"/>
                  </a:lnTo>
                  <a:lnTo>
                    <a:pt x="5139527" y="453995"/>
                  </a:lnTo>
                  <a:lnTo>
                    <a:pt x="5090631" y="441833"/>
                  </a:lnTo>
                  <a:lnTo>
                    <a:pt x="5041736" y="429533"/>
                  </a:lnTo>
                  <a:lnTo>
                    <a:pt x="4992844" y="417119"/>
                  </a:lnTo>
                  <a:lnTo>
                    <a:pt x="4943952" y="404613"/>
                  </a:lnTo>
                  <a:lnTo>
                    <a:pt x="4895062" y="392038"/>
                  </a:lnTo>
                  <a:lnTo>
                    <a:pt x="4846173" y="379418"/>
                  </a:lnTo>
                  <a:lnTo>
                    <a:pt x="4797284" y="366776"/>
                  </a:lnTo>
                  <a:lnTo>
                    <a:pt x="4748394" y="354134"/>
                  </a:lnTo>
                  <a:lnTo>
                    <a:pt x="4699505" y="341515"/>
                  </a:lnTo>
                  <a:lnTo>
                    <a:pt x="4650615" y="328943"/>
                  </a:lnTo>
                  <a:lnTo>
                    <a:pt x="4601723" y="316440"/>
                  </a:lnTo>
                  <a:lnTo>
                    <a:pt x="4552831" y="304030"/>
                  </a:lnTo>
                  <a:lnTo>
                    <a:pt x="4503936" y="291736"/>
                  </a:lnTo>
                  <a:lnTo>
                    <a:pt x="4455040" y="279580"/>
                  </a:lnTo>
                  <a:lnTo>
                    <a:pt x="4406141" y="267586"/>
                  </a:lnTo>
                  <a:lnTo>
                    <a:pt x="4357239" y="255777"/>
                  </a:lnTo>
                  <a:lnTo>
                    <a:pt x="4308334" y="244175"/>
                  </a:lnTo>
                  <a:lnTo>
                    <a:pt x="4259425" y="232804"/>
                  </a:lnTo>
                  <a:lnTo>
                    <a:pt x="4210512" y="221687"/>
                  </a:lnTo>
                  <a:lnTo>
                    <a:pt x="4161596" y="210846"/>
                  </a:lnTo>
                  <a:lnTo>
                    <a:pt x="4112674" y="200305"/>
                  </a:lnTo>
                  <a:lnTo>
                    <a:pt x="4063748" y="190087"/>
                  </a:lnTo>
                  <a:lnTo>
                    <a:pt x="4014816" y="180215"/>
                  </a:lnTo>
                  <a:lnTo>
                    <a:pt x="3965879" y="170712"/>
                  </a:lnTo>
                  <a:lnTo>
                    <a:pt x="3916935" y="161601"/>
                  </a:lnTo>
                  <a:lnTo>
                    <a:pt x="3867986" y="152905"/>
                  </a:lnTo>
                  <a:lnTo>
                    <a:pt x="3819029" y="144646"/>
                  </a:lnTo>
                  <a:lnTo>
                    <a:pt x="3768555" y="136296"/>
                  </a:lnTo>
                  <a:lnTo>
                    <a:pt x="3718384" y="127904"/>
                  </a:lnTo>
                  <a:lnTo>
                    <a:pt x="3668481" y="119505"/>
                  </a:lnTo>
                  <a:lnTo>
                    <a:pt x="3618810" y="111133"/>
                  </a:lnTo>
                  <a:lnTo>
                    <a:pt x="3569336" y="102819"/>
                  </a:lnTo>
                  <a:lnTo>
                    <a:pt x="3520023" y="94597"/>
                  </a:lnTo>
                  <a:lnTo>
                    <a:pt x="3470836" y="86501"/>
                  </a:lnTo>
                  <a:lnTo>
                    <a:pt x="3421739" y="78563"/>
                  </a:lnTo>
                  <a:lnTo>
                    <a:pt x="3372698" y="70817"/>
                  </a:lnTo>
                  <a:lnTo>
                    <a:pt x="3323676" y="63295"/>
                  </a:lnTo>
                  <a:lnTo>
                    <a:pt x="3274638" y="56032"/>
                  </a:lnTo>
                  <a:lnTo>
                    <a:pt x="3225549" y="49060"/>
                  </a:lnTo>
                  <a:lnTo>
                    <a:pt x="3176373" y="42412"/>
                  </a:lnTo>
                  <a:lnTo>
                    <a:pt x="3127075" y="36121"/>
                  </a:lnTo>
                  <a:lnTo>
                    <a:pt x="3077620" y="30221"/>
                  </a:lnTo>
                  <a:lnTo>
                    <a:pt x="3027971" y="24745"/>
                  </a:lnTo>
                  <a:lnTo>
                    <a:pt x="2978094" y="19726"/>
                  </a:lnTo>
                  <a:lnTo>
                    <a:pt x="2927953" y="15197"/>
                  </a:lnTo>
                  <a:lnTo>
                    <a:pt x="2877512" y="11191"/>
                  </a:lnTo>
                  <a:lnTo>
                    <a:pt x="2826737" y="7741"/>
                  </a:lnTo>
                  <a:lnTo>
                    <a:pt x="2775591" y="4881"/>
                  </a:lnTo>
                  <a:lnTo>
                    <a:pt x="2724040" y="2644"/>
                  </a:lnTo>
                  <a:lnTo>
                    <a:pt x="2672048" y="1062"/>
                  </a:lnTo>
                  <a:lnTo>
                    <a:pt x="2619579" y="170"/>
                  </a:lnTo>
                  <a:lnTo>
                    <a:pt x="2566598" y="0"/>
                  </a:lnTo>
                  <a:lnTo>
                    <a:pt x="2513070" y="585"/>
                  </a:lnTo>
                  <a:lnTo>
                    <a:pt x="2458959" y="1958"/>
                  </a:lnTo>
                  <a:lnTo>
                    <a:pt x="2404229" y="4153"/>
                  </a:lnTo>
                  <a:lnTo>
                    <a:pt x="2348846" y="7204"/>
                  </a:lnTo>
                  <a:lnTo>
                    <a:pt x="2303287" y="10083"/>
                  </a:lnTo>
                  <a:lnTo>
                    <a:pt x="2256466" y="13096"/>
                  </a:lnTo>
                  <a:lnTo>
                    <a:pt x="2208476" y="16264"/>
                  </a:lnTo>
                  <a:lnTo>
                    <a:pt x="2159412" y="19609"/>
                  </a:lnTo>
                  <a:lnTo>
                    <a:pt x="2109369" y="23152"/>
                  </a:lnTo>
                  <a:lnTo>
                    <a:pt x="2058441" y="26914"/>
                  </a:lnTo>
                  <a:lnTo>
                    <a:pt x="2006721" y="30917"/>
                  </a:lnTo>
                  <a:lnTo>
                    <a:pt x="1954305" y="35182"/>
                  </a:lnTo>
                  <a:lnTo>
                    <a:pt x="1901286" y="39729"/>
                  </a:lnTo>
                  <a:lnTo>
                    <a:pt x="1847759" y="44581"/>
                  </a:lnTo>
                  <a:lnTo>
                    <a:pt x="1793819" y="49759"/>
                  </a:lnTo>
                  <a:lnTo>
                    <a:pt x="1739559" y="55283"/>
                  </a:lnTo>
                  <a:lnTo>
                    <a:pt x="1685074" y="61176"/>
                  </a:lnTo>
                  <a:lnTo>
                    <a:pt x="1630458" y="67458"/>
                  </a:lnTo>
                  <a:lnTo>
                    <a:pt x="1575806" y="74151"/>
                  </a:lnTo>
                  <a:lnTo>
                    <a:pt x="1521211" y="81277"/>
                  </a:lnTo>
                  <a:lnTo>
                    <a:pt x="1466769" y="88855"/>
                  </a:lnTo>
                  <a:lnTo>
                    <a:pt x="1412573" y="96908"/>
                  </a:lnTo>
                  <a:lnTo>
                    <a:pt x="1358719" y="105458"/>
                  </a:lnTo>
                  <a:lnTo>
                    <a:pt x="1305299" y="114524"/>
                  </a:lnTo>
                  <a:lnTo>
                    <a:pt x="1252409" y="124129"/>
                  </a:lnTo>
                  <a:lnTo>
                    <a:pt x="1200142" y="134294"/>
                  </a:lnTo>
                  <a:lnTo>
                    <a:pt x="1148594" y="145039"/>
                  </a:lnTo>
                  <a:lnTo>
                    <a:pt x="1097858" y="156388"/>
                  </a:lnTo>
                  <a:lnTo>
                    <a:pt x="1048029" y="168360"/>
                  </a:lnTo>
                  <a:lnTo>
                    <a:pt x="999201" y="180976"/>
                  </a:lnTo>
                  <a:lnTo>
                    <a:pt x="951469" y="194259"/>
                  </a:lnTo>
                  <a:lnTo>
                    <a:pt x="904926" y="208230"/>
                  </a:lnTo>
                  <a:lnTo>
                    <a:pt x="859667" y="222909"/>
                  </a:lnTo>
                  <a:lnTo>
                    <a:pt x="815787" y="238319"/>
                  </a:lnTo>
                  <a:lnTo>
                    <a:pt x="773379" y="254480"/>
                  </a:lnTo>
                  <a:lnTo>
                    <a:pt x="732538" y="271413"/>
                  </a:lnTo>
                  <a:lnTo>
                    <a:pt x="693359" y="289141"/>
                  </a:lnTo>
                  <a:lnTo>
                    <a:pt x="655935" y="307684"/>
                  </a:lnTo>
                  <a:lnTo>
                    <a:pt x="620362" y="327063"/>
                  </a:lnTo>
                  <a:lnTo>
                    <a:pt x="586732" y="347300"/>
                  </a:lnTo>
                  <a:lnTo>
                    <a:pt x="546268" y="374881"/>
                  </a:lnTo>
                  <a:lnTo>
                    <a:pt x="508640" y="404413"/>
                  </a:lnTo>
                  <a:lnTo>
                    <a:pt x="473688" y="435785"/>
                  </a:lnTo>
                  <a:lnTo>
                    <a:pt x="441252" y="468887"/>
                  </a:lnTo>
                  <a:lnTo>
                    <a:pt x="411171" y="503609"/>
                  </a:lnTo>
                  <a:lnTo>
                    <a:pt x="383283" y="539840"/>
                  </a:lnTo>
                  <a:lnTo>
                    <a:pt x="357430" y="577470"/>
                  </a:lnTo>
                  <a:lnTo>
                    <a:pt x="333450" y="616388"/>
                  </a:lnTo>
                  <a:lnTo>
                    <a:pt x="311183" y="656485"/>
                  </a:lnTo>
                  <a:lnTo>
                    <a:pt x="290468" y="697648"/>
                  </a:lnTo>
                  <a:lnTo>
                    <a:pt x="271144" y="739769"/>
                  </a:lnTo>
                  <a:lnTo>
                    <a:pt x="253052" y="782737"/>
                  </a:lnTo>
                  <a:lnTo>
                    <a:pt x="236030" y="826440"/>
                  </a:lnTo>
                  <a:lnTo>
                    <a:pt x="219918" y="870770"/>
                  </a:lnTo>
                  <a:lnTo>
                    <a:pt x="204556" y="915615"/>
                  </a:lnTo>
                  <a:lnTo>
                    <a:pt x="189782" y="960864"/>
                  </a:lnTo>
                  <a:lnTo>
                    <a:pt x="175437" y="1006408"/>
                  </a:lnTo>
                  <a:lnTo>
                    <a:pt x="161360" y="1052137"/>
                  </a:lnTo>
                  <a:lnTo>
                    <a:pt x="147390" y="1097938"/>
                  </a:lnTo>
                  <a:lnTo>
                    <a:pt x="133367" y="1143704"/>
                  </a:lnTo>
                  <a:lnTo>
                    <a:pt x="119130" y="1189321"/>
                  </a:lnTo>
                  <a:lnTo>
                    <a:pt x="104518" y="1234681"/>
                  </a:lnTo>
                  <a:lnTo>
                    <a:pt x="89372" y="1279673"/>
                  </a:lnTo>
                  <a:lnTo>
                    <a:pt x="73531" y="1324187"/>
                  </a:lnTo>
                  <a:lnTo>
                    <a:pt x="56833" y="1368111"/>
                  </a:lnTo>
                  <a:lnTo>
                    <a:pt x="39119" y="1411337"/>
                  </a:lnTo>
                  <a:lnTo>
                    <a:pt x="20228" y="1453752"/>
                  </a:lnTo>
                  <a:lnTo>
                    <a:pt x="0" y="1495247"/>
                  </a:lnTo>
                </a:path>
              </a:pathLst>
            </a:custGeom>
            <a:ln w="31914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762055" y="1294086"/>
              <a:ext cx="5294630" cy="1541145"/>
            </a:xfrm>
            <a:custGeom>
              <a:avLst/>
              <a:gdLst/>
              <a:ahLst/>
              <a:cxnLst/>
              <a:rect l="l" t="t" r="r" b="b"/>
              <a:pathLst>
                <a:path w="5294630" h="1541145">
                  <a:moveTo>
                    <a:pt x="5294425" y="256907"/>
                  </a:moveTo>
                  <a:lnTo>
                    <a:pt x="5244279" y="247766"/>
                  </a:lnTo>
                  <a:lnTo>
                    <a:pt x="5194146" y="238101"/>
                  </a:lnTo>
                  <a:lnTo>
                    <a:pt x="5144024" y="227973"/>
                  </a:lnTo>
                  <a:lnTo>
                    <a:pt x="5093912" y="217441"/>
                  </a:lnTo>
                  <a:lnTo>
                    <a:pt x="5043809" y="206567"/>
                  </a:lnTo>
                  <a:lnTo>
                    <a:pt x="4993712" y="195411"/>
                  </a:lnTo>
                  <a:lnTo>
                    <a:pt x="4943621" y="184033"/>
                  </a:lnTo>
                  <a:lnTo>
                    <a:pt x="4893533" y="172494"/>
                  </a:lnTo>
                  <a:lnTo>
                    <a:pt x="4843448" y="160854"/>
                  </a:lnTo>
                  <a:lnTo>
                    <a:pt x="4793363" y="149174"/>
                  </a:lnTo>
                  <a:lnTo>
                    <a:pt x="4743278" y="137514"/>
                  </a:lnTo>
                  <a:lnTo>
                    <a:pt x="4693190" y="125935"/>
                  </a:lnTo>
                  <a:lnTo>
                    <a:pt x="4643099" y="114497"/>
                  </a:lnTo>
                  <a:lnTo>
                    <a:pt x="4593002" y="103260"/>
                  </a:lnTo>
                  <a:lnTo>
                    <a:pt x="4542899" y="92285"/>
                  </a:lnTo>
                  <a:lnTo>
                    <a:pt x="4492787" y="81633"/>
                  </a:lnTo>
                  <a:lnTo>
                    <a:pt x="4442665" y="71363"/>
                  </a:lnTo>
                  <a:lnTo>
                    <a:pt x="4392532" y="61537"/>
                  </a:lnTo>
                  <a:lnTo>
                    <a:pt x="4342386" y="52215"/>
                  </a:lnTo>
                  <a:lnTo>
                    <a:pt x="4292225" y="43457"/>
                  </a:lnTo>
                  <a:lnTo>
                    <a:pt x="4242049" y="35323"/>
                  </a:lnTo>
                  <a:lnTo>
                    <a:pt x="4191855" y="27875"/>
                  </a:lnTo>
                  <a:lnTo>
                    <a:pt x="4141642" y="21172"/>
                  </a:lnTo>
                  <a:lnTo>
                    <a:pt x="4091409" y="15276"/>
                  </a:lnTo>
                  <a:lnTo>
                    <a:pt x="4041153" y="10246"/>
                  </a:lnTo>
                  <a:lnTo>
                    <a:pt x="3990874" y="6143"/>
                  </a:lnTo>
                  <a:lnTo>
                    <a:pt x="3940570" y="3027"/>
                  </a:lnTo>
                  <a:lnTo>
                    <a:pt x="3890240" y="959"/>
                  </a:lnTo>
                  <a:lnTo>
                    <a:pt x="3839881" y="0"/>
                  </a:lnTo>
                  <a:lnTo>
                    <a:pt x="3791337" y="281"/>
                  </a:lnTo>
                  <a:lnTo>
                    <a:pt x="3743051" y="1798"/>
                  </a:lnTo>
                  <a:lnTo>
                    <a:pt x="3694994" y="4474"/>
                  </a:lnTo>
                  <a:lnTo>
                    <a:pt x="3647134" y="8232"/>
                  </a:lnTo>
                  <a:lnTo>
                    <a:pt x="3599442" y="12996"/>
                  </a:lnTo>
                  <a:lnTo>
                    <a:pt x="3551887" y="18688"/>
                  </a:lnTo>
                  <a:lnTo>
                    <a:pt x="3504439" y="25234"/>
                  </a:lnTo>
                  <a:lnTo>
                    <a:pt x="3457067" y="32555"/>
                  </a:lnTo>
                  <a:lnTo>
                    <a:pt x="3409742" y="40575"/>
                  </a:lnTo>
                  <a:lnTo>
                    <a:pt x="3362433" y="49218"/>
                  </a:lnTo>
                  <a:lnTo>
                    <a:pt x="3315110" y="58407"/>
                  </a:lnTo>
                  <a:lnTo>
                    <a:pt x="3267742" y="68066"/>
                  </a:lnTo>
                  <a:lnTo>
                    <a:pt x="3220300" y="78117"/>
                  </a:lnTo>
                  <a:lnTo>
                    <a:pt x="3172753" y="88485"/>
                  </a:lnTo>
                  <a:lnTo>
                    <a:pt x="3125070" y="99092"/>
                  </a:lnTo>
                  <a:lnTo>
                    <a:pt x="3077222" y="109863"/>
                  </a:lnTo>
                  <a:lnTo>
                    <a:pt x="3029177" y="120720"/>
                  </a:lnTo>
                  <a:lnTo>
                    <a:pt x="2980907" y="131587"/>
                  </a:lnTo>
                  <a:lnTo>
                    <a:pt x="2932380" y="142388"/>
                  </a:lnTo>
                  <a:lnTo>
                    <a:pt x="2883566" y="153045"/>
                  </a:lnTo>
                  <a:lnTo>
                    <a:pt x="2834436" y="163482"/>
                  </a:lnTo>
                  <a:lnTo>
                    <a:pt x="2784958" y="173623"/>
                  </a:lnTo>
                  <a:lnTo>
                    <a:pt x="2735102" y="183391"/>
                  </a:lnTo>
                  <a:lnTo>
                    <a:pt x="2684839" y="192709"/>
                  </a:lnTo>
                  <a:lnTo>
                    <a:pt x="2634137" y="201501"/>
                  </a:lnTo>
                  <a:lnTo>
                    <a:pt x="2582967" y="209690"/>
                  </a:lnTo>
                  <a:lnTo>
                    <a:pt x="2531298" y="217200"/>
                  </a:lnTo>
                  <a:lnTo>
                    <a:pt x="2479100" y="223954"/>
                  </a:lnTo>
                  <a:lnTo>
                    <a:pt x="2426343" y="229875"/>
                  </a:lnTo>
                  <a:lnTo>
                    <a:pt x="2372996" y="234887"/>
                  </a:lnTo>
                  <a:lnTo>
                    <a:pt x="2327635" y="238050"/>
                  </a:lnTo>
                  <a:lnTo>
                    <a:pt x="2281052" y="240050"/>
                  </a:lnTo>
                  <a:lnTo>
                    <a:pt x="2233337" y="240978"/>
                  </a:lnTo>
                  <a:lnTo>
                    <a:pt x="2184581" y="240926"/>
                  </a:lnTo>
                  <a:lnTo>
                    <a:pt x="2134876" y="239986"/>
                  </a:lnTo>
                  <a:lnTo>
                    <a:pt x="2084312" y="238249"/>
                  </a:lnTo>
                  <a:lnTo>
                    <a:pt x="2032981" y="235809"/>
                  </a:lnTo>
                  <a:lnTo>
                    <a:pt x="1980975" y="232755"/>
                  </a:lnTo>
                  <a:lnTo>
                    <a:pt x="1928383" y="229182"/>
                  </a:lnTo>
                  <a:lnTo>
                    <a:pt x="1875298" y="225180"/>
                  </a:lnTo>
                  <a:lnTo>
                    <a:pt x="1821811" y="220841"/>
                  </a:lnTo>
                  <a:lnTo>
                    <a:pt x="1768012" y="216258"/>
                  </a:lnTo>
                  <a:lnTo>
                    <a:pt x="1713993" y="211522"/>
                  </a:lnTo>
                  <a:lnTo>
                    <a:pt x="1659844" y="206726"/>
                  </a:lnTo>
                  <a:lnTo>
                    <a:pt x="1605658" y="201960"/>
                  </a:lnTo>
                  <a:lnTo>
                    <a:pt x="1551526" y="197318"/>
                  </a:lnTo>
                  <a:lnTo>
                    <a:pt x="1497538" y="192891"/>
                  </a:lnTo>
                  <a:lnTo>
                    <a:pt x="1443785" y="188771"/>
                  </a:lnTo>
                  <a:lnTo>
                    <a:pt x="1390359" y="185050"/>
                  </a:lnTo>
                  <a:lnTo>
                    <a:pt x="1337352" y="181819"/>
                  </a:lnTo>
                  <a:lnTo>
                    <a:pt x="1284853" y="179171"/>
                  </a:lnTo>
                  <a:lnTo>
                    <a:pt x="1232955" y="177199"/>
                  </a:lnTo>
                  <a:lnTo>
                    <a:pt x="1181748" y="175992"/>
                  </a:lnTo>
                  <a:lnTo>
                    <a:pt x="1131323" y="175645"/>
                  </a:lnTo>
                  <a:lnTo>
                    <a:pt x="1081773" y="176248"/>
                  </a:lnTo>
                  <a:lnTo>
                    <a:pt x="1033187" y="177893"/>
                  </a:lnTo>
                  <a:lnTo>
                    <a:pt x="985658" y="180673"/>
                  </a:lnTo>
                  <a:lnTo>
                    <a:pt x="939276" y="184679"/>
                  </a:lnTo>
                  <a:lnTo>
                    <a:pt x="894132" y="190003"/>
                  </a:lnTo>
                  <a:lnTo>
                    <a:pt x="850317" y="196737"/>
                  </a:lnTo>
                  <a:lnTo>
                    <a:pt x="807924" y="204974"/>
                  </a:lnTo>
                  <a:lnTo>
                    <a:pt x="767042" y="214805"/>
                  </a:lnTo>
                  <a:lnTo>
                    <a:pt x="727763" y="226321"/>
                  </a:lnTo>
                  <a:lnTo>
                    <a:pt x="690179" y="239616"/>
                  </a:lnTo>
                  <a:lnTo>
                    <a:pt x="654380" y="254781"/>
                  </a:lnTo>
                  <a:lnTo>
                    <a:pt x="583338" y="294232"/>
                  </a:lnTo>
                  <a:lnTo>
                    <a:pt x="548460" y="318997"/>
                  </a:lnTo>
                  <a:lnTo>
                    <a:pt x="515712" y="346078"/>
                  </a:lnTo>
                  <a:lnTo>
                    <a:pt x="484978" y="375351"/>
                  </a:lnTo>
                  <a:lnTo>
                    <a:pt x="456144" y="406693"/>
                  </a:lnTo>
                  <a:lnTo>
                    <a:pt x="429097" y="439978"/>
                  </a:lnTo>
                  <a:lnTo>
                    <a:pt x="403723" y="475083"/>
                  </a:lnTo>
                  <a:lnTo>
                    <a:pt x="379907" y="511884"/>
                  </a:lnTo>
                  <a:lnTo>
                    <a:pt x="357536" y="550257"/>
                  </a:lnTo>
                  <a:lnTo>
                    <a:pt x="336494" y="590077"/>
                  </a:lnTo>
                  <a:lnTo>
                    <a:pt x="316670" y="631221"/>
                  </a:lnTo>
                  <a:lnTo>
                    <a:pt x="297947" y="673564"/>
                  </a:lnTo>
                  <a:lnTo>
                    <a:pt x="280213" y="716982"/>
                  </a:lnTo>
                  <a:lnTo>
                    <a:pt x="263353" y="761352"/>
                  </a:lnTo>
                  <a:lnTo>
                    <a:pt x="247254" y="806548"/>
                  </a:lnTo>
                  <a:lnTo>
                    <a:pt x="231800" y="852448"/>
                  </a:lnTo>
                  <a:lnTo>
                    <a:pt x="216879" y="898926"/>
                  </a:lnTo>
                  <a:lnTo>
                    <a:pt x="202376" y="945859"/>
                  </a:lnTo>
                  <a:lnTo>
                    <a:pt x="188177" y="993123"/>
                  </a:lnTo>
                  <a:lnTo>
                    <a:pt x="174168" y="1040594"/>
                  </a:lnTo>
                  <a:lnTo>
                    <a:pt x="160235" y="1088147"/>
                  </a:lnTo>
                  <a:lnTo>
                    <a:pt x="146264" y="1135658"/>
                  </a:lnTo>
                  <a:lnTo>
                    <a:pt x="132141" y="1183004"/>
                  </a:lnTo>
                  <a:lnTo>
                    <a:pt x="117752" y="1230060"/>
                  </a:lnTo>
                  <a:lnTo>
                    <a:pt x="102983" y="1276702"/>
                  </a:lnTo>
                  <a:lnTo>
                    <a:pt x="87720" y="1322806"/>
                  </a:lnTo>
                  <a:lnTo>
                    <a:pt x="71848" y="1368248"/>
                  </a:lnTo>
                  <a:lnTo>
                    <a:pt x="55254" y="1412904"/>
                  </a:lnTo>
                  <a:lnTo>
                    <a:pt x="37824" y="1456650"/>
                  </a:lnTo>
                  <a:lnTo>
                    <a:pt x="19444" y="1499361"/>
                  </a:lnTo>
                  <a:lnTo>
                    <a:pt x="0" y="1540914"/>
                  </a:lnTo>
                </a:path>
              </a:pathLst>
            </a:custGeom>
            <a:ln w="31914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771630" y="1684182"/>
              <a:ext cx="5288280" cy="1905635"/>
            </a:xfrm>
            <a:custGeom>
              <a:avLst/>
              <a:gdLst/>
              <a:ahLst/>
              <a:cxnLst/>
              <a:rect l="l" t="t" r="r" b="b"/>
              <a:pathLst>
                <a:path w="5288280" h="1905635">
                  <a:moveTo>
                    <a:pt x="5288042" y="340841"/>
                  </a:moveTo>
                  <a:lnTo>
                    <a:pt x="5239082" y="329774"/>
                  </a:lnTo>
                  <a:lnTo>
                    <a:pt x="5190121" y="318284"/>
                  </a:lnTo>
                  <a:lnTo>
                    <a:pt x="5141159" y="306419"/>
                  </a:lnTo>
                  <a:lnTo>
                    <a:pt x="5092197" y="294226"/>
                  </a:lnTo>
                  <a:lnTo>
                    <a:pt x="5043235" y="281750"/>
                  </a:lnTo>
                  <a:lnTo>
                    <a:pt x="4994272" y="269040"/>
                  </a:lnTo>
                  <a:lnTo>
                    <a:pt x="4945309" y="256142"/>
                  </a:lnTo>
                  <a:lnTo>
                    <a:pt x="4896345" y="243103"/>
                  </a:lnTo>
                  <a:lnTo>
                    <a:pt x="4847382" y="229970"/>
                  </a:lnTo>
                  <a:lnTo>
                    <a:pt x="4798418" y="216790"/>
                  </a:lnTo>
                  <a:lnTo>
                    <a:pt x="4749455" y="203610"/>
                  </a:lnTo>
                  <a:lnTo>
                    <a:pt x="4700491" y="190478"/>
                  </a:lnTo>
                  <a:lnTo>
                    <a:pt x="4651528" y="177439"/>
                  </a:lnTo>
                  <a:lnTo>
                    <a:pt x="4602565" y="164541"/>
                  </a:lnTo>
                  <a:lnTo>
                    <a:pt x="4553602" y="151830"/>
                  </a:lnTo>
                  <a:lnTo>
                    <a:pt x="4504640" y="139355"/>
                  </a:lnTo>
                  <a:lnTo>
                    <a:pt x="4455678" y="127161"/>
                  </a:lnTo>
                  <a:lnTo>
                    <a:pt x="4406716" y="115296"/>
                  </a:lnTo>
                  <a:lnTo>
                    <a:pt x="4357755" y="103806"/>
                  </a:lnTo>
                  <a:lnTo>
                    <a:pt x="4308795" y="92739"/>
                  </a:lnTo>
                  <a:lnTo>
                    <a:pt x="4259835" y="82142"/>
                  </a:lnTo>
                  <a:lnTo>
                    <a:pt x="4210876" y="72061"/>
                  </a:lnTo>
                  <a:lnTo>
                    <a:pt x="4161918" y="62543"/>
                  </a:lnTo>
                  <a:lnTo>
                    <a:pt x="4112961" y="53636"/>
                  </a:lnTo>
                  <a:lnTo>
                    <a:pt x="4064005" y="45385"/>
                  </a:lnTo>
                  <a:lnTo>
                    <a:pt x="4015050" y="37840"/>
                  </a:lnTo>
                  <a:lnTo>
                    <a:pt x="3966096" y="31045"/>
                  </a:lnTo>
                  <a:lnTo>
                    <a:pt x="3917143" y="25048"/>
                  </a:lnTo>
                  <a:lnTo>
                    <a:pt x="3868192" y="19897"/>
                  </a:lnTo>
                  <a:lnTo>
                    <a:pt x="3819242" y="15637"/>
                  </a:lnTo>
                  <a:lnTo>
                    <a:pt x="3768776" y="11954"/>
                  </a:lnTo>
                  <a:lnTo>
                    <a:pt x="3718627" y="8762"/>
                  </a:lnTo>
                  <a:lnTo>
                    <a:pt x="3668761" y="6063"/>
                  </a:lnTo>
                  <a:lnTo>
                    <a:pt x="3619138" y="3858"/>
                  </a:lnTo>
                  <a:lnTo>
                    <a:pt x="3569724" y="2147"/>
                  </a:lnTo>
                  <a:lnTo>
                    <a:pt x="3520482" y="934"/>
                  </a:lnTo>
                  <a:lnTo>
                    <a:pt x="3471375" y="217"/>
                  </a:lnTo>
                  <a:lnTo>
                    <a:pt x="3422366" y="0"/>
                  </a:lnTo>
                  <a:lnTo>
                    <a:pt x="3373420" y="282"/>
                  </a:lnTo>
                  <a:lnTo>
                    <a:pt x="3324498" y="1065"/>
                  </a:lnTo>
                  <a:lnTo>
                    <a:pt x="3275566" y="2351"/>
                  </a:lnTo>
                  <a:lnTo>
                    <a:pt x="3226585" y="4140"/>
                  </a:lnTo>
                  <a:lnTo>
                    <a:pt x="3177521" y="6434"/>
                  </a:lnTo>
                  <a:lnTo>
                    <a:pt x="3128335" y="9234"/>
                  </a:lnTo>
                  <a:lnTo>
                    <a:pt x="3078992" y="12541"/>
                  </a:lnTo>
                  <a:lnTo>
                    <a:pt x="3029456" y="16356"/>
                  </a:lnTo>
                  <a:lnTo>
                    <a:pt x="2979688" y="20681"/>
                  </a:lnTo>
                  <a:lnTo>
                    <a:pt x="2929654" y="25517"/>
                  </a:lnTo>
                  <a:lnTo>
                    <a:pt x="2879315" y="30864"/>
                  </a:lnTo>
                  <a:lnTo>
                    <a:pt x="2828637" y="36725"/>
                  </a:lnTo>
                  <a:lnTo>
                    <a:pt x="2777582" y="43100"/>
                  </a:lnTo>
                  <a:lnTo>
                    <a:pt x="2726113" y="49991"/>
                  </a:lnTo>
                  <a:lnTo>
                    <a:pt x="2674194" y="57398"/>
                  </a:lnTo>
                  <a:lnTo>
                    <a:pt x="2621789" y="65324"/>
                  </a:lnTo>
                  <a:lnTo>
                    <a:pt x="2568861" y="73768"/>
                  </a:lnTo>
                  <a:lnTo>
                    <a:pt x="2515373" y="82733"/>
                  </a:lnTo>
                  <a:lnTo>
                    <a:pt x="2461289" y="92220"/>
                  </a:lnTo>
                  <a:lnTo>
                    <a:pt x="2406572" y="102229"/>
                  </a:lnTo>
                  <a:lnTo>
                    <a:pt x="2351186" y="112762"/>
                  </a:lnTo>
                  <a:lnTo>
                    <a:pt x="2306872" y="121265"/>
                  </a:lnTo>
                  <a:lnTo>
                    <a:pt x="2261351" y="129879"/>
                  </a:lnTo>
                  <a:lnTo>
                    <a:pt x="2214711" y="138622"/>
                  </a:lnTo>
                  <a:lnTo>
                    <a:pt x="2167040" y="147512"/>
                  </a:lnTo>
                  <a:lnTo>
                    <a:pt x="2118424" y="156568"/>
                  </a:lnTo>
                  <a:lnTo>
                    <a:pt x="2068952" y="165806"/>
                  </a:lnTo>
                  <a:lnTo>
                    <a:pt x="2018710" y="175247"/>
                  </a:lnTo>
                  <a:lnTo>
                    <a:pt x="1967786" y="184906"/>
                  </a:lnTo>
                  <a:lnTo>
                    <a:pt x="1916266" y="194803"/>
                  </a:lnTo>
                  <a:lnTo>
                    <a:pt x="1864239" y="204955"/>
                  </a:lnTo>
                  <a:lnTo>
                    <a:pt x="1811792" y="215380"/>
                  </a:lnTo>
                  <a:lnTo>
                    <a:pt x="1759012" y="226097"/>
                  </a:lnTo>
                  <a:lnTo>
                    <a:pt x="1705986" y="237123"/>
                  </a:lnTo>
                  <a:lnTo>
                    <a:pt x="1652801" y="248476"/>
                  </a:lnTo>
                  <a:lnTo>
                    <a:pt x="1599545" y="260175"/>
                  </a:lnTo>
                  <a:lnTo>
                    <a:pt x="1546305" y="272237"/>
                  </a:lnTo>
                  <a:lnTo>
                    <a:pt x="1493169" y="284681"/>
                  </a:lnTo>
                  <a:lnTo>
                    <a:pt x="1440224" y="297523"/>
                  </a:lnTo>
                  <a:lnTo>
                    <a:pt x="1387557" y="310784"/>
                  </a:lnTo>
                  <a:lnTo>
                    <a:pt x="1335255" y="324479"/>
                  </a:lnTo>
                  <a:lnTo>
                    <a:pt x="1283405" y="338628"/>
                  </a:lnTo>
                  <a:lnTo>
                    <a:pt x="1232096" y="353248"/>
                  </a:lnTo>
                  <a:lnTo>
                    <a:pt x="1181414" y="368358"/>
                  </a:lnTo>
                  <a:lnTo>
                    <a:pt x="1131447" y="383975"/>
                  </a:lnTo>
                  <a:lnTo>
                    <a:pt x="1082282" y="400118"/>
                  </a:lnTo>
                  <a:lnTo>
                    <a:pt x="1034005" y="416804"/>
                  </a:lnTo>
                  <a:lnTo>
                    <a:pt x="986706" y="434051"/>
                  </a:lnTo>
                  <a:lnTo>
                    <a:pt x="940470" y="451878"/>
                  </a:lnTo>
                  <a:lnTo>
                    <a:pt x="895385" y="470302"/>
                  </a:lnTo>
                  <a:lnTo>
                    <a:pt x="851539" y="489342"/>
                  </a:lnTo>
                  <a:lnTo>
                    <a:pt x="809019" y="509015"/>
                  </a:lnTo>
                  <a:lnTo>
                    <a:pt x="767911" y="529339"/>
                  </a:lnTo>
                  <a:lnTo>
                    <a:pt x="728304" y="550334"/>
                  </a:lnTo>
                  <a:lnTo>
                    <a:pt x="690285" y="572015"/>
                  </a:lnTo>
                  <a:lnTo>
                    <a:pt x="653940" y="594402"/>
                  </a:lnTo>
                  <a:lnTo>
                    <a:pt x="619358" y="617513"/>
                  </a:lnTo>
                  <a:lnTo>
                    <a:pt x="586626" y="641365"/>
                  </a:lnTo>
                  <a:lnTo>
                    <a:pt x="548730" y="672050"/>
                  </a:lnTo>
                  <a:lnTo>
                    <a:pt x="513320" y="704289"/>
                  </a:lnTo>
                  <a:lnTo>
                    <a:pt x="480266" y="737999"/>
                  </a:lnTo>
                  <a:lnTo>
                    <a:pt x="449436" y="773099"/>
                  </a:lnTo>
                  <a:lnTo>
                    <a:pt x="420700" y="809506"/>
                  </a:lnTo>
                  <a:lnTo>
                    <a:pt x="393926" y="847139"/>
                  </a:lnTo>
                  <a:lnTo>
                    <a:pt x="368985" y="885917"/>
                  </a:lnTo>
                  <a:lnTo>
                    <a:pt x="345745" y="925757"/>
                  </a:lnTo>
                  <a:lnTo>
                    <a:pt x="324075" y="966577"/>
                  </a:lnTo>
                  <a:lnTo>
                    <a:pt x="303845" y="1008297"/>
                  </a:lnTo>
                  <a:lnTo>
                    <a:pt x="284923" y="1050834"/>
                  </a:lnTo>
                  <a:lnTo>
                    <a:pt x="267179" y="1094106"/>
                  </a:lnTo>
                  <a:lnTo>
                    <a:pt x="250482" y="1138032"/>
                  </a:lnTo>
                  <a:lnTo>
                    <a:pt x="234701" y="1182530"/>
                  </a:lnTo>
                  <a:lnTo>
                    <a:pt x="219705" y="1227518"/>
                  </a:lnTo>
                  <a:lnTo>
                    <a:pt x="205363" y="1272915"/>
                  </a:lnTo>
                  <a:lnTo>
                    <a:pt x="191545" y="1318639"/>
                  </a:lnTo>
                  <a:lnTo>
                    <a:pt x="178119" y="1364607"/>
                  </a:lnTo>
                  <a:lnTo>
                    <a:pt x="164955" y="1410739"/>
                  </a:lnTo>
                  <a:lnTo>
                    <a:pt x="151922" y="1456952"/>
                  </a:lnTo>
                  <a:lnTo>
                    <a:pt x="138889" y="1503166"/>
                  </a:lnTo>
                  <a:lnTo>
                    <a:pt x="125725" y="1549297"/>
                  </a:lnTo>
                  <a:lnTo>
                    <a:pt x="112300" y="1595264"/>
                  </a:lnTo>
                  <a:lnTo>
                    <a:pt x="98481" y="1640986"/>
                  </a:lnTo>
                  <a:lnTo>
                    <a:pt x="84140" y="1686381"/>
                  </a:lnTo>
                  <a:lnTo>
                    <a:pt x="69144" y="1731366"/>
                  </a:lnTo>
                  <a:lnTo>
                    <a:pt x="53362" y="1775861"/>
                  </a:lnTo>
                  <a:lnTo>
                    <a:pt x="36665" y="1819784"/>
                  </a:lnTo>
                  <a:lnTo>
                    <a:pt x="18921" y="1863052"/>
                  </a:lnTo>
                  <a:lnTo>
                    <a:pt x="0" y="1905585"/>
                  </a:lnTo>
                </a:path>
              </a:pathLst>
            </a:custGeom>
            <a:ln w="3191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832922" y="4111818"/>
            <a:ext cx="256540" cy="526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0">
                <a:latin typeface="Arial"/>
                <a:cs typeface="Arial"/>
              </a:rPr>
              <a:t>92.5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92.0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32922" y="3059422"/>
            <a:ext cx="256540" cy="8775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0">
                <a:latin typeface="Arial"/>
                <a:cs typeface="Arial"/>
              </a:rPr>
              <a:t>94.0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93.5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93.0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832922" y="954906"/>
            <a:ext cx="256540" cy="192976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0">
                <a:latin typeface="Arial"/>
                <a:cs typeface="Arial"/>
              </a:rPr>
              <a:t>97.0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96.5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96.0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95.5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95.0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 spc="-20">
                <a:latin typeface="Arial"/>
                <a:cs typeface="Arial"/>
              </a:rPr>
              <a:t>94.5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49023" y="4611463"/>
            <a:ext cx="8255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15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701839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289317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876582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30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464166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226386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70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813970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401447" y="46114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90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954242" y="4611463"/>
            <a:ext cx="2216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541507" y="4611463"/>
            <a:ext cx="2216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522929" y="2219610"/>
            <a:ext cx="237490" cy="11537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45"/>
              </a:lnSpc>
            </a:pPr>
            <a:r>
              <a:rPr dirty="0" sz="1500">
                <a:latin typeface="Times New Roman"/>
                <a:cs typeface="Times New Roman"/>
              </a:rPr>
              <a:t>Efficiency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049622" y="4598286"/>
            <a:ext cx="741680" cy="438784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905">
              <a:lnSpc>
                <a:spcPct val="100000"/>
              </a:lnSpc>
              <a:spcBef>
                <a:spcPts val="235"/>
              </a:spcBef>
              <a:tabLst>
                <a:tab pos="589280" algn="l"/>
              </a:tabLst>
            </a:pPr>
            <a:r>
              <a:rPr dirty="0" sz="950" spc="-25">
                <a:latin typeface="Arial"/>
                <a:cs typeface="Arial"/>
              </a:rPr>
              <a:t>50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25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r>
              <a:rPr dirty="0" sz="1500">
                <a:latin typeface="Times New Roman"/>
                <a:cs typeface="Times New Roman"/>
              </a:rPr>
              <a:t>Load </a:t>
            </a:r>
            <a:r>
              <a:rPr dirty="0" sz="1500" spc="-25">
                <a:latin typeface="Times New Roman"/>
                <a:cs typeface="Times New Roman"/>
              </a:rPr>
              <a:t>(%)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2374544" y="811023"/>
            <a:ext cx="7440295" cy="4347845"/>
            <a:chOff x="2374544" y="811023"/>
            <a:chExt cx="7440295" cy="4347845"/>
          </a:xfrm>
        </p:grpSpPr>
        <p:sp>
          <p:nvSpPr>
            <p:cNvPr id="51" name="object 51" descr=""/>
            <p:cNvSpPr/>
            <p:nvPr/>
          </p:nvSpPr>
          <p:spPr>
            <a:xfrm>
              <a:off x="2376132" y="812611"/>
              <a:ext cx="7437120" cy="4344670"/>
            </a:xfrm>
            <a:custGeom>
              <a:avLst/>
              <a:gdLst/>
              <a:ahLst/>
              <a:cxnLst/>
              <a:rect l="l" t="t" r="r" b="b"/>
              <a:pathLst>
                <a:path w="7437120" h="4344670">
                  <a:moveTo>
                    <a:pt x="0" y="4344133"/>
                  </a:moveTo>
                  <a:lnTo>
                    <a:pt x="7436559" y="4344133"/>
                  </a:lnTo>
                  <a:lnTo>
                    <a:pt x="7436559" y="0"/>
                  </a:lnTo>
                  <a:lnTo>
                    <a:pt x="0" y="0"/>
                  </a:lnTo>
                  <a:lnTo>
                    <a:pt x="0" y="43441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937837" y="3341038"/>
              <a:ext cx="4302760" cy="708025"/>
            </a:xfrm>
            <a:custGeom>
              <a:avLst/>
              <a:gdLst/>
              <a:ahLst/>
              <a:cxnLst/>
              <a:rect l="l" t="t" r="r" b="b"/>
              <a:pathLst>
                <a:path w="4302759" h="708025">
                  <a:moveTo>
                    <a:pt x="4302414" y="0"/>
                  </a:moveTo>
                  <a:lnTo>
                    <a:pt x="0" y="0"/>
                  </a:lnTo>
                  <a:lnTo>
                    <a:pt x="0" y="707701"/>
                  </a:lnTo>
                  <a:lnTo>
                    <a:pt x="4302414" y="707701"/>
                  </a:lnTo>
                  <a:lnTo>
                    <a:pt x="4302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937837" y="3341038"/>
              <a:ext cx="4302760" cy="708025"/>
            </a:xfrm>
            <a:custGeom>
              <a:avLst/>
              <a:gdLst/>
              <a:ahLst/>
              <a:cxnLst/>
              <a:rect l="l" t="t" r="r" b="b"/>
              <a:pathLst>
                <a:path w="4302759" h="708025">
                  <a:moveTo>
                    <a:pt x="0" y="0"/>
                  </a:moveTo>
                  <a:lnTo>
                    <a:pt x="4302414" y="0"/>
                  </a:lnTo>
                  <a:lnTo>
                    <a:pt x="4302414" y="707702"/>
                  </a:lnTo>
                  <a:lnTo>
                    <a:pt x="0" y="7077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5103890" y="3360420"/>
            <a:ext cx="40811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30480" indent="28892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Solid lines:  </a:t>
            </a:r>
            <a:r>
              <a:rPr dirty="0" sz="2000" i="1">
                <a:latin typeface="Times New Roman"/>
                <a:cs typeface="Times New Roman"/>
              </a:rPr>
              <a:t>r</a:t>
            </a:r>
            <a:r>
              <a:rPr dirty="0" baseline="-17094" sz="1950" i="1">
                <a:latin typeface="Times New Roman"/>
                <a:cs typeface="Times New Roman"/>
              </a:rPr>
              <a:t>DS</a:t>
            </a:r>
            <a:r>
              <a:rPr dirty="0" baseline="-17094" sz="1950">
                <a:latin typeface="Times New Roman"/>
                <a:cs typeface="Times New Roman"/>
              </a:rPr>
              <a:t>(</a:t>
            </a:r>
            <a:r>
              <a:rPr dirty="0" baseline="-17094" sz="1950" i="1">
                <a:latin typeface="Times New Roman"/>
                <a:cs typeface="Times New Roman"/>
              </a:rPr>
              <a:t>on</a:t>
            </a:r>
            <a:r>
              <a:rPr dirty="0" baseline="-17094" sz="1950">
                <a:latin typeface="Times New Roman"/>
                <a:cs typeface="Times New Roman"/>
              </a:rPr>
              <a:t>)</a:t>
            </a:r>
            <a:r>
              <a:rPr dirty="0" baseline="-17094" sz="1950" spc="262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 99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</a:t>
            </a:r>
            <a:r>
              <a:rPr dirty="0" sz="2000">
                <a:latin typeface="Symbol"/>
                <a:cs typeface="Symbol"/>
              </a:rPr>
              <a:t>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@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25°C </a:t>
            </a:r>
            <a:r>
              <a:rPr dirty="0" sz="2000">
                <a:latin typeface="Times New Roman"/>
                <a:cs typeface="Times New Roman"/>
              </a:rPr>
              <a:t>Dashed lines: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r</a:t>
            </a:r>
            <a:r>
              <a:rPr dirty="0" baseline="-17094" sz="1950" i="1">
                <a:latin typeface="Times New Roman"/>
                <a:cs typeface="Times New Roman"/>
              </a:rPr>
              <a:t>DS</a:t>
            </a:r>
            <a:r>
              <a:rPr dirty="0" baseline="-17094" sz="1950">
                <a:latin typeface="Times New Roman"/>
                <a:cs typeface="Times New Roman"/>
              </a:rPr>
              <a:t>(</a:t>
            </a:r>
            <a:r>
              <a:rPr dirty="0" baseline="-17094" sz="1950" i="1">
                <a:latin typeface="Times New Roman"/>
                <a:cs typeface="Times New Roman"/>
              </a:rPr>
              <a:t>on</a:t>
            </a:r>
            <a:r>
              <a:rPr dirty="0" baseline="-17094" sz="1950">
                <a:latin typeface="Times New Roman"/>
                <a:cs typeface="Times New Roman"/>
              </a:rPr>
              <a:t>)</a:t>
            </a:r>
            <a:r>
              <a:rPr dirty="0" baseline="-17094" sz="1950" spc="2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250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</a:t>
            </a:r>
            <a:r>
              <a:rPr dirty="0" sz="2000">
                <a:latin typeface="Symbol"/>
                <a:cs typeface="Symbol"/>
              </a:rPr>
              <a:t>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@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25°C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6489546" y="2345800"/>
            <a:ext cx="1886585" cy="655955"/>
            <a:chOff x="6489546" y="2345800"/>
            <a:chExt cx="1886585" cy="655955"/>
          </a:xfrm>
        </p:grpSpPr>
        <p:sp>
          <p:nvSpPr>
            <p:cNvPr id="56" name="object 56" descr=""/>
            <p:cNvSpPr/>
            <p:nvPr/>
          </p:nvSpPr>
          <p:spPr>
            <a:xfrm>
              <a:off x="6494309" y="2350562"/>
              <a:ext cx="1877060" cy="646430"/>
            </a:xfrm>
            <a:custGeom>
              <a:avLst/>
              <a:gdLst/>
              <a:ahLst/>
              <a:cxnLst/>
              <a:rect l="l" t="t" r="r" b="b"/>
              <a:pathLst>
                <a:path w="1877059" h="646430">
                  <a:moveTo>
                    <a:pt x="1876948" y="0"/>
                  </a:moveTo>
                  <a:lnTo>
                    <a:pt x="0" y="0"/>
                  </a:lnTo>
                  <a:lnTo>
                    <a:pt x="0" y="645905"/>
                  </a:lnTo>
                  <a:lnTo>
                    <a:pt x="1876948" y="645905"/>
                  </a:lnTo>
                  <a:lnTo>
                    <a:pt x="1876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494309" y="2350562"/>
              <a:ext cx="1877060" cy="646430"/>
            </a:xfrm>
            <a:custGeom>
              <a:avLst/>
              <a:gdLst/>
              <a:ahLst/>
              <a:cxnLst/>
              <a:rect l="l" t="t" r="r" b="b"/>
              <a:pathLst>
                <a:path w="1877059" h="646430">
                  <a:moveTo>
                    <a:pt x="0" y="0"/>
                  </a:moveTo>
                  <a:lnTo>
                    <a:pt x="1876948" y="0"/>
                  </a:lnTo>
                  <a:lnTo>
                    <a:pt x="1876948" y="645906"/>
                  </a:lnTo>
                  <a:lnTo>
                    <a:pt x="0" y="6459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6585749" y="2370835"/>
            <a:ext cx="168973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R="508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Blue:</a:t>
            </a:r>
            <a:r>
              <a:rPr dirty="0" sz="18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99"/>
                </a:solidFill>
                <a:latin typeface="Arial"/>
                <a:cs typeface="Arial"/>
              </a:rPr>
              <a:t>Bridgeless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Red: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Interleaved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0" name="object 6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1" name="object 6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Two-</a:t>
            </a:r>
            <a:r>
              <a:rPr dirty="0"/>
              <a:t>Boost</a:t>
            </a:r>
            <a:r>
              <a:rPr dirty="0" spc="-20"/>
              <a:t> </a:t>
            </a:r>
            <a:r>
              <a:rPr dirty="0"/>
              <a:t>Bridgeless</a:t>
            </a:r>
            <a:r>
              <a:rPr dirty="0" spc="-15"/>
              <a:t> </a:t>
            </a:r>
            <a:r>
              <a:rPr dirty="0"/>
              <a:t>vs</a:t>
            </a:r>
            <a:r>
              <a:rPr dirty="0" spc="-15"/>
              <a:t> </a:t>
            </a:r>
            <a:r>
              <a:rPr dirty="0"/>
              <a:t>Interleaving</a:t>
            </a:r>
            <a:r>
              <a:rPr dirty="0" spc="10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High</a:t>
            </a:r>
            <a:r>
              <a:rPr dirty="0" spc="-5"/>
              <a:t> </a:t>
            </a:r>
            <a:r>
              <a:rPr dirty="0"/>
              <a:t>Line</a:t>
            </a:r>
            <a:r>
              <a:rPr dirty="0" spc="-15"/>
              <a:t> </a:t>
            </a:r>
            <a:r>
              <a:rPr dirty="0" spc="-20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0561" y="4109211"/>
            <a:ext cx="8936990" cy="216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9740" indent="-422275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60375" algn="l"/>
              </a:tabLst>
            </a:pP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high-line, the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bridgeless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advantage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reduces.</a:t>
            </a:r>
            <a:endParaRPr sz="28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25"/>
              </a:spcBef>
              <a:buFont typeface="Arial Unicode MS"/>
              <a:buChar char="□"/>
              <a:tabLst>
                <a:tab pos="479425" algn="l"/>
              </a:tabLst>
            </a:pPr>
            <a:r>
              <a:rPr dirty="0"/>
              <a:t>	</a:t>
            </a:r>
            <a:r>
              <a:rPr dirty="0" sz="2800">
                <a:latin typeface="Arial"/>
                <a:cs typeface="Arial"/>
              </a:rPr>
              <a:t>Low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r</a:t>
            </a:r>
            <a:r>
              <a:rPr dirty="0" baseline="-17543" sz="2850" i="1">
                <a:latin typeface="Times New Roman"/>
                <a:cs typeface="Times New Roman"/>
              </a:rPr>
              <a:t>DS</a:t>
            </a:r>
            <a:r>
              <a:rPr dirty="0" baseline="-17543" sz="2850">
                <a:latin typeface="Times New Roman"/>
                <a:cs typeface="Times New Roman"/>
              </a:rPr>
              <a:t>(</a:t>
            </a:r>
            <a:r>
              <a:rPr dirty="0" baseline="-17543" sz="2850" i="1">
                <a:latin typeface="Times New Roman"/>
                <a:cs typeface="Times New Roman"/>
              </a:rPr>
              <a:t>on</a:t>
            </a:r>
            <a:r>
              <a:rPr dirty="0" baseline="-17543" sz="2850">
                <a:latin typeface="Times New Roman"/>
                <a:cs typeface="Times New Roman"/>
              </a:rPr>
              <a:t>)</a:t>
            </a:r>
            <a:r>
              <a:rPr dirty="0" baseline="-17543" sz="2850" spc="427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does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improve.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MOSFET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parasitic </a:t>
            </a:r>
            <a:r>
              <a:rPr dirty="0" sz="2800">
                <a:latin typeface="Arial"/>
                <a:cs typeface="Arial"/>
              </a:rPr>
              <a:t>capacitance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degrades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performance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particularly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for </a:t>
            </a:r>
            <a:r>
              <a:rPr dirty="0" sz="2800" spc="-10">
                <a:latin typeface="Arial"/>
                <a:cs typeface="Arial"/>
              </a:rPr>
              <a:t>interleaving</a:t>
            </a:r>
            <a:endParaRPr sz="2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20"/>
              </a:spcBef>
            </a:pPr>
            <a:r>
              <a:rPr dirty="0" sz="2800">
                <a:latin typeface="Arial"/>
                <a:cs typeface="Arial"/>
              </a:rPr>
              <a:t>(2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times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switching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events)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01251" y="1123995"/>
            <a:ext cx="3860800" cy="2446020"/>
            <a:chOff x="2101251" y="1123995"/>
            <a:chExt cx="3860800" cy="2446020"/>
          </a:xfrm>
        </p:grpSpPr>
        <p:sp>
          <p:nvSpPr>
            <p:cNvPr id="5" name="object 5" descr=""/>
            <p:cNvSpPr/>
            <p:nvPr/>
          </p:nvSpPr>
          <p:spPr>
            <a:xfrm>
              <a:off x="2123009" y="1128123"/>
              <a:ext cx="3834765" cy="2415540"/>
            </a:xfrm>
            <a:custGeom>
              <a:avLst/>
              <a:gdLst/>
              <a:ahLst/>
              <a:cxnLst/>
              <a:rect l="l" t="t" r="r" b="b"/>
              <a:pathLst>
                <a:path w="3834765" h="2415540">
                  <a:moveTo>
                    <a:pt x="3834692" y="0"/>
                  </a:moveTo>
                  <a:lnTo>
                    <a:pt x="0" y="0"/>
                  </a:lnTo>
                  <a:lnTo>
                    <a:pt x="0" y="2415376"/>
                  </a:lnTo>
                  <a:lnTo>
                    <a:pt x="3834692" y="2415376"/>
                  </a:lnTo>
                  <a:lnTo>
                    <a:pt x="38346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23010" y="3436462"/>
              <a:ext cx="3834765" cy="53975"/>
            </a:xfrm>
            <a:custGeom>
              <a:avLst/>
              <a:gdLst/>
              <a:ahLst/>
              <a:cxnLst/>
              <a:rect l="l" t="t" r="r" b="b"/>
              <a:pathLst>
                <a:path w="3834765" h="53975">
                  <a:moveTo>
                    <a:pt x="0" y="53517"/>
                  </a:moveTo>
                  <a:lnTo>
                    <a:pt x="3834693" y="53517"/>
                  </a:lnTo>
                </a:path>
                <a:path w="3834765" h="53975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23010" y="3060827"/>
              <a:ext cx="3834765" cy="322580"/>
            </a:xfrm>
            <a:custGeom>
              <a:avLst/>
              <a:gdLst/>
              <a:ahLst/>
              <a:cxnLst/>
              <a:rect l="l" t="t" r="r" b="b"/>
              <a:pathLst>
                <a:path w="3834765" h="322579">
                  <a:moveTo>
                    <a:pt x="0" y="322117"/>
                  </a:moveTo>
                  <a:lnTo>
                    <a:pt x="822625" y="322117"/>
                  </a:lnTo>
                </a:path>
                <a:path w="3834765" h="322579">
                  <a:moveTo>
                    <a:pt x="3633356" y="322117"/>
                  </a:moveTo>
                  <a:lnTo>
                    <a:pt x="3834693" y="322117"/>
                  </a:lnTo>
                </a:path>
                <a:path w="3834765" h="322579">
                  <a:moveTo>
                    <a:pt x="0" y="268599"/>
                  </a:moveTo>
                  <a:lnTo>
                    <a:pt x="822625" y="268599"/>
                  </a:lnTo>
                </a:path>
                <a:path w="3834765" h="322579">
                  <a:moveTo>
                    <a:pt x="3633356" y="268599"/>
                  </a:moveTo>
                  <a:lnTo>
                    <a:pt x="3834693" y="268599"/>
                  </a:lnTo>
                </a:path>
                <a:path w="3834765" h="322579">
                  <a:moveTo>
                    <a:pt x="0" y="160553"/>
                  </a:moveTo>
                  <a:lnTo>
                    <a:pt x="822625" y="160553"/>
                  </a:lnTo>
                </a:path>
                <a:path w="3834765" h="322579">
                  <a:moveTo>
                    <a:pt x="3633356" y="160553"/>
                  </a:moveTo>
                  <a:lnTo>
                    <a:pt x="3834693" y="160553"/>
                  </a:lnTo>
                </a:path>
                <a:path w="3834765" h="322579">
                  <a:moveTo>
                    <a:pt x="0" y="107035"/>
                  </a:moveTo>
                  <a:lnTo>
                    <a:pt x="822625" y="107035"/>
                  </a:lnTo>
                </a:path>
                <a:path w="3834765" h="322579">
                  <a:moveTo>
                    <a:pt x="3633356" y="107035"/>
                  </a:moveTo>
                  <a:lnTo>
                    <a:pt x="3834693" y="107035"/>
                  </a:lnTo>
                </a:path>
                <a:path w="3834765" h="322579">
                  <a:moveTo>
                    <a:pt x="0" y="53517"/>
                  </a:moveTo>
                  <a:lnTo>
                    <a:pt x="822625" y="53517"/>
                  </a:lnTo>
                </a:path>
                <a:path w="3834765" h="322579">
                  <a:moveTo>
                    <a:pt x="3633356" y="53517"/>
                  </a:moveTo>
                  <a:lnTo>
                    <a:pt x="3834693" y="53517"/>
                  </a:lnTo>
                </a:path>
                <a:path w="3834765" h="322579">
                  <a:moveTo>
                    <a:pt x="0" y="0"/>
                  </a:moveTo>
                  <a:lnTo>
                    <a:pt x="822625" y="0"/>
                  </a:lnTo>
                </a:path>
                <a:path w="3834765" h="322579">
                  <a:moveTo>
                    <a:pt x="3633356" y="0"/>
                  </a:moveTo>
                  <a:lnTo>
                    <a:pt x="3834693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23010" y="2631673"/>
              <a:ext cx="3834765" cy="322580"/>
            </a:xfrm>
            <a:custGeom>
              <a:avLst/>
              <a:gdLst/>
              <a:ahLst/>
              <a:cxnLst/>
              <a:rect l="l" t="t" r="r" b="b"/>
              <a:pathLst>
                <a:path w="3834765" h="322580">
                  <a:moveTo>
                    <a:pt x="0" y="322117"/>
                  </a:moveTo>
                  <a:lnTo>
                    <a:pt x="3834693" y="322117"/>
                  </a:lnTo>
                </a:path>
                <a:path w="3834765" h="322580">
                  <a:moveTo>
                    <a:pt x="0" y="267589"/>
                  </a:moveTo>
                  <a:lnTo>
                    <a:pt x="3834693" y="267589"/>
                  </a:lnTo>
                </a:path>
                <a:path w="3834765" h="322580">
                  <a:moveTo>
                    <a:pt x="0" y="214071"/>
                  </a:moveTo>
                  <a:lnTo>
                    <a:pt x="3834693" y="214071"/>
                  </a:lnTo>
                </a:path>
                <a:path w="3834765" h="322580">
                  <a:moveTo>
                    <a:pt x="0" y="160553"/>
                  </a:moveTo>
                  <a:lnTo>
                    <a:pt x="3834693" y="160553"/>
                  </a:lnTo>
                </a:path>
                <a:path w="3834765" h="322580">
                  <a:moveTo>
                    <a:pt x="0" y="53517"/>
                  </a:moveTo>
                  <a:lnTo>
                    <a:pt x="3834693" y="53517"/>
                  </a:lnTo>
                </a:path>
                <a:path w="3834765" h="322580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23010" y="2309556"/>
              <a:ext cx="3834765" cy="267970"/>
            </a:xfrm>
            <a:custGeom>
              <a:avLst/>
              <a:gdLst/>
              <a:ahLst/>
              <a:cxnLst/>
              <a:rect l="l" t="t" r="r" b="b"/>
              <a:pathLst>
                <a:path w="3834765" h="267969">
                  <a:moveTo>
                    <a:pt x="0" y="267589"/>
                  </a:moveTo>
                  <a:lnTo>
                    <a:pt x="1196238" y="267589"/>
                  </a:lnTo>
                </a:path>
                <a:path w="3834765" h="267969">
                  <a:moveTo>
                    <a:pt x="2265483" y="267589"/>
                  </a:moveTo>
                  <a:lnTo>
                    <a:pt x="3834693" y="267589"/>
                  </a:lnTo>
                </a:path>
                <a:path w="3834765" h="267969">
                  <a:moveTo>
                    <a:pt x="0" y="214071"/>
                  </a:moveTo>
                  <a:lnTo>
                    <a:pt x="1196238" y="214071"/>
                  </a:lnTo>
                </a:path>
                <a:path w="3834765" h="267969">
                  <a:moveTo>
                    <a:pt x="2265483" y="214071"/>
                  </a:moveTo>
                  <a:lnTo>
                    <a:pt x="3834693" y="214071"/>
                  </a:lnTo>
                </a:path>
                <a:path w="3834765" h="267969">
                  <a:moveTo>
                    <a:pt x="0" y="107035"/>
                  </a:moveTo>
                  <a:lnTo>
                    <a:pt x="1196238" y="107035"/>
                  </a:lnTo>
                </a:path>
                <a:path w="3834765" h="267969">
                  <a:moveTo>
                    <a:pt x="2265483" y="107035"/>
                  </a:moveTo>
                  <a:lnTo>
                    <a:pt x="3834693" y="107035"/>
                  </a:lnTo>
                </a:path>
                <a:path w="3834765" h="267969">
                  <a:moveTo>
                    <a:pt x="0" y="53517"/>
                  </a:moveTo>
                  <a:lnTo>
                    <a:pt x="1196238" y="53517"/>
                  </a:lnTo>
                </a:path>
                <a:path w="3834765" h="267969">
                  <a:moveTo>
                    <a:pt x="2265483" y="53517"/>
                  </a:moveTo>
                  <a:lnTo>
                    <a:pt x="3834693" y="53517"/>
                  </a:lnTo>
                </a:path>
                <a:path w="3834765" h="267969">
                  <a:moveTo>
                    <a:pt x="0" y="0"/>
                  </a:moveTo>
                  <a:lnTo>
                    <a:pt x="1196238" y="0"/>
                  </a:lnTo>
                </a:path>
                <a:path w="3834765" h="267969">
                  <a:moveTo>
                    <a:pt x="2265483" y="0"/>
                  </a:moveTo>
                  <a:lnTo>
                    <a:pt x="3834693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23010" y="1503758"/>
              <a:ext cx="3834765" cy="751840"/>
            </a:xfrm>
            <a:custGeom>
              <a:avLst/>
              <a:gdLst/>
              <a:ahLst/>
              <a:cxnLst/>
              <a:rect l="l" t="t" r="r" b="b"/>
              <a:pathLst>
                <a:path w="3834765" h="751839">
                  <a:moveTo>
                    <a:pt x="0" y="751270"/>
                  </a:moveTo>
                  <a:lnTo>
                    <a:pt x="3834693" y="751270"/>
                  </a:lnTo>
                </a:path>
                <a:path w="3834765" h="751839">
                  <a:moveTo>
                    <a:pt x="0" y="644234"/>
                  </a:moveTo>
                  <a:lnTo>
                    <a:pt x="3834693" y="644234"/>
                  </a:lnTo>
                </a:path>
                <a:path w="3834765" h="751839">
                  <a:moveTo>
                    <a:pt x="0" y="590716"/>
                  </a:moveTo>
                  <a:lnTo>
                    <a:pt x="3834693" y="590716"/>
                  </a:lnTo>
                </a:path>
                <a:path w="3834765" h="751839">
                  <a:moveTo>
                    <a:pt x="0" y="537198"/>
                  </a:moveTo>
                  <a:lnTo>
                    <a:pt x="3834693" y="537198"/>
                  </a:lnTo>
                </a:path>
                <a:path w="3834765" h="751839">
                  <a:moveTo>
                    <a:pt x="0" y="483681"/>
                  </a:moveTo>
                  <a:lnTo>
                    <a:pt x="3834693" y="483681"/>
                  </a:lnTo>
                </a:path>
                <a:path w="3834765" h="751839">
                  <a:moveTo>
                    <a:pt x="0" y="375635"/>
                  </a:moveTo>
                  <a:lnTo>
                    <a:pt x="3834693" y="375635"/>
                  </a:lnTo>
                </a:path>
                <a:path w="3834765" h="751839">
                  <a:moveTo>
                    <a:pt x="0" y="322117"/>
                  </a:moveTo>
                  <a:lnTo>
                    <a:pt x="3834693" y="322117"/>
                  </a:lnTo>
                </a:path>
                <a:path w="3834765" h="751839">
                  <a:moveTo>
                    <a:pt x="0" y="268599"/>
                  </a:moveTo>
                  <a:lnTo>
                    <a:pt x="3834693" y="268599"/>
                  </a:lnTo>
                </a:path>
                <a:path w="3834765" h="751839">
                  <a:moveTo>
                    <a:pt x="0" y="215081"/>
                  </a:moveTo>
                  <a:lnTo>
                    <a:pt x="3834693" y="215081"/>
                  </a:lnTo>
                </a:path>
                <a:path w="3834765" h="751839">
                  <a:moveTo>
                    <a:pt x="0" y="107035"/>
                  </a:moveTo>
                  <a:lnTo>
                    <a:pt x="3834693" y="107035"/>
                  </a:lnTo>
                </a:path>
                <a:path w="3834765" h="751839">
                  <a:moveTo>
                    <a:pt x="0" y="53517"/>
                  </a:moveTo>
                  <a:lnTo>
                    <a:pt x="3834693" y="53517"/>
                  </a:lnTo>
                </a:path>
                <a:path w="3834765" h="751839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23010" y="1235158"/>
              <a:ext cx="3834765" cy="215265"/>
            </a:xfrm>
            <a:custGeom>
              <a:avLst/>
              <a:gdLst/>
              <a:ahLst/>
              <a:cxnLst/>
              <a:rect l="l" t="t" r="r" b="b"/>
              <a:pathLst>
                <a:path w="3834765" h="215265">
                  <a:moveTo>
                    <a:pt x="0" y="215081"/>
                  </a:moveTo>
                  <a:lnTo>
                    <a:pt x="79113" y="215081"/>
                  </a:lnTo>
                </a:path>
                <a:path w="3834765" h="215265">
                  <a:moveTo>
                    <a:pt x="1100280" y="215081"/>
                  </a:moveTo>
                  <a:lnTo>
                    <a:pt x="3834693" y="215081"/>
                  </a:lnTo>
                </a:path>
                <a:path w="3834765" h="215265">
                  <a:moveTo>
                    <a:pt x="0" y="108045"/>
                  </a:moveTo>
                  <a:lnTo>
                    <a:pt x="79113" y="108045"/>
                  </a:lnTo>
                </a:path>
                <a:path w="3834765" h="215265">
                  <a:moveTo>
                    <a:pt x="1100280" y="108045"/>
                  </a:moveTo>
                  <a:lnTo>
                    <a:pt x="3834693" y="108045"/>
                  </a:lnTo>
                </a:path>
                <a:path w="3834765" h="215265">
                  <a:moveTo>
                    <a:pt x="0" y="53517"/>
                  </a:moveTo>
                  <a:lnTo>
                    <a:pt x="79113" y="53517"/>
                  </a:lnTo>
                </a:path>
                <a:path w="3834765" h="215265">
                  <a:moveTo>
                    <a:pt x="1100280" y="53517"/>
                  </a:moveTo>
                  <a:lnTo>
                    <a:pt x="3834693" y="53517"/>
                  </a:lnTo>
                </a:path>
                <a:path w="3834765" h="215265">
                  <a:moveTo>
                    <a:pt x="0" y="0"/>
                  </a:moveTo>
                  <a:lnTo>
                    <a:pt x="79113" y="0"/>
                  </a:lnTo>
                </a:path>
                <a:path w="3834765" h="215265">
                  <a:moveTo>
                    <a:pt x="1100280" y="0"/>
                  </a:moveTo>
                  <a:lnTo>
                    <a:pt x="3834693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23010" y="1179135"/>
              <a:ext cx="3834765" cy="3175"/>
            </a:xfrm>
            <a:custGeom>
              <a:avLst/>
              <a:gdLst/>
              <a:ahLst/>
              <a:cxnLst/>
              <a:rect l="l" t="t" r="r" b="b"/>
              <a:pathLst>
                <a:path w="3834765" h="3175">
                  <a:moveTo>
                    <a:pt x="0" y="3029"/>
                  </a:moveTo>
                  <a:lnTo>
                    <a:pt x="3834693" y="3029"/>
                  </a:lnTo>
                </a:path>
                <a:path w="3834765" h="3175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501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23010" y="3275908"/>
              <a:ext cx="3834765" cy="0"/>
            </a:xfrm>
            <a:custGeom>
              <a:avLst/>
              <a:gdLst/>
              <a:ahLst/>
              <a:cxnLst/>
              <a:rect l="l" t="t" r="r" b="b"/>
              <a:pathLst>
                <a:path w="3834765" h="0">
                  <a:moveTo>
                    <a:pt x="0" y="0"/>
                  </a:moveTo>
                  <a:lnTo>
                    <a:pt x="822625" y="0"/>
                  </a:lnTo>
                </a:path>
                <a:path w="3834765" h="0">
                  <a:moveTo>
                    <a:pt x="3633356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23010" y="2738709"/>
              <a:ext cx="3834765" cy="268605"/>
            </a:xfrm>
            <a:custGeom>
              <a:avLst/>
              <a:gdLst/>
              <a:ahLst/>
              <a:cxnLst/>
              <a:rect l="l" t="t" r="r" b="b"/>
              <a:pathLst>
                <a:path w="3834765" h="268605">
                  <a:moveTo>
                    <a:pt x="0" y="268599"/>
                  </a:moveTo>
                  <a:lnTo>
                    <a:pt x="3834693" y="268599"/>
                  </a:lnTo>
                </a:path>
                <a:path w="3834765" h="268605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23010" y="2470110"/>
              <a:ext cx="3834765" cy="0"/>
            </a:xfrm>
            <a:custGeom>
              <a:avLst/>
              <a:gdLst/>
              <a:ahLst/>
              <a:cxnLst/>
              <a:rect l="l" t="t" r="r" b="b"/>
              <a:pathLst>
                <a:path w="3834765" h="0">
                  <a:moveTo>
                    <a:pt x="0" y="0"/>
                  </a:moveTo>
                  <a:lnTo>
                    <a:pt x="1196238" y="0"/>
                  </a:lnTo>
                </a:path>
                <a:path w="3834765" h="0">
                  <a:moveTo>
                    <a:pt x="2265483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23010" y="1665321"/>
              <a:ext cx="3834765" cy="536575"/>
            </a:xfrm>
            <a:custGeom>
              <a:avLst/>
              <a:gdLst/>
              <a:ahLst/>
              <a:cxnLst/>
              <a:rect l="l" t="t" r="r" b="b"/>
              <a:pathLst>
                <a:path w="3834765" h="536575">
                  <a:moveTo>
                    <a:pt x="0" y="536189"/>
                  </a:moveTo>
                  <a:lnTo>
                    <a:pt x="3834693" y="536189"/>
                  </a:lnTo>
                </a:path>
                <a:path w="3834765" h="536575">
                  <a:moveTo>
                    <a:pt x="0" y="267589"/>
                  </a:moveTo>
                  <a:lnTo>
                    <a:pt x="3834693" y="267589"/>
                  </a:lnTo>
                </a:path>
                <a:path w="3834765" h="536575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23010" y="1396722"/>
              <a:ext cx="3834765" cy="0"/>
            </a:xfrm>
            <a:custGeom>
              <a:avLst/>
              <a:gdLst/>
              <a:ahLst/>
              <a:cxnLst/>
              <a:rect l="l" t="t" r="r" b="b"/>
              <a:pathLst>
                <a:path w="3834765" h="0">
                  <a:moveTo>
                    <a:pt x="0" y="0"/>
                  </a:moveTo>
                  <a:lnTo>
                    <a:pt x="79113" y="0"/>
                  </a:lnTo>
                </a:path>
                <a:path w="3834765" h="0">
                  <a:moveTo>
                    <a:pt x="1100280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23010" y="1128122"/>
              <a:ext cx="3834765" cy="0"/>
            </a:xfrm>
            <a:custGeom>
              <a:avLst/>
              <a:gdLst/>
              <a:ahLst/>
              <a:cxnLst/>
              <a:rect l="l" t="t" r="r" b="b"/>
              <a:pathLst>
                <a:path w="3834765" h="0">
                  <a:moveTo>
                    <a:pt x="0" y="0"/>
                  </a:moveTo>
                  <a:lnTo>
                    <a:pt x="3834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192672" y="1128122"/>
              <a:ext cx="0" cy="2415540"/>
            </a:xfrm>
            <a:custGeom>
              <a:avLst/>
              <a:gdLst/>
              <a:ahLst/>
              <a:cxnLst/>
              <a:rect l="l" t="t" r="r" b="b"/>
              <a:pathLst>
                <a:path w="0" h="2415540">
                  <a:moveTo>
                    <a:pt x="0" y="0"/>
                  </a:moveTo>
                  <a:lnTo>
                    <a:pt x="0" y="2415375"/>
                  </a:lnTo>
                </a:path>
              </a:pathLst>
            </a:custGeom>
            <a:ln w="491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62334" y="1128122"/>
              <a:ext cx="976630" cy="2415540"/>
            </a:xfrm>
            <a:custGeom>
              <a:avLst/>
              <a:gdLst/>
              <a:ahLst/>
              <a:cxnLst/>
              <a:rect l="l" t="t" r="r" b="b"/>
              <a:pathLst>
                <a:path w="976630" h="2415540">
                  <a:moveTo>
                    <a:pt x="0" y="359234"/>
                  </a:moveTo>
                  <a:lnTo>
                    <a:pt x="0" y="2415375"/>
                  </a:lnTo>
                </a:path>
                <a:path w="976630" h="2415540">
                  <a:moveTo>
                    <a:pt x="0" y="0"/>
                  </a:moveTo>
                  <a:lnTo>
                    <a:pt x="0" y="51537"/>
                  </a:lnTo>
                </a:path>
                <a:path w="976630" h="2415540">
                  <a:moveTo>
                    <a:pt x="69662" y="359234"/>
                  </a:moveTo>
                  <a:lnTo>
                    <a:pt x="69662" y="2415375"/>
                  </a:lnTo>
                </a:path>
                <a:path w="976630" h="2415540">
                  <a:moveTo>
                    <a:pt x="69662" y="0"/>
                  </a:moveTo>
                  <a:lnTo>
                    <a:pt x="69662" y="51537"/>
                  </a:lnTo>
                </a:path>
                <a:path w="976630" h="2415540">
                  <a:moveTo>
                    <a:pt x="139324" y="359234"/>
                  </a:moveTo>
                  <a:lnTo>
                    <a:pt x="139324" y="2415375"/>
                  </a:lnTo>
                </a:path>
                <a:path w="976630" h="2415540">
                  <a:moveTo>
                    <a:pt x="139324" y="0"/>
                  </a:moveTo>
                  <a:lnTo>
                    <a:pt x="139324" y="51537"/>
                  </a:lnTo>
                </a:path>
                <a:path w="976630" h="2415540">
                  <a:moveTo>
                    <a:pt x="278648" y="359234"/>
                  </a:moveTo>
                  <a:lnTo>
                    <a:pt x="278648" y="2415375"/>
                  </a:lnTo>
                </a:path>
                <a:path w="976630" h="2415540">
                  <a:moveTo>
                    <a:pt x="278648" y="0"/>
                  </a:moveTo>
                  <a:lnTo>
                    <a:pt x="278648" y="51537"/>
                  </a:lnTo>
                </a:path>
                <a:path w="976630" h="2415540">
                  <a:moveTo>
                    <a:pt x="349129" y="359234"/>
                  </a:moveTo>
                  <a:lnTo>
                    <a:pt x="349129" y="2415375"/>
                  </a:lnTo>
                </a:path>
                <a:path w="976630" h="2415540">
                  <a:moveTo>
                    <a:pt x="349129" y="0"/>
                  </a:moveTo>
                  <a:lnTo>
                    <a:pt x="349129" y="51537"/>
                  </a:lnTo>
                </a:path>
                <a:path w="976630" h="2415540">
                  <a:moveTo>
                    <a:pt x="418792" y="359234"/>
                  </a:moveTo>
                  <a:lnTo>
                    <a:pt x="418792" y="2415375"/>
                  </a:lnTo>
                </a:path>
                <a:path w="976630" h="2415540">
                  <a:moveTo>
                    <a:pt x="418792" y="0"/>
                  </a:moveTo>
                  <a:lnTo>
                    <a:pt x="418792" y="51537"/>
                  </a:lnTo>
                </a:path>
                <a:path w="976630" h="2415540">
                  <a:moveTo>
                    <a:pt x="488454" y="359234"/>
                  </a:moveTo>
                  <a:lnTo>
                    <a:pt x="488454" y="2415375"/>
                  </a:lnTo>
                </a:path>
                <a:path w="976630" h="2415540">
                  <a:moveTo>
                    <a:pt x="488454" y="0"/>
                  </a:moveTo>
                  <a:lnTo>
                    <a:pt x="488454" y="51537"/>
                  </a:lnTo>
                </a:path>
                <a:path w="976630" h="2415540">
                  <a:moveTo>
                    <a:pt x="627778" y="359234"/>
                  </a:moveTo>
                  <a:lnTo>
                    <a:pt x="627778" y="2415375"/>
                  </a:lnTo>
                </a:path>
                <a:path w="976630" h="2415540">
                  <a:moveTo>
                    <a:pt x="627778" y="0"/>
                  </a:moveTo>
                  <a:lnTo>
                    <a:pt x="627778" y="51537"/>
                  </a:lnTo>
                </a:path>
                <a:path w="976630" h="2415540">
                  <a:moveTo>
                    <a:pt x="697440" y="2286594"/>
                  </a:moveTo>
                  <a:lnTo>
                    <a:pt x="697440" y="2415375"/>
                  </a:lnTo>
                </a:path>
                <a:path w="976630" h="2415540">
                  <a:moveTo>
                    <a:pt x="697440" y="359234"/>
                  </a:moveTo>
                  <a:lnTo>
                    <a:pt x="697440" y="1926326"/>
                  </a:lnTo>
                </a:path>
                <a:path w="976630" h="2415540">
                  <a:moveTo>
                    <a:pt x="697440" y="0"/>
                  </a:moveTo>
                  <a:lnTo>
                    <a:pt x="697440" y="51537"/>
                  </a:lnTo>
                </a:path>
                <a:path w="976630" h="2415540">
                  <a:moveTo>
                    <a:pt x="767102" y="2286594"/>
                  </a:moveTo>
                  <a:lnTo>
                    <a:pt x="767102" y="2415375"/>
                  </a:lnTo>
                </a:path>
                <a:path w="976630" h="2415540">
                  <a:moveTo>
                    <a:pt x="767102" y="359234"/>
                  </a:moveTo>
                  <a:lnTo>
                    <a:pt x="767102" y="1926326"/>
                  </a:lnTo>
                </a:path>
                <a:path w="976630" h="2415540">
                  <a:moveTo>
                    <a:pt x="767102" y="0"/>
                  </a:moveTo>
                  <a:lnTo>
                    <a:pt x="767102" y="51537"/>
                  </a:lnTo>
                </a:path>
                <a:path w="976630" h="2415540">
                  <a:moveTo>
                    <a:pt x="836764" y="2286594"/>
                  </a:moveTo>
                  <a:lnTo>
                    <a:pt x="836764" y="2415375"/>
                  </a:lnTo>
                </a:path>
                <a:path w="976630" h="2415540">
                  <a:moveTo>
                    <a:pt x="836764" y="359234"/>
                  </a:moveTo>
                  <a:lnTo>
                    <a:pt x="836764" y="1926326"/>
                  </a:lnTo>
                </a:path>
                <a:path w="976630" h="2415540">
                  <a:moveTo>
                    <a:pt x="836764" y="0"/>
                  </a:moveTo>
                  <a:lnTo>
                    <a:pt x="836764" y="51537"/>
                  </a:lnTo>
                </a:path>
                <a:path w="976630" h="2415540">
                  <a:moveTo>
                    <a:pt x="976088" y="2286594"/>
                  </a:moveTo>
                  <a:lnTo>
                    <a:pt x="976088" y="2415375"/>
                  </a:lnTo>
                </a:path>
                <a:path w="976630" h="2415540">
                  <a:moveTo>
                    <a:pt x="976088" y="0"/>
                  </a:moveTo>
                  <a:lnTo>
                    <a:pt x="976088" y="1926326"/>
                  </a:lnTo>
                </a:path>
              </a:pathLst>
            </a:custGeom>
            <a:ln w="491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308085" y="1128122"/>
              <a:ext cx="2440940" cy="2415540"/>
            </a:xfrm>
            <a:custGeom>
              <a:avLst/>
              <a:gdLst/>
              <a:ahLst/>
              <a:cxnLst/>
              <a:rect l="l" t="t" r="r" b="b"/>
              <a:pathLst>
                <a:path w="2440940" h="2415540">
                  <a:moveTo>
                    <a:pt x="0" y="2286594"/>
                  </a:moveTo>
                  <a:lnTo>
                    <a:pt x="0" y="2415375"/>
                  </a:lnTo>
                </a:path>
                <a:path w="2440940" h="2415540">
                  <a:moveTo>
                    <a:pt x="0" y="0"/>
                  </a:moveTo>
                  <a:lnTo>
                    <a:pt x="0" y="1926326"/>
                  </a:lnTo>
                </a:path>
                <a:path w="2440940" h="2415540">
                  <a:moveTo>
                    <a:pt x="69662" y="2286594"/>
                  </a:moveTo>
                  <a:lnTo>
                    <a:pt x="69662" y="2415375"/>
                  </a:lnTo>
                </a:path>
                <a:path w="2440940" h="2415540">
                  <a:moveTo>
                    <a:pt x="69662" y="1477295"/>
                  </a:moveTo>
                  <a:lnTo>
                    <a:pt x="69662" y="1926326"/>
                  </a:lnTo>
                </a:path>
                <a:path w="2440940" h="2415540">
                  <a:moveTo>
                    <a:pt x="69662" y="0"/>
                  </a:moveTo>
                  <a:lnTo>
                    <a:pt x="69662" y="1169598"/>
                  </a:lnTo>
                </a:path>
                <a:path w="2440940" h="2415540">
                  <a:moveTo>
                    <a:pt x="139324" y="2286594"/>
                  </a:moveTo>
                  <a:lnTo>
                    <a:pt x="139324" y="2415375"/>
                  </a:lnTo>
                </a:path>
                <a:path w="2440940" h="2415540">
                  <a:moveTo>
                    <a:pt x="139324" y="1477295"/>
                  </a:moveTo>
                  <a:lnTo>
                    <a:pt x="139324" y="1926326"/>
                  </a:lnTo>
                </a:path>
                <a:path w="2440940" h="2415540">
                  <a:moveTo>
                    <a:pt x="139324" y="0"/>
                  </a:moveTo>
                  <a:lnTo>
                    <a:pt x="139324" y="1169598"/>
                  </a:lnTo>
                </a:path>
                <a:path w="2440940" h="2415540">
                  <a:moveTo>
                    <a:pt x="279467" y="2286594"/>
                  </a:moveTo>
                  <a:lnTo>
                    <a:pt x="279467" y="2415375"/>
                  </a:lnTo>
                </a:path>
                <a:path w="2440940" h="2415540">
                  <a:moveTo>
                    <a:pt x="279467" y="1477295"/>
                  </a:moveTo>
                  <a:lnTo>
                    <a:pt x="279467" y="1926326"/>
                  </a:lnTo>
                </a:path>
                <a:path w="2440940" h="2415540">
                  <a:moveTo>
                    <a:pt x="279467" y="0"/>
                  </a:moveTo>
                  <a:lnTo>
                    <a:pt x="279467" y="1169598"/>
                  </a:lnTo>
                </a:path>
                <a:path w="2440940" h="2415540">
                  <a:moveTo>
                    <a:pt x="349129" y="2286594"/>
                  </a:moveTo>
                  <a:lnTo>
                    <a:pt x="349129" y="2415375"/>
                  </a:lnTo>
                </a:path>
                <a:path w="2440940" h="2415540">
                  <a:moveTo>
                    <a:pt x="349129" y="1477295"/>
                  </a:moveTo>
                  <a:lnTo>
                    <a:pt x="349129" y="1926326"/>
                  </a:lnTo>
                </a:path>
                <a:path w="2440940" h="2415540">
                  <a:moveTo>
                    <a:pt x="349129" y="0"/>
                  </a:moveTo>
                  <a:lnTo>
                    <a:pt x="349129" y="1169598"/>
                  </a:lnTo>
                </a:path>
                <a:path w="2440940" h="2415540">
                  <a:moveTo>
                    <a:pt x="418792" y="2286594"/>
                  </a:moveTo>
                  <a:lnTo>
                    <a:pt x="418792" y="2415375"/>
                  </a:lnTo>
                </a:path>
                <a:path w="2440940" h="2415540">
                  <a:moveTo>
                    <a:pt x="418792" y="1477295"/>
                  </a:moveTo>
                  <a:lnTo>
                    <a:pt x="418792" y="1926326"/>
                  </a:lnTo>
                </a:path>
                <a:path w="2440940" h="2415540">
                  <a:moveTo>
                    <a:pt x="418792" y="0"/>
                  </a:moveTo>
                  <a:lnTo>
                    <a:pt x="418792" y="1169598"/>
                  </a:lnTo>
                </a:path>
                <a:path w="2440940" h="2415540">
                  <a:moveTo>
                    <a:pt x="488454" y="2286594"/>
                  </a:moveTo>
                  <a:lnTo>
                    <a:pt x="488454" y="2415375"/>
                  </a:lnTo>
                </a:path>
                <a:path w="2440940" h="2415540">
                  <a:moveTo>
                    <a:pt x="488454" y="1477295"/>
                  </a:moveTo>
                  <a:lnTo>
                    <a:pt x="488454" y="1926326"/>
                  </a:lnTo>
                </a:path>
                <a:path w="2440940" h="2415540">
                  <a:moveTo>
                    <a:pt x="488454" y="0"/>
                  </a:moveTo>
                  <a:lnTo>
                    <a:pt x="488454" y="1169598"/>
                  </a:lnTo>
                </a:path>
                <a:path w="2440940" h="2415540">
                  <a:moveTo>
                    <a:pt x="627778" y="2286594"/>
                  </a:moveTo>
                  <a:lnTo>
                    <a:pt x="627778" y="2415375"/>
                  </a:lnTo>
                </a:path>
                <a:path w="2440940" h="2415540">
                  <a:moveTo>
                    <a:pt x="627778" y="1477295"/>
                  </a:moveTo>
                  <a:lnTo>
                    <a:pt x="627778" y="1926326"/>
                  </a:lnTo>
                </a:path>
                <a:path w="2440940" h="2415540">
                  <a:moveTo>
                    <a:pt x="627778" y="0"/>
                  </a:moveTo>
                  <a:lnTo>
                    <a:pt x="627778" y="1169598"/>
                  </a:lnTo>
                </a:path>
                <a:path w="2440940" h="2415540">
                  <a:moveTo>
                    <a:pt x="697440" y="2286594"/>
                  </a:moveTo>
                  <a:lnTo>
                    <a:pt x="697440" y="2415375"/>
                  </a:lnTo>
                </a:path>
                <a:path w="2440940" h="2415540">
                  <a:moveTo>
                    <a:pt x="697440" y="1477295"/>
                  </a:moveTo>
                  <a:lnTo>
                    <a:pt x="697440" y="1926326"/>
                  </a:lnTo>
                </a:path>
                <a:path w="2440940" h="2415540">
                  <a:moveTo>
                    <a:pt x="697440" y="0"/>
                  </a:moveTo>
                  <a:lnTo>
                    <a:pt x="697440" y="1169598"/>
                  </a:lnTo>
                </a:path>
                <a:path w="2440940" h="2415540">
                  <a:moveTo>
                    <a:pt x="767102" y="2286594"/>
                  </a:moveTo>
                  <a:lnTo>
                    <a:pt x="767102" y="2415375"/>
                  </a:lnTo>
                </a:path>
                <a:path w="2440940" h="2415540">
                  <a:moveTo>
                    <a:pt x="767102" y="1477295"/>
                  </a:moveTo>
                  <a:lnTo>
                    <a:pt x="767102" y="1926326"/>
                  </a:lnTo>
                </a:path>
                <a:path w="2440940" h="2415540">
                  <a:moveTo>
                    <a:pt x="767102" y="0"/>
                  </a:moveTo>
                  <a:lnTo>
                    <a:pt x="767102" y="1169598"/>
                  </a:lnTo>
                </a:path>
                <a:path w="2440940" h="2415540">
                  <a:moveTo>
                    <a:pt x="836764" y="2286594"/>
                  </a:moveTo>
                  <a:lnTo>
                    <a:pt x="836764" y="2415375"/>
                  </a:lnTo>
                </a:path>
                <a:path w="2440940" h="2415540">
                  <a:moveTo>
                    <a:pt x="836764" y="1477295"/>
                  </a:moveTo>
                  <a:lnTo>
                    <a:pt x="836764" y="1926326"/>
                  </a:lnTo>
                </a:path>
                <a:path w="2440940" h="2415540">
                  <a:moveTo>
                    <a:pt x="836764" y="0"/>
                  </a:moveTo>
                  <a:lnTo>
                    <a:pt x="836764" y="1169598"/>
                  </a:lnTo>
                </a:path>
                <a:path w="2440940" h="2415540">
                  <a:moveTo>
                    <a:pt x="976088" y="2286594"/>
                  </a:moveTo>
                  <a:lnTo>
                    <a:pt x="976088" y="2415375"/>
                  </a:lnTo>
                </a:path>
                <a:path w="2440940" h="2415540">
                  <a:moveTo>
                    <a:pt x="976088" y="1477295"/>
                  </a:moveTo>
                  <a:lnTo>
                    <a:pt x="976088" y="1926326"/>
                  </a:lnTo>
                </a:path>
                <a:path w="2440940" h="2415540">
                  <a:moveTo>
                    <a:pt x="976088" y="0"/>
                  </a:moveTo>
                  <a:lnTo>
                    <a:pt x="976088" y="1169598"/>
                  </a:lnTo>
                </a:path>
                <a:path w="2440940" h="2415540">
                  <a:moveTo>
                    <a:pt x="1045750" y="2286594"/>
                  </a:moveTo>
                  <a:lnTo>
                    <a:pt x="1045750" y="2415375"/>
                  </a:lnTo>
                </a:path>
                <a:path w="2440940" h="2415540">
                  <a:moveTo>
                    <a:pt x="1045750" y="1477295"/>
                  </a:moveTo>
                  <a:lnTo>
                    <a:pt x="1045750" y="1926326"/>
                  </a:lnTo>
                </a:path>
                <a:path w="2440940" h="2415540">
                  <a:moveTo>
                    <a:pt x="1045750" y="0"/>
                  </a:moveTo>
                  <a:lnTo>
                    <a:pt x="1045750" y="1169598"/>
                  </a:lnTo>
                </a:path>
                <a:path w="2440940" h="2415540">
                  <a:moveTo>
                    <a:pt x="1116232" y="2286594"/>
                  </a:moveTo>
                  <a:lnTo>
                    <a:pt x="1116232" y="2415375"/>
                  </a:lnTo>
                </a:path>
                <a:path w="2440940" h="2415540">
                  <a:moveTo>
                    <a:pt x="1116232" y="0"/>
                  </a:moveTo>
                  <a:lnTo>
                    <a:pt x="1116232" y="1926326"/>
                  </a:lnTo>
                </a:path>
                <a:path w="2440940" h="2415540">
                  <a:moveTo>
                    <a:pt x="1185894" y="2286594"/>
                  </a:moveTo>
                  <a:lnTo>
                    <a:pt x="1185894" y="2415375"/>
                  </a:lnTo>
                </a:path>
                <a:path w="2440940" h="2415540">
                  <a:moveTo>
                    <a:pt x="1185894" y="0"/>
                  </a:moveTo>
                  <a:lnTo>
                    <a:pt x="1185894" y="1926326"/>
                  </a:lnTo>
                </a:path>
                <a:path w="2440940" h="2415540">
                  <a:moveTo>
                    <a:pt x="1325218" y="2286594"/>
                  </a:moveTo>
                  <a:lnTo>
                    <a:pt x="1325218" y="2415375"/>
                  </a:lnTo>
                </a:path>
                <a:path w="2440940" h="2415540">
                  <a:moveTo>
                    <a:pt x="1325218" y="0"/>
                  </a:moveTo>
                  <a:lnTo>
                    <a:pt x="1325218" y="1926326"/>
                  </a:lnTo>
                </a:path>
                <a:path w="2440940" h="2415540">
                  <a:moveTo>
                    <a:pt x="1394880" y="2286594"/>
                  </a:moveTo>
                  <a:lnTo>
                    <a:pt x="1394880" y="2415375"/>
                  </a:lnTo>
                </a:path>
                <a:path w="2440940" h="2415540">
                  <a:moveTo>
                    <a:pt x="1394880" y="0"/>
                  </a:moveTo>
                  <a:lnTo>
                    <a:pt x="1394880" y="1926326"/>
                  </a:lnTo>
                </a:path>
                <a:path w="2440940" h="2415540">
                  <a:moveTo>
                    <a:pt x="1464542" y="2286594"/>
                  </a:moveTo>
                  <a:lnTo>
                    <a:pt x="1464542" y="2415375"/>
                  </a:lnTo>
                </a:path>
                <a:path w="2440940" h="2415540">
                  <a:moveTo>
                    <a:pt x="1464542" y="0"/>
                  </a:moveTo>
                  <a:lnTo>
                    <a:pt x="1464542" y="1926326"/>
                  </a:lnTo>
                </a:path>
                <a:path w="2440940" h="2415540">
                  <a:moveTo>
                    <a:pt x="1534205" y="2286594"/>
                  </a:moveTo>
                  <a:lnTo>
                    <a:pt x="1534205" y="2415375"/>
                  </a:lnTo>
                </a:path>
                <a:path w="2440940" h="2415540">
                  <a:moveTo>
                    <a:pt x="1534205" y="0"/>
                  </a:moveTo>
                  <a:lnTo>
                    <a:pt x="1534205" y="1926326"/>
                  </a:lnTo>
                </a:path>
                <a:path w="2440940" h="2415540">
                  <a:moveTo>
                    <a:pt x="1673529" y="2286594"/>
                  </a:moveTo>
                  <a:lnTo>
                    <a:pt x="1673529" y="2415375"/>
                  </a:lnTo>
                </a:path>
                <a:path w="2440940" h="2415540">
                  <a:moveTo>
                    <a:pt x="1673529" y="0"/>
                  </a:moveTo>
                  <a:lnTo>
                    <a:pt x="1673529" y="1926326"/>
                  </a:lnTo>
                </a:path>
                <a:path w="2440940" h="2415540">
                  <a:moveTo>
                    <a:pt x="1743191" y="2286594"/>
                  </a:moveTo>
                  <a:lnTo>
                    <a:pt x="1743191" y="2415375"/>
                  </a:lnTo>
                </a:path>
                <a:path w="2440940" h="2415540">
                  <a:moveTo>
                    <a:pt x="1743191" y="0"/>
                  </a:moveTo>
                  <a:lnTo>
                    <a:pt x="1743191" y="1926326"/>
                  </a:lnTo>
                </a:path>
                <a:path w="2440940" h="2415540">
                  <a:moveTo>
                    <a:pt x="1812853" y="2286594"/>
                  </a:moveTo>
                  <a:lnTo>
                    <a:pt x="1812853" y="2415375"/>
                  </a:lnTo>
                </a:path>
                <a:path w="2440940" h="2415540">
                  <a:moveTo>
                    <a:pt x="1812853" y="0"/>
                  </a:moveTo>
                  <a:lnTo>
                    <a:pt x="1812853" y="1926326"/>
                  </a:lnTo>
                </a:path>
                <a:path w="2440940" h="2415540">
                  <a:moveTo>
                    <a:pt x="1882515" y="2286594"/>
                  </a:moveTo>
                  <a:lnTo>
                    <a:pt x="1882515" y="2415375"/>
                  </a:lnTo>
                </a:path>
                <a:path w="2440940" h="2415540">
                  <a:moveTo>
                    <a:pt x="1882515" y="0"/>
                  </a:moveTo>
                  <a:lnTo>
                    <a:pt x="1882515" y="1926326"/>
                  </a:lnTo>
                </a:path>
                <a:path w="2440940" h="2415540">
                  <a:moveTo>
                    <a:pt x="2022659" y="2286594"/>
                  </a:moveTo>
                  <a:lnTo>
                    <a:pt x="2022659" y="2415375"/>
                  </a:lnTo>
                </a:path>
                <a:path w="2440940" h="2415540">
                  <a:moveTo>
                    <a:pt x="2022659" y="0"/>
                  </a:moveTo>
                  <a:lnTo>
                    <a:pt x="2022659" y="1926326"/>
                  </a:lnTo>
                </a:path>
                <a:path w="2440940" h="2415540">
                  <a:moveTo>
                    <a:pt x="2092321" y="2286594"/>
                  </a:moveTo>
                  <a:lnTo>
                    <a:pt x="2092321" y="2415375"/>
                  </a:lnTo>
                </a:path>
                <a:path w="2440940" h="2415540">
                  <a:moveTo>
                    <a:pt x="2092321" y="0"/>
                  </a:moveTo>
                  <a:lnTo>
                    <a:pt x="2092321" y="1926326"/>
                  </a:lnTo>
                </a:path>
                <a:path w="2440940" h="2415540">
                  <a:moveTo>
                    <a:pt x="2161983" y="2286594"/>
                  </a:moveTo>
                  <a:lnTo>
                    <a:pt x="2161983" y="2415375"/>
                  </a:lnTo>
                </a:path>
                <a:path w="2440940" h="2415540">
                  <a:moveTo>
                    <a:pt x="2161983" y="0"/>
                  </a:moveTo>
                  <a:lnTo>
                    <a:pt x="2161983" y="1926326"/>
                  </a:lnTo>
                </a:path>
                <a:path w="2440940" h="2415540">
                  <a:moveTo>
                    <a:pt x="2231645" y="2286594"/>
                  </a:moveTo>
                  <a:lnTo>
                    <a:pt x="2231645" y="2415375"/>
                  </a:lnTo>
                </a:path>
                <a:path w="2440940" h="2415540">
                  <a:moveTo>
                    <a:pt x="2231645" y="0"/>
                  </a:moveTo>
                  <a:lnTo>
                    <a:pt x="2231645" y="1926326"/>
                  </a:lnTo>
                </a:path>
                <a:path w="2440940" h="2415540">
                  <a:moveTo>
                    <a:pt x="2370969" y="2286594"/>
                  </a:moveTo>
                  <a:lnTo>
                    <a:pt x="2370969" y="2415375"/>
                  </a:lnTo>
                </a:path>
                <a:path w="2440940" h="2415540">
                  <a:moveTo>
                    <a:pt x="2370969" y="0"/>
                  </a:moveTo>
                  <a:lnTo>
                    <a:pt x="2370969" y="1926326"/>
                  </a:lnTo>
                </a:path>
                <a:path w="2440940" h="2415540">
                  <a:moveTo>
                    <a:pt x="2440631" y="2286594"/>
                  </a:moveTo>
                  <a:lnTo>
                    <a:pt x="2440631" y="2415375"/>
                  </a:lnTo>
                </a:path>
                <a:path w="2440940" h="2415540">
                  <a:moveTo>
                    <a:pt x="2440631" y="0"/>
                  </a:moveTo>
                  <a:lnTo>
                    <a:pt x="2440631" y="1926326"/>
                  </a:lnTo>
                </a:path>
              </a:pathLst>
            </a:custGeom>
            <a:ln w="491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18379" y="1128122"/>
              <a:ext cx="69850" cy="2415540"/>
            </a:xfrm>
            <a:custGeom>
              <a:avLst/>
              <a:gdLst/>
              <a:ahLst/>
              <a:cxnLst/>
              <a:rect l="l" t="t" r="r" b="b"/>
              <a:pathLst>
                <a:path w="69850" h="2415540">
                  <a:moveTo>
                    <a:pt x="0" y="0"/>
                  </a:moveTo>
                  <a:lnTo>
                    <a:pt x="0" y="2415375"/>
                  </a:lnTo>
                </a:path>
                <a:path w="69850" h="2415540">
                  <a:moveTo>
                    <a:pt x="69662" y="0"/>
                  </a:moveTo>
                  <a:lnTo>
                    <a:pt x="69662" y="2415375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71320" y="1128122"/>
              <a:ext cx="697865" cy="2415540"/>
            </a:xfrm>
            <a:custGeom>
              <a:avLst/>
              <a:gdLst/>
              <a:ahLst/>
              <a:cxnLst/>
              <a:rect l="l" t="t" r="r" b="b"/>
              <a:pathLst>
                <a:path w="697864" h="2415540">
                  <a:moveTo>
                    <a:pt x="0" y="359234"/>
                  </a:moveTo>
                  <a:lnTo>
                    <a:pt x="0" y="2415375"/>
                  </a:lnTo>
                </a:path>
                <a:path w="697864" h="2415540">
                  <a:moveTo>
                    <a:pt x="0" y="0"/>
                  </a:moveTo>
                  <a:lnTo>
                    <a:pt x="0" y="51537"/>
                  </a:lnTo>
                </a:path>
                <a:path w="697864" h="2415540">
                  <a:moveTo>
                    <a:pt x="349129" y="359234"/>
                  </a:moveTo>
                  <a:lnTo>
                    <a:pt x="349129" y="2415375"/>
                  </a:lnTo>
                </a:path>
                <a:path w="697864" h="2415540">
                  <a:moveTo>
                    <a:pt x="349129" y="0"/>
                  </a:moveTo>
                  <a:lnTo>
                    <a:pt x="349129" y="51537"/>
                  </a:lnTo>
                </a:path>
                <a:path w="697864" h="2415540">
                  <a:moveTo>
                    <a:pt x="697440" y="2286594"/>
                  </a:moveTo>
                  <a:lnTo>
                    <a:pt x="697440" y="2415375"/>
                  </a:lnTo>
                </a:path>
                <a:path w="697864" h="2415540">
                  <a:moveTo>
                    <a:pt x="697440" y="359234"/>
                  </a:moveTo>
                  <a:lnTo>
                    <a:pt x="697440" y="1926326"/>
                  </a:lnTo>
                </a:path>
                <a:path w="697864" h="2415540">
                  <a:moveTo>
                    <a:pt x="697440" y="0"/>
                  </a:moveTo>
                  <a:lnTo>
                    <a:pt x="697440" y="51537"/>
                  </a:lnTo>
                </a:path>
              </a:pathLst>
            </a:custGeom>
            <a:ln w="491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17891" y="1128122"/>
              <a:ext cx="2091689" cy="2415540"/>
            </a:xfrm>
            <a:custGeom>
              <a:avLst/>
              <a:gdLst/>
              <a:ahLst/>
              <a:cxnLst/>
              <a:rect l="l" t="t" r="r" b="b"/>
              <a:pathLst>
                <a:path w="2091689" h="2415540">
                  <a:moveTo>
                    <a:pt x="0" y="2286594"/>
                  </a:moveTo>
                  <a:lnTo>
                    <a:pt x="0" y="2415375"/>
                  </a:lnTo>
                </a:path>
                <a:path w="2091689" h="2415540">
                  <a:moveTo>
                    <a:pt x="0" y="1477295"/>
                  </a:moveTo>
                  <a:lnTo>
                    <a:pt x="0" y="1926326"/>
                  </a:lnTo>
                </a:path>
                <a:path w="2091689" h="2415540">
                  <a:moveTo>
                    <a:pt x="0" y="0"/>
                  </a:moveTo>
                  <a:lnTo>
                    <a:pt x="0" y="1169598"/>
                  </a:lnTo>
                </a:path>
                <a:path w="2091689" h="2415540">
                  <a:moveTo>
                    <a:pt x="348310" y="2286594"/>
                  </a:moveTo>
                  <a:lnTo>
                    <a:pt x="348310" y="2415375"/>
                  </a:lnTo>
                </a:path>
                <a:path w="2091689" h="2415540">
                  <a:moveTo>
                    <a:pt x="348310" y="1477295"/>
                  </a:moveTo>
                  <a:lnTo>
                    <a:pt x="348310" y="1926326"/>
                  </a:lnTo>
                </a:path>
                <a:path w="2091689" h="2415540">
                  <a:moveTo>
                    <a:pt x="348310" y="0"/>
                  </a:moveTo>
                  <a:lnTo>
                    <a:pt x="348310" y="1169598"/>
                  </a:lnTo>
                </a:path>
                <a:path w="2091689" h="2415540">
                  <a:moveTo>
                    <a:pt x="696620" y="2286594"/>
                  </a:moveTo>
                  <a:lnTo>
                    <a:pt x="696620" y="2415375"/>
                  </a:lnTo>
                </a:path>
                <a:path w="2091689" h="2415540">
                  <a:moveTo>
                    <a:pt x="696620" y="1477295"/>
                  </a:moveTo>
                  <a:lnTo>
                    <a:pt x="696620" y="1926326"/>
                  </a:lnTo>
                </a:path>
                <a:path w="2091689" h="2415540">
                  <a:moveTo>
                    <a:pt x="696620" y="0"/>
                  </a:moveTo>
                  <a:lnTo>
                    <a:pt x="696620" y="1169598"/>
                  </a:lnTo>
                </a:path>
                <a:path w="2091689" h="2415540">
                  <a:moveTo>
                    <a:pt x="1045750" y="2286594"/>
                  </a:moveTo>
                  <a:lnTo>
                    <a:pt x="1045750" y="2415375"/>
                  </a:lnTo>
                </a:path>
                <a:path w="2091689" h="2415540">
                  <a:moveTo>
                    <a:pt x="1045750" y="0"/>
                  </a:moveTo>
                  <a:lnTo>
                    <a:pt x="1045750" y="1926326"/>
                  </a:lnTo>
                </a:path>
                <a:path w="2091689" h="2415540">
                  <a:moveTo>
                    <a:pt x="1394061" y="2286594"/>
                  </a:moveTo>
                  <a:lnTo>
                    <a:pt x="1394061" y="2415375"/>
                  </a:lnTo>
                </a:path>
                <a:path w="2091689" h="2415540">
                  <a:moveTo>
                    <a:pt x="1394061" y="0"/>
                  </a:moveTo>
                  <a:lnTo>
                    <a:pt x="1394061" y="1926326"/>
                  </a:lnTo>
                </a:path>
                <a:path w="2091689" h="2415540">
                  <a:moveTo>
                    <a:pt x="1742371" y="2286594"/>
                  </a:moveTo>
                  <a:lnTo>
                    <a:pt x="1742371" y="2415375"/>
                  </a:lnTo>
                </a:path>
                <a:path w="2091689" h="2415540">
                  <a:moveTo>
                    <a:pt x="1742371" y="0"/>
                  </a:moveTo>
                  <a:lnTo>
                    <a:pt x="1742371" y="1926326"/>
                  </a:lnTo>
                </a:path>
                <a:path w="2091689" h="2415540">
                  <a:moveTo>
                    <a:pt x="2091501" y="2286594"/>
                  </a:moveTo>
                  <a:lnTo>
                    <a:pt x="2091501" y="2415375"/>
                  </a:lnTo>
                </a:path>
                <a:path w="2091689" h="2415540">
                  <a:moveTo>
                    <a:pt x="2091501" y="0"/>
                  </a:moveTo>
                  <a:lnTo>
                    <a:pt x="2091501" y="1926326"/>
                  </a:lnTo>
                </a:path>
              </a:pathLst>
            </a:custGeom>
            <a:ln w="491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957703" y="1128122"/>
              <a:ext cx="0" cy="2415540"/>
            </a:xfrm>
            <a:custGeom>
              <a:avLst/>
              <a:gdLst/>
              <a:ahLst/>
              <a:cxnLst/>
              <a:rect l="l" t="t" r="r" b="b"/>
              <a:pathLst>
                <a:path w="0" h="2415540">
                  <a:moveTo>
                    <a:pt x="0" y="0"/>
                  </a:moveTo>
                  <a:lnTo>
                    <a:pt x="0" y="2415375"/>
                  </a:lnTo>
                </a:path>
              </a:pathLst>
            </a:custGeom>
            <a:ln w="491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23010" y="1128122"/>
              <a:ext cx="3834765" cy="2415540"/>
            </a:xfrm>
            <a:custGeom>
              <a:avLst/>
              <a:gdLst/>
              <a:ahLst/>
              <a:cxnLst/>
              <a:rect l="l" t="t" r="r" b="b"/>
              <a:pathLst>
                <a:path w="3834765" h="2415540">
                  <a:moveTo>
                    <a:pt x="0" y="2415375"/>
                  </a:moveTo>
                  <a:lnTo>
                    <a:pt x="3834693" y="2415375"/>
                  </a:lnTo>
                  <a:lnTo>
                    <a:pt x="3834693" y="0"/>
                  </a:lnTo>
                  <a:lnTo>
                    <a:pt x="0" y="0"/>
                  </a:lnTo>
                  <a:lnTo>
                    <a:pt x="0" y="2415375"/>
                  </a:lnTo>
                  <a:close/>
                </a:path>
              </a:pathLst>
            </a:custGeom>
            <a:ln w="764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102521" y="1128122"/>
              <a:ext cx="3855720" cy="2440940"/>
            </a:xfrm>
            <a:custGeom>
              <a:avLst/>
              <a:gdLst/>
              <a:ahLst/>
              <a:cxnLst/>
              <a:rect l="l" t="t" r="r" b="b"/>
              <a:pathLst>
                <a:path w="3855720" h="2440940">
                  <a:moveTo>
                    <a:pt x="20488" y="2415375"/>
                  </a:moveTo>
                  <a:lnTo>
                    <a:pt x="20488" y="0"/>
                  </a:lnTo>
                </a:path>
                <a:path w="3855720" h="2440940">
                  <a:moveTo>
                    <a:pt x="0" y="2415375"/>
                  </a:moveTo>
                  <a:lnTo>
                    <a:pt x="20488" y="2415375"/>
                  </a:lnTo>
                </a:path>
                <a:path w="3855720" h="2440940">
                  <a:moveTo>
                    <a:pt x="0" y="2147786"/>
                  </a:moveTo>
                  <a:lnTo>
                    <a:pt x="20488" y="2147786"/>
                  </a:lnTo>
                </a:path>
                <a:path w="3855720" h="2440940">
                  <a:moveTo>
                    <a:pt x="0" y="1879186"/>
                  </a:moveTo>
                  <a:lnTo>
                    <a:pt x="20488" y="1879186"/>
                  </a:lnTo>
                </a:path>
                <a:path w="3855720" h="2440940">
                  <a:moveTo>
                    <a:pt x="0" y="1610587"/>
                  </a:moveTo>
                  <a:lnTo>
                    <a:pt x="20488" y="1610587"/>
                  </a:lnTo>
                </a:path>
                <a:path w="3855720" h="2440940">
                  <a:moveTo>
                    <a:pt x="0" y="1341987"/>
                  </a:moveTo>
                  <a:lnTo>
                    <a:pt x="20488" y="1341987"/>
                  </a:lnTo>
                </a:path>
                <a:path w="3855720" h="2440940">
                  <a:moveTo>
                    <a:pt x="0" y="1073388"/>
                  </a:moveTo>
                  <a:lnTo>
                    <a:pt x="20488" y="1073388"/>
                  </a:lnTo>
                </a:path>
                <a:path w="3855720" h="2440940">
                  <a:moveTo>
                    <a:pt x="0" y="804788"/>
                  </a:moveTo>
                  <a:lnTo>
                    <a:pt x="20488" y="804788"/>
                  </a:lnTo>
                </a:path>
                <a:path w="3855720" h="2440940">
                  <a:moveTo>
                    <a:pt x="0" y="537198"/>
                  </a:moveTo>
                  <a:lnTo>
                    <a:pt x="20488" y="537198"/>
                  </a:lnTo>
                </a:path>
                <a:path w="3855720" h="2440940">
                  <a:moveTo>
                    <a:pt x="0" y="268599"/>
                  </a:moveTo>
                  <a:lnTo>
                    <a:pt x="20488" y="268599"/>
                  </a:lnTo>
                </a:path>
                <a:path w="3855720" h="2440940">
                  <a:moveTo>
                    <a:pt x="0" y="0"/>
                  </a:moveTo>
                  <a:lnTo>
                    <a:pt x="20488" y="0"/>
                  </a:lnTo>
                </a:path>
                <a:path w="3855720" h="2440940">
                  <a:moveTo>
                    <a:pt x="20488" y="2415375"/>
                  </a:moveTo>
                  <a:lnTo>
                    <a:pt x="3855181" y="2415375"/>
                  </a:lnTo>
                </a:path>
                <a:path w="3855720" h="2440940">
                  <a:moveTo>
                    <a:pt x="20488" y="2415375"/>
                  </a:moveTo>
                  <a:lnTo>
                    <a:pt x="20488" y="2440620"/>
                  </a:lnTo>
                </a:path>
                <a:path w="3855720" h="2440940">
                  <a:moveTo>
                    <a:pt x="368799" y="2415375"/>
                  </a:moveTo>
                  <a:lnTo>
                    <a:pt x="368799" y="2440620"/>
                  </a:lnTo>
                </a:path>
                <a:path w="3855720" h="2440940">
                  <a:moveTo>
                    <a:pt x="717929" y="2415375"/>
                  </a:moveTo>
                  <a:lnTo>
                    <a:pt x="717929" y="2440620"/>
                  </a:lnTo>
                </a:path>
                <a:path w="3855720" h="2440940">
                  <a:moveTo>
                    <a:pt x="1066239" y="2415375"/>
                  </a:moveTo>
                  <a:lnTo>
                    <a:pt x="1066239" y="2440620"/>
                  </a:lnTo>
                </a:path>
                <a:path w="3855720" h="2440940">
                  <a:moveTo>
                    <a:pt x="1415369" y="2415375"/>
                  </a:moveTo>
                  <a:lnTo>
                    <a:pt x="1415369" y="2440620"/>
                  </a:lnTo>
                </a:path>
                <a:path w="3855720" h="2440940">
                  <a:moveTo>
                    <a:pt x="1763680" y="2415375"/>
                  </a:moveTo>
                  <a:lnTo>
                    <a:pt x="1763680" y="2440620"/>
                  </a:lnTo>
                </a:path>
                <a:path w="3855720" h="2440940">
                  <a:moveTo>
                    <a:pt x="2111990" y="2415375"/>
                  </a:moveTo>
                  <a:lnTo>
                    <a:pt x="2111990" y="2440620"/>
                  </a:lnTo>
                </a:path>
                <a:path w="3855720" h="2440940">
                  <a:moveTo>
                    <a:pt x="2461120" y="2415375"/>
                  </a:moveTo>
                  <a:lnTo>
                    <a:pt x="2461120" y="2440620"/>
                  </a:lnTo>
                </a:path>
                <a:path w="3855720" h="2440940">
                  <a:moveTo>
                    <a:pt x="2809431" y="2415375"/>
                  </a:moveTo>
                  <a:lnTo>
                    <a:pt x="2809431" y="2440620"/>
                  </a:lnTo>
                </a:path>
                <a:path w="3855720" h="2440940">
                  <a:moveTo>
                    <a:pt x="3157741" y="2415375"/>
                  </a:moveTo>
                  <a:lnTo>
                    <a:pt x="3157741" y="2440620"/>
                  </a:lnTo>
                </a:path>
                <a:path w="3855720" h="2440940">
                  <a:moveTo>
                    <a:pt x="3506871" y="2415375"/>
                  </a:moveTo>
                  <a:lnTo>
                    <a:pt x="3506871" y="2440620"/>
                  </a:lnTo>
                </a:path>
                <a:path w="3855720" h="2440940">
                  <a:moveTo>
                    <a:pt x="3855181" y="2415375"/>
                  </a:moveTo>
                  <a:lnTo>
                    <a:pt x="3855181" y="2440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464832" y="1388896"/>
              <a:ext cx="3145155" cy="1306195"/>
            </a:xfrm>
            <a:custGeom>
              <a:avLst/>
              <a:gdLst/>
              <a:ahLst/>
              <a:cxnLst/>
              <a:rect l="l" t="t" r="r" b="b"/>
              <a:pathLst>
                <a:path w="3145154" h="1306195">
                  <a:moveTo>
                    <a:pt x="3144833" y="0"/>
                  </a:moveTo>
                  <a:lnTo>
                    <a:pt x="3094081" y="1510"/>
                  </a:lnTo>
                  <a:lnTo>
                    <a:pt x="3043329" y="2910"/>
                  </a:lnTo>
                  <a:lnTo>
                    <a:pt x="2992576" y="4223"/>
                  </a:lnTo>
                  <a:lnTo>
                    <a:pt x="2941824" y="5473"/>
                  </a:lnTo>
                  <a:lnTo>
                    <a:pt x="2891071" y="6683"/>
                  </a:lnTo>
                  <a:lnTo>
                    <a:pt x="2840318" y="7877"/>
                  </a:lnTo>
                  <a:lnTo>
                    <a:pt x="2789564" y="9079"/>
                  </a:lnTo>
                  <a:lnTo>
                    <a:pt x="2738809" y="10313"/>
                  </a:lnTo>
                  <a:lnTo>
                    <a:pt x="2688054" y="11602"/>
                  </a:lnTo>
                  <a:lnTo>
                    <a:pt x="2637298" y="12971"/>
                  </a:lnTo>
                  <a:lnTo>
                    <a:pt x="2586542" y="14442"/>
                  </a:lnTo>
                  <a:lnTo>
                    <a:pt x="2535784" y="16040"/>
                  </a:lnTo>
                  <a:lnTo>
                    <a:pt x="2485025" y="17788"/>
                  </a:lnTo>
                  <a:lnTo>
                    <a:pt x="2434266" y="19710"/>
                  </a:lnTo>
                  <a:lnTo>
                    <a:pt x="2383505" y="21830"/>
                  </a:lnTo>
                  <a:lnTo>
                    <a:pt x="2332743" y="24172"/>
                  </a:lnTo>
                  <a:lnTo>
                    <a:pt x="2281979" y="26758"/>
                  </a:lnTo>
                  <a:lnTo>
                    <a:pt x="2231529" y="28941"/>
                  </a:lnTo>
                  <a:lnTo>
                    <a:pt x="2181609" y="30180"/>
                  </a:lnTo>
                  <a:lnTo>
                    <a:pt x="2132103" y="30706"/>
                  </a:lnTo>
                  <a:lnTo>
                    <a:pt x="2082900" y="30749"/>
                  </a:lnTo>
                  <a:lnTo>
                    <a:pt x="2033885" y="30543"/>
                  </a:lnTo>
                  <a:lnTo>
                    <a:pt x="1984945" y="30317"/>
                  </a:lnTo>
                  <a:lnTo>
                    <a:pt x="1935967" y="30303"/>
                  </a:lnTo>
                  <a:lnTo>
                    <a:pt x="1886837" y="30733"/>
                  </a:lnTo>
                  <a:lnTo>
                    <a:pt x="1837442" y="31838"/>
                  </a:lnTo>
                  <a:lnTo>
                    <a:pt x="1787669" y="33849"/>
                  </a:lnTo>
                  <a:lnTo>
                    <a:pt x="1737403" y="36997"/>
                  </a:lnTo>
                  <a:lnTo>
                    <a:pt x="1686532" y="41515"/>
                  </a:lnTo>
                  <a:lnTo>
                    <a:pt x="1634942" y="47632"/>
                  </a:lnTo>
                  <a:lnTo>
                    <a:pt x="1582520" y="55581"/>
                  </a:lnTo>
                  <a:lnTo>
                    <a:pt x="1529152" y="65593"/>
                  </a:lnTo>
                  <a:lnTo>
                    <a:pt x="1474725" y="77899"/>
                  </a:lnTo>
                  <a:lnTo>
                    <a:pt x="1419126" y="92730"/>
                  </a:lnTo>
                  <a:lnTo>
                    <a:pt x="1376621" y="105246"/>
                  </a:lnTo>
                  <a:lnTo>
                    <a:pt x="1332346" y="118838"/>
                  </a:lnTo>
                  <a:lnTo>
                    <a:pt x="1286513" y="133462"/>
                  </a:lnTo>
                  <a:lnTo>
                    <a:pt x="1239335" y="149077"/>
                  </a:lnTo>
                  <a:lnTo>
                    <a:pt x="1191025" y="165638"/>
                  </a:lnTo>
                  <a:lnTo>
                    <a:pt x="1141796" y="183105"/>
                  </a:lnTo>
                  <a:lnTo>
                    <a:pt x="1091861" y="201433"/>
                  </a:lnTo>
                  <a:lnTo>
                    <a:pt x="1041433" y="220579"/>
                  </a:lnTo>
                  <a:lnTo>
                    <a:pt x="990725" y="240502"/>
                  </a:lnTo>
                  <a:lnTo>
                    <a:pt x="939949" y="261158"/>
                  </a:lnTo>
                  <a:lnTo>
                    <a:pt x="889319" y="282504"/>
                  </a:lnTo>
                  <a:lnTo>
                    <a:pt x="839048" y="304498"/>
                  </a:lnTo>
                  <a:lnTo>
                    <a:pt x="789348" y="327096"/>
                  </a:lnTo>
                  <a:lnTo>
                    <a:pt x="740433" y="350256"/>
                  </a:lnTo>
                  <a:lnTo>
                    <a:pt x="692516" y="373936"/>
                  </a:lnTo>
                  <a:lnTo>
                    <a:pt x="645809" y="398091"/>
                  </a:lnTo>
                  <a:lnTo>
                    <a:pt x="600525" y="422680"/>
                  </a:lnTo>
                  <a:lnTo>
                    <a:pt x="556878" y="447659"/>
                  </a:lnTo>
                  <a:lnTo>
                    <a:pt x="515081" y="472987"/>
                  </a:lnTo>
                  <a:lnTo>
                    <a:pt x="475345" y="498619"/>
                  </a:lnTo>
                  <a:lnTo>
                    <a:pt x="437885" y="524513"/>
                  </a:lnTo>
                  <a:lnTo>
                    <a:pt x="402913" y="550626"/>
                  </a:lnTo>
                  <a:lnTo>
                    <a:pt x="370643" y="576916"/>
                  </a:lnTo>
                  <a:lnTo>
                    <a:pt x="331182" y="613421"/>
                  </a:lnTo>
                  <a:lnTo>
                    <a:pt x="295998" y="651470"/>
                  </a:lnTo>
                  <a:lnTo>
                    <a:pt x="264676" y="690913"/>
                  </a:lnTo>
                  <a:lnTo>
                    <a:pt x="236804" y="731601"/>
                  </a:lnTo>
                  <a:lnTo>
                    <a:pt x="211966" y="773384"/>
                  </a:lnTo>
                  <a:lnTo>
                    <a:pt x="189750" y="816114"/>
                  </a:lnTo>
                  <a:lnTo>
                    <a:pt x="169741" y="859640"/>
                  </a:lnTo>
                  <a:lnTo>
                    <a:pt x="151525" y="903814"/>
                  </a:lnTo>
                  <a:lnTo>
                    <a:pt x="134689" y="948487"/>
                  </a:lnTo>
                  <a:lnTo>
                    <a:pt x="118818" y="993508"/>
                  </a:lnTo>
                  <a:lnTo>
                    <a:pt x="103500" y="1038729"/>
                  </a:lnTo>
                  <a:lnTo>
                    <a:pt x="88319" y="1084001"/>
                  </a:lnTo>
                  <a:lnTo>
                    <a:pt x="72862" y="1129174"/>
                  </a:lnTo>
                  <a:lnTo>
                    <a:pt x="56716" y="1174098"/>
                  </a:lnTo>
                  <a:lnTo>
                    <a:pt x="39466" y="1218624"/>
                  </a:lnTo>
                  <a:lnTo>
                    <a:pt x="20698" y="1262604"/>
                  </a:lnTo>
                  <a:lnTo>
                    <a:pt x="0" y="1305888"/>
                  </a:lnTo>
                </a:path>
              </a:pathLst>
            </a:custGeom>
            <a:ln w="2454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472140" y="1493492"/>
              <a:ext cx="3138170" cy="1898650"/>
            </a:xfrm>
            <a:custGeom>
              <a:avLst/>
              <a:gdLst/>
              <a:ahLst/>
              <a:cxnLst/>
              <a:rect l="l" t="t" r="r" b="b"/>
              <a:pathLst>
                <a:path w="3138170" h="1898650">
                  <a:moveTo>
                    <a:pt x="3137594" y="0"/>
                  </a:moveTo>
                  <a:lnTo>
                    <a:pt x="3086375" y="1931"/>
                  </a:lnTo>
                  <a:lnTo>
                    <a:pt x="3035162" y="3606"/>
                  </a:lnTo>
                  <a:lnTo>
                    <a:pt x="2983954" y="5077"/>
                  </a:lnTo>
                  <a:lnTo>
                    <a:pt x="2932749" y="6402"/>
                  </a:lnTo>
                  <a:lnTo>
                    <a:pt x="2881546" y="7635"/>
                  </a:lnTo>
                  <a:lnTo>
                    <a:pt x="2830343" y="8831"/>
                  </a:lnTo>
                  <a:lnTo>
                    <a:pt x="2779141" y="10045"/>
                  </a:lnTo>
                  <a:lnTo>
                    <a:pt x="2727937" y="11333"/>
                  </a:lnTo>
                  <a:lnTo>
                    <a:pt x="2676730" y="12750"/>
                  </a:lnTo>
                  <a:lnTo>
                    <a:pt x="2625518" y="14351"/>
                  </a:lnTo>
                  <a:lnTo>
                    <a:pt x="2574302" y="16190"/>
                  </a:lnTo>
                  <a:lnTo>
                    <a:pt x="2523078" y="18325"/>
                  </a:lnTo>
                  <a:lnTo>
                    <a:pt x="2471847" y="20808"/>
                  </a:lnTo>
                  <a:lnTo>
                    <a:pt x="2420607" y="23697"/>
                  </a:lnTo>
                  <a:lnTo>
                    <a:pt x="2369356" y="27045"/>
                  </a:lnTo>
                  <a:lnTo>
                    <a:pt x="2318093" y="30908"/>
                  </a:lnTo>
                  <a:lnTo>
                    <a:pt x="2266818" y="35342"/>
                  </a:lnTo>
                  <a:lnTo>
                    <a:pt x="2218631" y="39386"/>
                  </a:lnTo>
                  <a:lnTo>
                    <a:pt x="2170880" y="42681"/>
                  </a:lnTo>
                  <a:lnTo>
                    <a:pt x="2123477" y="45432"/>
                  </a:lnTo>
                  <a:lnTo>
                    <a:pt x="2076332" y="47844"/>
                  </a:lnTo>
                  <a:lnTo>
                    <a:pt x="2029359" y="50124"/>
                  </a:lnTo>
                  <a:lnTo>
                    <a:pt x="1982468" y="52477"/>
                  </a:lnTo>
                  <a:lnTo>
                    <a:pt x="1935571" y="55107"/>
                  </a:lnTo>
                  <a:lnTo>
                    <a:pt x="1888581" y="58222"/>
                  </a:lnTo>
                  <a:lnTo>
                    <a:pt x="1841409" y="62027"/>
                  </a:lnTo>
                  <a:lnTo>
                    <a:pt x="1793967" y="66727"/>
                  </a:lnTo>
                  <a:lnTo>
                    <a:pt x="1746167" y="72527"/>
                  </a:lnTo>
                  <a:lnTo>
                    <a:pt x="1697921" y="79634"/>
                  </a:lnTo>
                  <a:lnTo>
                    <a:pt x="1649139" y="88254"/>
                  </a:lnTo>
                  <a:lnTo>
                    <a:pt x="1599736" y="98590"/>
                  </a:lnTo>
                  <a:lnTo>
                    <a:pt x="1549621" y="110850"/>
                  </a:lnTo>
                  <a:lnTo>
                    <a:pt x="1498707" y="125239"/>
                  </a:lnTo>
                  <a:lnTo>
                    <a:pt x="1446906" y="141963"/>
                  </a:lnTo>
                  <a:lnTo>
                    <a:pt x="1394129" y="161227"/>
                  </a:lnTo>
                  <a:lnTo>
                    <a:pt x="1354951" y="176440"/>
                  </a:lnTo>
                  <a:lnTo>
                    <a:pt x="1314269" y="192416"/>
                  </a:lnTo>
                  <a:lnTo>
                    <a:pt x="1272252" y="209158"/>
                  </a:lnTo>
                  <a:lnTo>
                    <a:pt x="1229067" y="226667"/>
                  </a:lnTo>
                  <a:lnTo>
                    <a:pt x="1184880" y="244948"/>
                  </a:lnTo>
                  <a:lnTo>
                    <a:pt x="1139859" y="264003"/>
                  </a:lnTo>
                  <a:lnTo>
                    <a:pt x="1094172" y="283835"/>
                  </a:lnTo>
                  <a:lnTo>
                    <a:pt x="1047984" y="304448"/>
                  </a:lnTo>
                  <a:lnTo>
                    <a:pt x="1001464" y="325843"/>
                  </a:lnTo>
                  <a:lnTo>
                    <a:pt x="954778" y="348025"/>
                  </a:lnTo>
                  <a:lnTo>
                    <a:pt x="908094" y="370996"/>
                  </a:lnTo>
                  <a:lnTo>
                    <a:pt x="861579" y="394758"/>
                  </a:lnTo>
                  <a:lnTo>
                    <a:pt x="815400" y="419316"/>
                  </a:lnTo>
                  <a:lnTo>
                    <a:pt x="769725" y="444672"/>
                  </a:lnTo>
                  <a:lnTo>
                    <a:pt x="724719" y="470829"/>
                  </a:lnTo>
                  <a:lnTo>
                    <a:pt x="680551" y="497790"/>
                  </a:lnTo>
                  <a:lnTo>
                    <a:pt x="637388" y="525557"/>
                  </a:lnTo>
                  <a:lnTo>
                    <a:pt x="595396" y="554135"/>
                  </a:lnTo>
                  <a:lnTo>
                    <a:pt x="554744" y="583525"/>
                  </a:lnTo>
                  <a:lnTo>
                    <a:pt x="515598" y="613731"/>
                  </a:lnTo>
                  <a:lnTo>
                    <a:pt x="478125" y="644756"/>
                  </a:lnTo>
                  <a:lnTo>
                    <a:pt x="442493" y="676603"/>
                  </a:lnTo>
                  <a:lnTo>
                    <a:pt x="408868" y="709274"/>
                  </a:lnTo>
                  <a:lnTo>
                    <a:pt x="377418" y="742774"/>
                  </a:lnTo>
                  <a:lnTo>
                    <a:pt x="348310" y="777104"/>
                  </a:lnTo>
                  <a:lnTo>
                    <a:pt x="320453" y="814158"/>
                  </a:lnTo>
                  <a:lnTo>
                    <a:pt x="294866" y="852858"/>
                  </a:lnTo>
                  <a:lnTo>
                    <a:pt x="271398" y="893096"/>
                  </a:lnTo>
                  <a:lnTo>
                    <a:pt x="249897" y="934761"/>
                  </a:lnTo>
                  <a:lnTo>
                    <a:pt x="230213" y="977743"/>
                  </a:lnTo>
                  <a:lnTo>
                    <a:pt x="212194" y="1021933"/>
                  </a:lnTo>
                  <a:lnTo>
                    <a:pt x="195688" y="1067220"/>
                  </a:lnTo>
                  <a:lnTo>
                    <a:pt x="180544" y="1113496"/>
                  </a:lnTo>
                  <a:lnTo>
                    <a:pt x="166611" y="1160649"/>
                  </a:lnTo>
                  <a:lnTo>
                    <a:pt x="153738" y="1208570"/>
                  </a:lnTo>
                  <a:lnTo>
                    <a:pt x="141773" y="1257150"/>
                  </a:lnTo>
                  <a:lnTo>
                    <a:pt x="130565" y="1306279"/>
                  </a:lnTo>
                  <a:lnTo>
                    <a:pt x="119962" y="1355846"/>
                  </a:lnTo>
                  <a:lnTo>
                    <a:pt x="109813" y="1405743"/>
                  </a:lnTo>
                  <a:lnTo>
                    <a:pt x="99967" y="1455858"/>
                  </a:lnTo>
                  <a:lnTo>
                    <a:pt x="90272" y="1506083"/>
                  </a:lnTo>
                  <a:lnTo>
                    <a:pt x="80577" y="1556308"/>
                  </a:lnTo>
                  <a:lnTo>
                    <a:pt x="70731" y="1606422"/>
                  </a:lnTo>
                  <a:lnTo>
                    <a:pt x="60582" y="1656316"/>
                  </a:lnTo>
                  <a:lnTo>
                    <a:pt x="49979" y="1705880"/>
                  </a:lnTo>
                  <a:lnTo>
                    <a:pt x="38771" y="1755004"/>
                  </a:lnTo>
                  <a:lnTo>
                    <a:pt x="26806" y="1803579"/>
                  </a:lnTo>
                  <a:lnTo>
                    <a:pt x="13932" y="1851495"/>
                  </a:lnTo>
                  <a:lnTo>
                    <a:pt x="0" y="1898641"/>
                  </a:lnTo>
                </a:path>
              </a:pathLst>
            </a:custGeom>
            <a:ln w="239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936315" y="3476876"/>
            <a:ext cx="14224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94.5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6315" y="2671313"/>
            <a:ext cx="142240" cy="661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96.0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dirty="0" sz="650" spc="-55">
                <a:latin typeface="Arial"/>
                <a:cs typeface="Arial"/>
              </a:rPr>
              <a:t>95.5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dirty="0" sz="650" spc="-55">
                <a:latin typeface="Arial"/>
                <a:cs typeface="Arial"/>
              </a:rPr>
              <a:t>95.0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36315" y="1865683"/>
            <a:ext cx="142240" cy="661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97.5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dirty="0" sz="650" spc="-55">
                <a:latin typeface="Arial"/>
                <a:cs typeface="Arial"/>
              </a:rPr>
              <a:t>97.0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dirty="0" sz="650" spc="-55">
                <a:latin typeface="Arial"/>
                <a:cs typeface="Arial"/>
              </a:rPr>
              <a:t>96.5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36315" y="1597252"/>
            <a:ext cx="14224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98.0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36315" y="1328652"/>
            <a:ext cx="14224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98.5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36315" y="1060103"/>
            <a:ext cx="14224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5">
                <a:latin typeface="Arial"/>
                <a:cs typeface="Arial"/>
              </a:rPr>
              <a:t>99.0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04652" y="3574622"/>
            <a:ext cx="5016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75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434782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783434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20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132017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30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480874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40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526762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70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875414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80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224066" y="3574622"/>
            <a:ext cx="8699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90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554141" y="3574622"/>
            <a:ext cx="47244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48615" algn="l"/>
              </a:tabLst>
            </a:pPr>
            <a:r>
              <a:rPr dirty="0" sz="650" spc="-25">
                <a:latin typeface="Arial"/>
                <a:cs typeface="Arial"/>
              </a:rPr>
              <a:t>100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60">
                <a:latin typeface="Arial"/>
                <a:cs typeface="Arial"/>
              </a:rPr>
              <a:t>110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705395" y="1887271"/>
            <a:ext cx="161925" cy="91757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50" spc="95">
                <a:latin typeface="Times New Roman"/>
                <a:cs typeface="Times New Roman"/>
              </a:rPr>
              <a:t>Efficiency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 spc="90">
                <a:latin typeface="Times New Roman"/>
                <a:cs typeface="Times New Roman"/>
              </a:rPr>
              <a:t>(%)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806715" y="3566116"/>
            <a:ext cx="480695" cy="3295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60"/>
              </a:spcBef>
              <a:tabLst>
                <a:tab pos="370840" algn="l"/>
              </a:tabLst>
            </a:pPr>
            <a:r>
              <a:rPr dirty="0" sz="650" spc="-25">
                <a:latin typeface="Arial"/>
                <a:cs typeface="Arial"/>
              </a:rPr>
              <a:t>50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60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200" spc="-130">
                <a:latin typeface="Times New Roman"/>
                <a:cs typeface="Times New Roman"/>
              </a:rPr>
              <a:t>Load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0">
                <a:latin typeface="Times New Roman"/>
                <a:cs typeface="Times New Roman"/>
              </a:rPr>
              <a:t>(%)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1613616" y="950142"/>
            <a:ext cx="4442460" cy="3041015"/>
            <a:chOff x="1613616" y="950142"/>
            <a:chExt cx="4442460" cy="3041015"/>
          </a:xfrm>
        </p:grpSpPr>
        <p:sp>
          <p:nvSpPr>
            <p:cNvPr id="48" name="object 48" descr=""/>
            <p:cNvSpPr/>
            <p:nvPr/>
          </p:nvSpPr>
          <p:spPr>
            <a:xfrm>
              <a:off x="1614886" y="951412"/>
              <a:ext cx="4439920" cy="3038475"/>
            </a:xfrm>
            <a:custGeom>
              <a:avLst/>
              <a:gdLst/>
              <a:ahLst/>
              <a:cxnLst/>
              <a:rect l="l" t="t" r="r" b="b"/>
              <a:pathLst>
                <a:path w="4439920" h="3038475">
                  <a:moveTo>
                    <a:pt x="0" y="3038405"/>
                  </a:moveTo>
                  <a:lnTo>
                    <a:pt x="4439523" y="3038405"/>
                  </a:lnTo>
                  <a:lnTo>
                    <a:pt x="4439523" y="0"/>
                  </a:lnTo>
                  <a:lnTo>
                    <a:pt x="0" y="0"/>
                  </a:lnTo>
                  <a:lnTo>
                    <a:pt x="0" y="30384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945635" y="3054449"/>
              <a:ext cx="2811145" cy="360680"/>
            </a:xfrm>
            <a:custGeom>
              <a:avLst/>
              <a:gdLst/>
              <a:ahLst/>
              <a:cxnLst/>
              <a:rect l="l" t="t" r="r" b="b"/>
              <a:pathLst>
                <a:path w="2811145" h="360679">
                  <a:moveTo>
                    <a:pt x="2810730" y="0"/>
                  </a:moveTo>
                  <a:lnTo>
                    <a:pt x="0" y="0"/>
                  </a:lnTo>
                  <a:lnTo>
                    <a:pt x="0" y="360268"/>
                  </a:lnTo>
                  <a:lnTo>
                    <a:pt x="2810730" y="360268"/>
                  </a:lnTo>
                  <a:lnTo>
                    <a:pt x="2810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6717799" y="1141161"/>
            <a:ext cx="3852545" cy="2425700"/>
            <a:chOff x="6717799" y="1141161"/>
            <a:chExt cx="3852545" cy="2425700"/>
          </a:xfrm>
        </p:grpSpPr>
        <p:sp>
          <p:nvSpPr>
            <p:cNvPr id="51" name="object 51" descr=""/>
            <p:cNvSpPr/>
            <p:nvPr/>
          </p:nvSpPr>
          <p:spPr>
            <a:xfrm>
              <a:off x="6739557" y="1145288"/>
              <a:ext cx="3826510" cy="2395220"/>
            </a:xfrm>
            <a:custGeom>
              <a:avLst/>
              <a:gdLst/>
              <a:ahLst/>
              <a:cxnLst/>
              <a:rect l="l" t="t" r="r" b="b"/>
              <a:pathLst>
                <a:path w="3826509" h="2395220">
                  <a:moveTo>
                    <a:pt x="3826497" y="0"/>
                  </a:moveTo>
                  <a:lnTo>
                    <a:pt x="0" y="0"/>
                  </a:lnTo>
                  <a:lnTo>
                    <a:pt x="0" y="2395180"/>
                  </a:lnTo>
                  <a:lnTo>
                    <a:pt x="3826497" y="2395180"/>
                  </a:lnTo>
                  <a:lnTo>
                    <a:pt x="382649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739558" y="3433433"/>
              <a:ext cx="3826510" cy="53975"/>
            </a:xfrm>
            <a:custGeom>
              <a:avLst/>
              <a:gdLst/>
              <a:ahLst/>
              <a:cxnLst/>
              <a:rect l="l" t="t" r="r" b="b"/>
              <a:pathLst>
                <a:path w="3826509" h="53975">
                  <a:moveTo>
                    <a:pt x="0" y="53517"/>
                  </a:moveTo>
                  <a:lnTo>
                    <a:pt x="3826497" y="53517"/>
                  </a:lnTo>
                </a:path>
                <a:path w="3826509" h="53975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739558" y="3060827"/>
              <a:ext cx="3826510" cy="320675"/>
            </a:xfrm>
            <a:custGeom>
              <a:avLst/>
              <a:gdLst/>
              <a:ahLst/>
              <a:cxnLst/>
              <a:rect l="l" t="t" r="r" b="b"/>
              <a:pathLst>
                <a:path w="3826509" h="320675">
                  <a:moveTo>
                    <a:pt x="0" y="320097"/>
                  </a:moveTo>
                  <a:lnTo>
                    <a:pt x="900677" y="320097"/>
                  </a:lnTo>
                </a:path>
                <a:path w="3826509" h="320675">
                  <a:moveTo>
                    <a:pt x="3566981" y="320097"/>
                  </a:moveTo>
                  <a:lnTo>
                    <a:pt x="3826497" y="320097"/>
                  </a:lnTo>
                </a:path>
                <a:path w="3826509" h="320675">
                  <a:moveTo>
                    <a:pt x="0" y="266579"/>
                  </a:moveTo>
                  <a:lnTo>
                    <a:pt x="900677" y="266579"/>
                  </a:lnTo>
                </a:path>
                <a:path w="3826509" h="320675">
                  <a:moveTo>
                    <a:pt x="3566981" y="266579"/>
                  </a:moveTo>
                  <a:lnTo>
                    <a:pt x="3826497" y="266579"/>
                  </a:lnTo>
                </a:path>
                <a:path w="3826509" h="320675">
                  <a:moveTo>
                    <a:pt x="0" y="160553"/>
                  </a:moveTo>
                  <a:lnTo>
                    <a:pt x="900677" y="160553"/>
                  </a:lnTo>
                </a:path>
                <a:path w="3826509" h="320675">
                  <a:moveTo>
                    <a:pt x="3566981" y="160553"/>
                  </a:moveTo>
                  <a:lnTo>
                    <a:pt x="3826497" y="160553"/>
                  </a:lnTo>
                </a:path>
                <a:path w="3826509" h="320675">
                  <a:moveTo>
                    <a:pt x="0" y="107035"/>
                  </a:moveTo>
                  <a:lnTo>
                    <a:pt x="900677" y="107035"/>
                  </a:lnTo>
                </a:path>
                <a:path w="3826509" h="320675">
                  <a:moveTo>
                    <a:pt x="3566981" y="107035"/>
                  </a:moveTo>
                  <a:lnTo>
                    <a:pt x="3826497" y="107035"/>
                  </a:lnTo>
                </a:path>
                <a:path w="3826509" h="320675">
                  <a:moveTo>
                    <a:pt x="0" y="53517"/>
                  </a:moveTo>
                  <a:lnTo>
                    <a:pt x="900677" y="53517"/>
                  </a:lnTo>
                </a:path>
                <a:path w="3826509" h="320675">
                  <a:moveTo>
                    <a:pt x="3566981" y="53517"/>
                  </a:moveTo>
                  <a:lnTo>
                    <a:pt x="3826497" y="53517"/>
                  </a:lnTo>
                </a:path>
                <a:path w="3826509" h="320675">
                  <a:moveTo>
                    <a:pt x="0" y="0"/>
                  </a:moveTo>
                  <a:lnTo>
                    <a:pt x="900677" y="0"/>
                  </a:lnTo>
                </a:path>
                <a:path w="3826509" h="320675">
                  <a:moveTo>
                    <a:pt x="3566981" y="0"/>
                  </a:moveTo>
                  <a:lnTo>
                    <a:pt x="3826497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739558" y="2954801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739558" y="2635713"/>
              <a:ext cx="3826510" cy="266065"/>
            </a:xfrm>
            <a:custGeom>
              <a:avLst/>
              <a:gdLst/>
              <a:ahLst/>
              <a:cxnLst/>
              <a:rect l="l" t="t" r="r" b="b"/>
              <a:pathLst>
                <a:path w="3826509" h="266064">
                  <a:moveTo>
                    <a:pt x="0" y="265570"/>
                  </a:moveTo>
                  <a:lnTo>
                    <a:pt x="1493311" y="265570"/>
                  </a:lnTo>
                </a:path>
                <a:path w="3826509" h="266064">
                  <a:moveTo>
                    <a:pt x="2562555" y="265570"/>
                  </a:moveTo>
                  <a:lnTo>
                    <a:pt x="3826497" y="265570"/>
                  </a:lnTo>
                </a:path>
                <a:path w="3826509" h="266064">
                  <a:moveTo>
                    <a:pt x="0" y="213061"/>
                  </a:moveTo>
                  <a:lnTo>
                    <a:pt x="1493311" y="213061"/>
                  </a:lnTo>
                </a:path>
                <a:path w="3826509" h="266064">
                  <a:moveTo>
                    <a:pt x="2562555" y="213061"/>
                  </a:moveTo>
                  <a:lnTo>
                    <a:pt x="3826497" y="213061"/>
                  </a:lnTo>
                </a:path>
                <a:path w="3826509" h="266064">
                  <a:moveTo>
                    <a:pt x="0" y="159544"/>
                  </a:moveTo>
                  <a:lnTo>
                    <a:pt x="1493311" y="159544"/>
                  </a:lnTo>
                </a:path>
                <a:path w="3826509" h="266064">
                  <a:moveTo>
                    <a:pt x="2562555" y="159544"/>
                  </a:moveTo>
                  <a:lnTo>
                    <a:pt x="3826497" y="159544"/>
                  </a:lnTo>
                </a:path>
                <a:path w="3826509" h="266064">
                  <a:moveTo>
                    <a:pt x="0" y="52508"/>
                  </a:moveTo>
                  <a:lnTo>
                    <a:pt x="1493311" y="52508"/>
                  </a:lnTo>
                </a:path>
                <a:path w="3826509" h="266064">
                  <a:moveTo>
                    <a:pt x="2562555" y="52508"/>
                  </a:moveTo>
                  <a:lnTo>
                    <a:pt x="3826497" y="52508"/>
                  </a:lnTo>
                </a:path>
                <a:path w="3826509" h="266064">
                  <a:moveTo>
                    <a:pt x="0" y="0"/>
                  </a:moveTo>
                  <a:lnTo>
                    <a:pt x="1493311" y="0"/>
                  </a:lnTo>
                </a:path>
                <a:path w="3826509" h="266064">
                  <a:moveTo>
                    <a:pt x="2562555" y="0"/>
                  </a:moveTo>
                  <a:lnTo>
                    <a:pt x="3826497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39558" y="1623921"/>
              <a:ext cx="3826510" cy="958850"/>
            </a:xfrm>
            <a:custGeom>
              <a:avLst/>
              <a:gdLst/>
              <a:ahLst/>
              <a:cxnLst/>
              <a:rect l="l" t="t" r="r" b="b"/>
              <a:pathLst>
                <a:path w="3826509" h="958850">
                  <a:moveTo>
                    <a:pt x="0" y="958274"/>
                  </a:moveTo>
                  <a:lnTo>
                    <a:pt x="3826497" y="958274"/>
                  </a:lnTo>
                </a:path>
                <a:path w="3826509" h="958850">
                  <a:moveTo>
                    <a:pt x="0" y="904756"/>
                  </a:moveTo>
                  <a:lnTo>
                    <a:pt x="3826497" y="904756"/>
                  </a:lnTo>
                </a:path>
                <a:path w="3826509" h="958850">
                  <a:moveTo>
                    <a:pt x="0" y="798730"/>
                  </a:moveTo>
                  <a:lnTo>
                    <a:pt x="3826497" y="798730"/>
                  </a:lnTo>
                </a:path>
                <a:path w="3826509" h="958850">
                  <a:moveTo>
                    <a:pt x="0" y="745212"/>
                  </a:moveTo>
                  <a:lnTo>
                    <a:pt x="3826497" y="745212"/>
                  </a:lnTo>
                </a:path>
                <a:path w="3826509" h="958850">
                  <a:moveTo>
                    <a:pt x="0" y="691694"/>
                  </a:moveTo>
                  <a:lnTo>
                    <a:pt x="3826497" y="691694"/>
                  </a:lnTo>
                </a:path>
                <a:path w="3826509" h="958850">
                  <a:moveTo>
                    <a:pt x="0" y="639185"/>
                  </a:moveTo>
                  <a:lnTo>
                    <a:pt x="3826497" y="639185"/>
                  </a:lnTo>
                </a:path>
                <a:path w="3826509" h="958850">
                  <a:moveTo>
                    <a:pt x="0" y="532150"/>
                  </a:moveTo>
                  <a:lnTo>
                    <a:pt x="3826497" y="532150"/>
                  </a:lnTo>
                </a:path>
                <a:path w="3826509" h="958850">
                  <a:moveTo>
                    <a:pt x="0" y="479641"/>
                  </a:moveTo>
                  <a:lnTo>
                    <a:pt x="3826497" y="479641"/>
                  </a:lnTo>
                </a:path>
                <a:path w="3826509" h="958850">
                  <a:moveTo>
                    <a:pt x="0" y="426123"/>
                  </a:moveTo>
                  <a:lnTo>
                    <a:pt x="3826497" y="426123"/>
                  </a:lnTo>
                </a:path>
                <a:path w="3826509" h="958850">
                  <a:moveTo>
                    <a:pt x="0" y="372606"/>
                  </a:moveTo>
                  <a:lnTo>
                    <a:pt x="3826497" y="372606"/>
                  </a:lnTo>
                </a:path>
                <a:path w="3826509" h="958850">
                  <a:moveTo>
                    <a:pt x="0" y="266579"/>
                  </a:moveTo>
                  <a:lnTo>
                    <a:pt x="3826497" y="266579"/>
                  </a:lnTo>
                </a:path>
                <a:path w="3826509" h="958850">
                  <a:moveTo>
                    <a:pt x="0" y="213061"/>
                  </a:moveTo>
                  <a:lnTo>
                    <a:pt x="3826497" y="213061"/>
                  </a:lnTo>
                </a:path>
                <a:path w="3826509" h="958850">
                  <a:moveTo>
                    <a:pt x="0" y="159544"/>
                  </a:moveTo>
                  <a:lnTo>
                    <a:pt x="3826497" y="159544"/>
                  </a:lnTo>
                </a:path>
                <a:path w="3826509" h="958850">
                  <a:moveTo>
                    <a:pt x="0" y="107035"/>
                  </a:moveTo>
                  <a:lnTo>
                    <a:pt x="3826497" y="107035"/>
                  </a:lnTo>
                </a:path>
                <a:path w="3826509" h="958850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739558" y="1304832"/>
              <a:ext cx="3826510" cy="266065"/>
            </a:xfrm>
            <a:custGeom>
              <a:avLst/>
              <a:gdLst/>
              <a:ahLst/>
              <a:cxnLst/>
              <a:rect l="l" t="t" r="r" b="b"/>
              <a:pathLst>
                <a:path w="3826509" h="266065">
                  <a:moveTo>
                    <a:pt x="0" y="265570"/>
                  </a:moveTo>
                  <a:lnTo>
                    <a:pt x="111751" y="265570"/>
                  </a:lnTo>
                </a:path>
                <a:path w="3826509" h="266065">
                  <a:moveTo>
                    <a:pt x="1132919" y="265570"/>
                  </a:moveTo>
                  <a:lnTo>
                    <a:pt x="3826497" y="265570"/>
                  </a:lnTo>
                </a:path>
                <a:path w="3826509" h="266065">
                  <a:moveTo>
                    <a:pt x="0" y="213061"/>
                  </a:moveTo>
                  <a:lnTo>
                    <a:pt x="111751" y="213061"/>
                  </a:lnTo>
                </a:path>
                <a:path w="3826509" h="266065">
                  <a:moveTo>
                    <a:pt x="1132919" y="213061"/>
                  </a:moveTo>
                  <a:lnTo>
                    <a:pt x="3826497" y="213061"/>
                  </a:lnTo>
                </a:path>
                <a:path w="3826509" h="266065">
                  <a:moveTo>
                    <a:pt x="0" y="159544"/>
                  </a:moveTo>
                  <a:lnTo>
                    <a:pt x="111751" y="159544"/>
                  </a:lnTo>
                </a:path>
                <a:path w="3826509" h="266065">
                  <a:moveTo>
                    <a:pt x="1132919" y="159544"/>
                  </a:moveTo>
                  <a:lnTo>
                    <a:pt x="3826497" y="159544"/>
                  </a:lnTo>
                </a:path>
                <a:path w="3826509" h="266065">
                  <a:moveTo>
                    <a:pt x="0" y="53517"/>
                  </a:moveTo>
                  <a:lnTo>
                    <a:pt x="111751" y="53517"/>
                  </a:lnTo>
                </a:path>
                <a:path w="3826509" h="266065">
                  <a:moveTo>
                    <a:pt x="1132919" y="53517"/>
                  </a:moveTo>
                  <a:lnTo>
                    <a:pt x="3826497" y="53517"/>
                  </a:lnTo>
                </a:path>
                <a:path w="3826509" h="266065">
                  <a:moveTo>
                    <a:pt x="0" y="0"/>
                  </a:moveTo>
                  <a:lnTo>
                    <a:pt x="111751" y="0"/>
                  </a:lnTo>
                </a:path>
                <a:path w="3826509" h="266065">
                  <a:moveTo>
                    <a:pt x="1132919" y="0"/>
                  </a:moveTo>
                  <a:lnTo>
                    <a:pt x="3826497" y="0"/>
                  </a:lnTo>
                </a:path>
              </a:pathLst>
            </a:custGeom>
            <a:ln w="6058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39558" y="1197797"/>
              <a:ext cx="3826510" cy="53975"/>
            </a:xfrm>
            <a:custGeom>
              <a:avLst/>
              <a:gdLst/>
              <a:ahLst/>
              <a:cxnLst/>
              <a:rect l="l" t="t" r="r" b="b"/>
              <a:pathLst>
                <a:path w="3826509" h="53975">
                  <a:moveTo>
                    <a:pt x="0" y="53517"/>
                  </a:moveTo>
                  <a:lnTo>
                    <a:pt x="3826497" y="53517"/>
                  </a:lnTo>
                </a:path>
                <a:path w="3826509" h="53975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39558" y="3273889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900677" y="0"/>
                  </a:lnTo>
                </a:path>
                <a:path w="3826509" h="0">
                  <a:moveTo>
                    <a:pt x="3566981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739558" y="3008319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739558" y="2741739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1493311" y="0"/>
                  </a:lnTo>
                </a:path>
                <a:path w="3826509" h="0">
                  <a:moveTo>
                    <a:pt x="2562555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739558" y="1677438"/>
              <a:ext cx="3826510" cy="798830"/>
            </a:xfrm>
            <a:custGeom>
              <a:avLst/>
              <a:gdLst/>
              <a:ahLst/>
              <a:cxnLst/>
              <a:rect l="l" t="t" r="r" b="b"/>
              <a:pathLst>
                <a:path w="3826509" h="798830">
                  <a:moveTo>
                    <a:pt x="0" y="798730"/>
                  </a:moveTo>
                  <a:lnTo>
                    <a:pt x="3826497" y="798730"/>
                  </a:lnTo>
                </a:path>
                <a:path w="3826509" h="798830">
                  <a:moveTo>
                    <a:pt x="0" y="532150"/>
                  </a:moveTo>
                  <a:lnTo>
                    <a:pt x="3826497" y="532150"/>
                  </a:lnTo>
                </a:path>
                <a:path w="3826509" h="798830">
                  <a:moveTo>
                    <a:pt x="0" y="265570"/>
                  </a:moveTo>
                  <a:lnTo>
                    <a:pt x="3826497" y="265570"/>
                  </a:lnTo>
                </a:path>
                <a:path w="3826509" h="798830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739558" y="1410859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111751" y="0"/>
                  </a:lnTo>
                </a:path>
                <a:path w="3826509" h="0">
                  <a:moveTo>
                    <a:pt x="1132919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739558" y="1145288"/>
              <a:ext cx="3826510" cy="0"/>
            </a:xfrm>
            <a:custGeom>
              <a:avLst/>
              <a:gdLst/>
              <a:ahLst/>
              <a:cxnLst/>
              <a:rect l="l" t="t" r="r" b="b"/>
              <a:pathLst>
                <a:path w="3826509" h="0">
                  <a:moveTo>
                    <a:pt x="0" y="0"/>
                  </a:moveTo>
                  <a:lnTo>
                    <a:pt x="382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809220" y="1145288"/>
              <a:ext cx="0" cy="2395220"/>
            </a:xfrm>
            <a:custGeom>
              <a:avLst/>
              <a:gdLst/>
              <a:ahLst/>
              <a:cxnLst/>
              <a:rect l="l" t="t" r="r" b="b"/>
              <a:pathLst>
                <a:path w="0" h="2395220">
                  <a:moveTo>
                    <a:pt x="0" y="0"/>
                  </a:moveTo>
                  <a:lnTo>
                    <a:pt x="0" y="2395180"/>
                  </a:lnTo>
                </a:path>
              </a:pathLst>
            </a:custGeom>
            <a:ln w="491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78882" y="1145288"/>
              <a:ext cx="3409950" cy="2395220"/>
            </a:xfrm>
            <a:custGeom>
              <a:avLst/>
              <a:gdLst/>
              <a:ahLst/>
              <a:cxnLst/>
              <a:rect l="l" t="t" r="r" b="b"/>
              <a:pathLst>
                <a:path w="3409950" h="2395220">
                  <a:moveTo>
                    <a:pt x="0" y="458868"/>
                  </a:moveTo>
                  <a:lnTo>
                    <a:pt x="0" y="2395180"/>
                  </a:lnTo>
                </a:path>
                <a:path w="3409950" h="2395220">
                  <a:moveTo>
                    <a:pt x="0" y="0"/>
                  </a:moveTo>
                  <a:lnTo>
                    <a:pt x="0" y="151171"/>
                  </a:lnTo>
                </a:path>
                <a:path w="3409950" h="2395220">
                  <a:moveTo>
                    <a:pt x="69662" y="458868"/>
                  </a:moveTo>
                  <a:lnTo>
                    <a:pt x="69662" y="2395180"/>
                  </a:lnTo>
                </a:path>
                <a:path w="3409950" h="2395220">
                  <a:moveTo>
                    <a:pt x="69662" y="0"/>
                  </a:moveTo>
                  <a:lnTo>
                    <a:pt x="69662" y="151171"/>
                  </a:lnTo>
                </a:path>
                <a:path w="3409950" h="2395220">
                  <a:moveTo>
                    <a:pt x="139324" y="458868"/>
                  </a:moveTo>
                  <a:lnTo>
                    <a:pt x="139324" y="2395180"/>
                  </a:lnTo>
                </a:path>
                <a:path w="3409950" h="2395220">
                  <a:moveTo>
                    <a:pt x="139324" y="0"/>
                  </a:moveTo>
                  <a:lnTo>
                    <a:pt x="139324" y="151171"/>
                  </a:lnTo>
                </a:path>
                <a:path w="3409950" h="2395220">
                  <a:moveTo>
                    <a:pt x="278648" y="458868"/>
                  </a:moveTo>
                  <a:lnTo>
                    <a:pt x="278648" y="2395180"/>
                  </a:lnTo>
                </a:path>
                <a:path w="3409950" h="2395220">
                  <a:moveTo>
                    <a:pt x="278648" y="0"/>
                  </a:moveTo>
                  <a:lnTo>
                    <a:pt x="278648" y="151171"/>
                  </a:lnTo>
                </a:path>
                <a:path w="3409950" h="2395220">
                  <a:moveTo>
                    <a:pt x="347490" y="458868"/>
                  </a:moveTo>
                  <a:lnTo>
                    <a:pt x="347490" y="2395180"/>
                  </a:lnTo>
                </a:path>
                <a:path w="3409950" h="2395220">
                  <a:moveTo>
                    <a:pt x="347490" y="0"/>
                  </a:moveTo>
                  <a:lnTo>
                    <a:pt x="347490" y="151171"/>
                  </a:lnTo>
                </a:path>
                <a:path w="3409950" h="2395220">
                  <a:moveTo>
                    <a:pt x="417152" y="458868"/>
                  </a:moveTo>
                  <a:lnTo>
                    <a:pt x="417152" y="2395180"/>
                  </a:lnTo>
                </a:path>
                <a:path w="3409950" h="2395220">
                  <a:moveTo>
                    <a:pt x="417152" y="0"/>
                  </a:moveTo>
                  <a:lnTo>
                    <a:pt x="417152" y="151171"/>
                  </a:lnTo>
                </a:path>
                <a:path w="3409950" h="2395220">
                  <a:moveTo>
                    <a:pt x="486815" y="458868"/>
                  </a:moveTo>
                  <a:lnTo>
                    <a:pt x="486815" y="2395180"/>
                  </a:lnTo>
                </a:path>
                <a:path w="3409950" h="2395220">
                  <a:moveTo>
                    <a:pt x="486815" y="0"/>
                  </a:moveTo>
                  <a:lnTo>
                    <a:pt x="486815" y="151171"/>
                  </a:lnTo>
                </a:path>
                <a:path w="3409950" h="2395220">
                  <a:moveTo>
                    <a:pt x="626139" y="458868"/>
                  </a:moveTo>
                  <a:lnTo>
                    <a:pt x="626139" y="2395180"/>
                  </a:lnTo>
                </a:path>
                <a:path w="3409950" h="2395220">
                  <a:moveTo>
                    <a:pt x="626139" y="0"/>
                  </a:moveTo>
                  <a:lnTo>
                    <a:pt x="626139" y="151171"/>
                  </a:lnTo>
                </a:path>
                <a:path w="3409950" h="2395220">
                  <a:moveTo>
                    <a:pt x="695801" y="458868"/>
                  </a:moveTo>
                  <a:lnTo>
                    <a:pt x="695801" y="2395180"/>
                  </a:lnTo>
                </a:path>
                <a:path w="3409950" h="2395220">
                  <a:moveTo>
                    <a:pt x="695801" y="0"/>
                  </a:moveTo>
                  <a:lnTo>
                    <a:pt x="695801" y="151171"/>
                  </a:lnTo>
                </a:path>
                <a:path w="3409950" h="2395220">
                  <a:moveTo>
                    <a:pt x="765463" y="2269428"/>
                  </a:moveTo>
                  <a:lnTo>
                    <a:pt x="765463" y="2395180"/>
                  </a:lnTo>
                </a:path>
                <a:path w="3409950" h="2395220">
                  <a:moveTo>
                    <a:pt x="765463" y="458868"/>
                  </a:moveTo>
                  <a:lnTo>
                    <a:pt x="765463" y="1909160"/>
                  </a:lnTo>
                </a:path>
                <a:path w="3409950" h="2395220">
                  <a:moveTo>
                    <a:pt x="765463" y="0"/>
                  </a:moveTo>
                  <a:lnTo>
                    <a:pt x="765463" y="151171"/>
                  </a:lnTo>
                </a:path>
                <a:path w="3409950" h="2395220">
                  <a:moveTo>
                    <a:pt x="835125" y="2269428"/>
                  </a:moveTo>
                  <a:lnTo>
                    <a:pt x="835125" y="2395180"/>
                  </a:lnTo>
                </a:path>
                <a:path w="3409950" h="2395220">
                  <a:moveTo>
                    <a:pt x="835125" y="458868"/>
                  </a:moveTo>
                  <a:lnTo>
                    <a:pt x="835125" y="1909160"/>
                  </a:lnTo>
                </a:path>
                <a:path w="3409950" h="2395220">
                  <a:moveTo>
                    <a:pt x="835125" y="0"/>
                  </a:moveTo>
                  <a:lnTo>
                    <a:pt x="835125" y="151171"/>
                  </a:lnTo>
                </a:path>
                <a:path w="3409950" h="2395220">
                  <a:moveTo>
                    <a:pt x="974449" y="2269428"/>
                  </a:moveTo>
                  <a:lnTo>
                    <a:pt x="974449" y="2395180"/>
                  </a:lnTo>
                </a:path>
                <a:path w="3409950" h="2395220">
                  <a:moveTo>
                    <a:pt x="974449" y="458868"/>
                  </a:moveTo>
                  <a:lnTo>
                    <a:pt x="974449" y="1909160"/>
                  </a:lnTo>
                </a:path>
                <a:path w="3409950" h="2395220">
                  <a:moveTo>
                    <a:pt x="974449" y="0"/>
                  </a:moveTo>
                  <a:lnTo>
                    <a:pt x="974449" y="151171"/>
                  </a:lnTo>
                </a:path>
                <a:path w="3409950" h="2395220">
                  <a:moveTo>
                    <a:pt x="1043292" y="2269428"/>
                  </a:moveTo>
                  <a:lnTo>
                    <a:pt x="1043292" y="2395180"/>
                  </a:lnTo>
                </a:path>
                <a:path w="3409950" h="2395220">
                  <a:moveTo>
                    <a:pt x="1043292" y="0"/>
                  </a:moveTo>
                  <a:lnTo>
                    <a:pt x="1043292" y="1909160"/>
                  </a:lnTo>
                </a:path>
                <a:path w="3409950" h="2395220">
                  <a:moveTo>
                    <a:pt x="1112954" y="2269428"/>
                  </a:moveTo>
                  <a:lnTo>
                    <a:pt x="1112954" y="2395180"/>
                  </a:lnTo>
                </a:path>
                <a:path w="3409950" h="2395220">
                  <a:moveTo>
                    <a:pt x="1112954" y="0"/>
                  </a:moveTo>
                  <a:lnTo>
                    <a:pt x="1112954" y="1909160"/>
                  </a:lnTo>
                </a:path>
                <a:path w="3409950" h="2395220">
                  <a:moveTo>
                    <a:pt x="1182616" y="2269428"/>
                  </a:moveTo>
                  <a:lnTo>
                    <a:pt x="1182616" y="2395180"/>
                  </a:lnTo>
                </a:path>
                <a:path w="3409950" h="2395220">
                  <a:moveTo>
                    <a:pt x="1182616" y="0"/>
                  </a:moveTo>
                  <a:lnTo>
                    <a:pt x="1182616" y="1909160"/>
                  </a:lnTo>
                </a:path>
                <a:path w="3409950" h="2395220">
                  <a:moveTo>
                    <a:pt x="1321940" y="2269428"/>
                  </a:moveTo>
                  <a:lnTo>
                    <a:pt x="1321940" y="2395180"/>
                  </a:lnTo>
                </a:path>
                <a:path w="3409950" h="2395220">
                  <a:moveTo>
                    <a:pt x="1321940" y="0"/>
                  </a:moveTo>
                  <a:lnTo>
                    <a:pt x="1321940" y="1909160"/>
                  </a:lnTo>
                </a:path>
                <a:path w="3409950" h="2395220">
                  <a:moveTo>
                    <a:pt x="1391602" y="2269428"/>
                  </a:moveTo>
                  <a:lnTo>
                    <a:pt x="1391602" y="2395180"/>
                  </a:lnTo>
                </a:path>
                <a:path w="3409950" h="2395220">
                  <a:moveTo>
                    <a:pt x="1391602" y="1766337"/>
                  </a:moveTo>
                  <a:lnTo>
                    <a:pt x="1391602" y="1909160"/>
                  </a:lnTo>
                </a:path>
                <a:path w="3409950" h="2395220">
                  <a:moveTo>
                    <a:pt x="1391602" y="0"/>
                  </a:moveTo>
                  <a:lnTo>
                    <a:pt x="1391602" y="1458640"/>
                  </a:lnTo>
                </a:path>
                <a:path w="3409950" h="2395220">
                  <a:moveTo>
                    <a:pt x="1461264" y="2269428"/>
                  </a:moveTo>
                  <a:lnTo>
                    <a:pt x="1461264" y="2395180"/>
                  </a:lnTo>
                </a:path>
                <a:path w="3409950" h="2395220">
                  <a:moveTo>
                    <a:pt x="1461264" y="1766337"/>
                  </a:moveTo>
                  <a:lnTo>
                    <a:pt x="1461264" y="1909160"/>
                  </a:lnTo>
                </a:path>
                <a:path w="3409950" h="2395220">
                  <a:moveTo>
                    <a:pt x="1461264" y="0"/>
                  </a:moveTo>
                  <a:lnTo>
                    <a:pt x="1461264" y="1458640"/>
                  </a:lnTo>
                </a:path>
                <a:path w="3409950" h="2395220">
                  <a:moveTo>
                    <a:pt x="1530926" y="2269428"/>
                  </a:moveTo>
                  <a:lnTo>
                    <a:pt x="1530926" y="2395180"/>
                  </a:lnTo>
                </a:path>
                <a:path w="3409950" h="2395220">
                  <a:moveTo>
                    <a:pt x="1530926" y="1766337"/>
                  </a:moveTo>
                  <a:lnTo>
                    <a:pt x="1530926" y="1909160"/>
                  </a:lnTo>
                </a:path>
                <a:path w="3409950" h="2395220">
                  <a:moveTo>
                    <a:pt x="1530926" y="0"/>
                  </a:moveTo>
                  <a:lnTo>
                    <a:pt x="1530926" y="1458640"/>
                  </a:lnTo>
                </a:path>
                <a:path w="3409950" h="2395220">
                  <a:moveTo>
                    <a:pt x="1669431" y="2269428"/>
                  </a:moveTo>
                  <a:lnTo>
                    <a:pt x="1669431" y="2395180"/>
                  </a:lnTo>
                </a:path>
                <a:path w="3409950" h="2395220">
                  <a:moveTo>
                    <a:pt x="1669431" y="1766337"/>
                  </a:moveTo>
                  <a:lnTo>
                    <a:pt x="1669431" y="1909160"/>
                  </a:lnTo>
                </a:path>
                <a:path w="3409950" h="2395220">
                  <a:moveTo>
                    <a:pt x="1669431" y="0"/>
                  </a:moveTo>
                  <a:lnTo>
                    <a:pt x="1669431" y="1458640"/>
                  </a:lnTo>
                </a:path>
                <a:path w="3409950" h="2395220">
                  <a:moveTo>
                    <a:pt x="1739093" y="2269428"/>
                  </a:moveTo>
                  <a:lnTo>
                    <a:pt x="1739093" y="2395180"/>
                  </a:lnTo>
                </a:path>
                <a:path w="3409950" h="2395220">
                  <a:moveTo>
                    <a:pt x="1739093" y="1766337"/>
                  </a:moveTo>
                  <a:lnTo>
                    <a:pt x="1739093" y="1909160"/>
                  </a:lnTo>
                </a:path>
                <a:path w="3409950" h="2395220">
                  <a:moveTo>
                    <a:pt x="1739093" y="0"/>
                  </a:moveTo>
                  <a:lnTo>
                    <a:pt x="1739093" y="1458640"/>
                  </a:lnTo>
                </a:path>
                <a:path w="3409950" h="2395220">
                  <a:moveTo>
                    <a:pt x="1808755" y="2269428"/>
                  </a:moveTo>
                  <a:lnTo>
                    <a:pt x="1808755" y="2395180"/>
                  </a:lnTo>
                </a:path>
                <a:path w="3409950" h="2395220">
                  <a:moveTo>
                    <a:pt x="1808755" y="1766337"/>
                  </a:moveTo>
                  <a:lnTo>
                    <a:pt x="1808755" y="1909160"/>
                  </a:lnTo>
                </a:path>
                <a:path w="3409950" h="2395220">
                  <a:moveTo>
                    <a:pt x="1808755" y="0"/>
                  </a:moveTo>
                  <a:lnTo>
                    <a:pt x="1808755" y="1458640"/>
                  </a:lnTo>
                </a:path>
                <a:path w="3409950" h="2395220">
                  <a:moveTo>
                    <a:pt x="1878417" y="2269428"/>
                  </a:moveTo>
                  <a:lnTo>
                    <a:pt x="1878417" y="2395180"/>
                  </a:lnTo>
                </a:path>
                <a:path w="3409950" h="2395220">
                  <a:moveTo>
                    <a:pt x="1878417" y="1766337"/>
                  </a:moveTo>
                  <a:lnTo>
                    <a:pt x="1878417" y="1909160"/>
                  </a:lnTo>
                </a:path>
                <a:path w="3409950" h="2395220">
                  <a:moveTo>
                    <a:pt x="1878417" y="0"/>
                  </a:moveTo>
                  <a:lnTo>
                    <a:pt x="1878417" y="1458640"/>
                  </a:lnTo>
                </a:path>
                <a:path w="3409950" h="2395220">
                  <a:moveTo>
                    <a:pt x="2017741" y="2269428"/>
                  </a:moveTo>
                  <a:lnTo>
                    <a:pt x="2017741" y="2395180"/>
                  </a:lnTo>
                </a:path>
                <a:path w="3409950" h="2395220">
                  <a:moveTo>
                    <a:pt x="2017741" y="1766337"/>
                  </a:moveTo>
                  <a:lnTo>
                    <a:pt x="2017741" y="1909160"/>
                  </a:lnTo>
                </a:path>
                <a:path w="3409950" h="2395220">
                  <a:moveTo>
                    <a:pt x="2017741" y="0"/>
                  </a:moveTo>
                  <a:lnTo>
                    <a:pt x="2017741" y="1458640"/>
                  </a:lnTo>
                </a:path>
                <a:path w="3409950" h="2395220">
                  <a:moveTo>
                    <a:pt x="2087404" y="2269428"/>
                  </a:moveTo>
                  <a:lnTo>
                    <a:pt x="2087404" y="2395180"/>
                  </a:lnTo>
                </a:path>
                <a:path w="3409950" h="2395220">
                  <a:moveTo>
                    <a:pt x="2087404" y="1766337"/>
                  </a:moveTo>
                  <a:lnTo>
                    <a:pt x="2087404" y="1909160"/>
                  </a:lnTo>
                </a:path>
                <a:path w="3409950" h="2395220">
                  <a:moveTo>
                    <a:pt x="2087404" y="0"/>
                  </a:moveTo>
                  <a:lnTo>
                    <a:pt x="2087404" y="1458640"/>
                  </a:lnTo>
                </a:path>
                <a:path w="3409950" h="2395220">
                  <a:moveTo>
                    <a:pt x="2157066" y="2269428"/>
                  </a:moveTo>
                  <a:lnTo>
                    <a:pt x="2157066" y="2395180"/>
                  </a:lnTo>
                </a:path>
                <a:path w="3409950" h="2395220">
                  <a:moveTo>
                    <a:pt x="2157066" y="1766337"/>
                  </a:moveTo>
                  <a:lnTo>
                    <a:pt x="2157066" y="1909160"/>
                  </a:lnTo>
                </a:path>
                <a:path w="3409950" h="2395220">
                  <a:moveTo>
                    <a:pt x="2157066" y="0"/>
                  </a:moveTo>
                  <a:lnTo>
                    <a:pt x="2157066" y="1458640"/>
                  </a:lnTo>
                </a:path>
                <a:path w="3409950" h="2395220">
                  <a:moveTo>
                    <a:pt x="2226728" y="2269428"/>
                  </a:moveTo>
                  <a:lnTo>
                    <a:pt x="2226728" y="2395180"/>
                  </a:lnTo>
                </a:path>
                <a:path w="3409950" h="2395220">
                  <a:moveTo>
                    <a:pt x="2226728" y="1766337"/>
                  </a:moveTo>
                  <a:lnTo>
                    <a:pt x="2226728" y="1909160"/>
                  </a:lnTo>
                </a:path>
                <a:path w="3409950" h="2395220">
                  <a:moveTo>
                    <a:pt x="2226728" y="0"/>
                  </a:moveTo>
                  <a:lnTo>
                    <a:pt x="2226728" y="1458640"/>
                  </a:lnTo>
                </a:path>
                <a:path w="3409950" h="2395220">
                  <a:moveTo>
                    <a:pt x="2365232" y="2269428"/>
                  </a:moveTo>
                  <a:lnTo>
                    <a:pt x="2365232" y="2395180"/>
                  </a:lnTo>
                </a:path>
                <a:path w="3409950" h="2395220">
                  <a:moveTo>
                    <a:pt x="2365232" y="1766337"/>
                  </a:moveTo>
                  <a:lnTo>
                    <a:pt x="2365232" y="1909160"/>
                  </a:lnTo>
                </a:path>
                <a:path w="3409950" h="2395220">
                  <a:moveTo>
                    <a:pt x="2365232" y="0"/>
                  </a:moveTo>
                  <a:lnTo>
                    <a:pt x="2365232" y="1458640"/>
                  </a:lnTo>
                </a:path>
                <a:path w="3409950" h="2395220">
                  <a:moveTo>
                    <a:pt x="2434894" y="2269428"/>
                  </a:moveTo>
                  <a:lnTo>
                    <a:pt x="2434894" y="2395180"/>
                  </a:lnTo>
                </a:path>
                <a:path w="3409950" h="2395220">
                  <a:moveTo>
                    <a:pt x="2434894" y="0"/>
                  </a:moveTo>
                  <a:lnTo>
                    <a:pt x="2434894" y="1909160"/>
                  </a:lnTo>
                </a:path>
                <a:path w="3409950" h="2395220">
                  <a:moveTo>
                    <a:pt x="2504556" y="2269428"/>
                  </a:moveTo>
                  <a:lnTo>
                    <a:pt x="2504556" y="2395180"/>
                  </a:lnTo>
                </a:path>
                <a:path w="3409950" h="2395220">
                  <a:moveTo>
                    <a:pt x="2504556" y="0"/>
                  </a:moveTo>
                  <a:lnTo>
                    <a:pt x="2504556" y="1909160"/>
                  </a:lnTo>
                </a:path>
                <a:path w="3409950" h="2395220">
                  <a:moveTo>
                    <a:pt x="2574219" y="2269428"/>
                  </a:moveTo>
                  <a:lnTo>
                    <a:pt x="2574219" y="2395180"/>
                  </a:lnTo>
                </a:path>
                <a:path w="3409950" h="2395220">
                  <a:moveTo>
                    <a:pt x="2574219" y="0"/>
                  </a:moveTo>
                  <a:lnTo>
                    <a:pt x="2574219" y="1909160"/>
                  </a:lnTo>
                </a:path>
                <a:path w="3409950" h="2395220">
                  <a:moveTo>
                    <a:pt x="2713543" y="2269428"/>
                  </a:moveTo>
                  <a:lnTo>
                    <a:pt x="2713543" y="2395180"/>
                  </a:lnTo>
                </a:path>
                <a:path w="3409950" h="2395220">
                  <a:moveTo>
                    <a:pt x="2713543" y="0"/>
                  </a:moveTo>
                  <a:lnTo>
                    <a:pt x="2713543" y="1909160"/>
                  </a:lnTo>
                </a:path>
                <a:path w="3409950" h="2395220">
                  <a:moveTo>
                    <a:pt x="2783205" y="2269428"/>
                  </a:moveTo>
                  <a:lnTo>
                    <a:pt x="2783205" y="2395180"/>
                  </a:lnTo>
                </a:path>
                <a:path w="3409950" h="2395220">
                  <a:moveTo>
                    <a:pt x="2783205" y="0"/>
                  </a:moveTo>
                  <a:lnTo>
                    <a:pt x="2783205" y="1909160"/>
                  </a:lnTo>
                </a:path>
                <a:path w="3409950" h="2395220">
                  <a:moveTo>
                    <a:pt x="2852867" y="2269428"/>
                  </a:moveTo>
                  <a:lnTo>
                    <a:pt x="2852867" y="2395180"/>
                  </a:lnTo>
                </a:path>
                <a:path w="3409950" h="2395220">
                  <a:moveTo>
                    <a:pt x="2852867" y="0"/>
                  </a:moveTo>
                  <a:lnTo>
                    <a:pt x="2852867" y="1909160"/>
                  </a:lnTo>
                </a:path>
                <a:path w="3409950" h="2395220">
                  <a:moveTo>
                    <a:pt x="2922529" y="2269428"/>
                  </a:moveTo>
                  <a:lnTo>
                    <a:pt x="2922529" y="2395180"/>
                  </a:lnTo>
                </a:path>
                <a:path w="3409950" h="2395220">
                  <a:moveTo>
                    <a:pt x="2922529" y="0"/>
                  </a:moveTo>
                  <a:lnTo>
                    <a:pt x="2922529" y="1909160"/>
                  </a:lnTo>
                </a:path>
                <a:path w="3409950" h="2395220">
                  <a:moveTo>
                    <a:pt x="3061034" y="2269428"/>
                  </a:moveTo>
                  <a:lnTo>
                    <a:pt x="3061034" y="2395180"/>
                  </a:lnTo>
                </a:path>
                <a:path w="3409950" h="2395220">
                  <a:moveTo>
                    <a:pt x="3061034" y="0"/>
                  </a:moveTo>
                  <a:lnTo>
                    <a:pt x="3061034" y="1909160"/>
                  </a:lnTo>
                </a:path>
                <a:path w="3409950" h="2395220">
                  <a:moveTo>
                    <a:pt x="3130696" y="2269428"/>
                  </a:moveTo>
                  <a:lnTo>
                    <a:pt x="3130696" y="2395180"/>
                  </a:lnTo>
                </a:path>
                <a:path w="3409950" h="2395220">
                  <a:moveTo>
                    <a:pt x="3130696" y="0"/>
                  </a:moveTo>
                  <a:lnTo>
                    <a:pt x="3130696" y="1909160"/>
                  </a:lnTo>
                </a:path>
                <a:path w="3409950" h="2395220">
                  <a:moveTo>
                    <a:pt x="3200358" y="2269428"/>
                  </a:moveTo>
                  <a:lnTo>
                    <a:pt x="3200358" y="2395180"/>
                  </a:lnTo>
                </a:path>
                <a:path w="3409950" h="2395220">
                  <a:moveTo>
                    <a:pt x="3200358" y="0"/>
                  </a:moveTo>
                  <a:lnTo>
                    <a:pt x="3200358" y="1909160"/>
                  </a:lnTo>
                </a:path>
                <a:path w="3409950" h="2395220">
                  <a:moveTo>
                    <a:pt x="3270020" y="2269428"/>
                  </a:moveTo>
                  <a:lnTo>
                    <a:pt x="3270020" y="2395180"/>
                  </a:lnTo>
                </a:path>
                <a:path w="3409950" h="2395220">
                  <a:moveTo>
                    <a:pt x="3270020" y="0"/>
                  </a:moveTo>
                  <a:lnTo>
                    <a:pt x="3270020" y="1909160"/>
                  </a:lnTo>
                </a:path>
                <a:path w="3409950" h="2395220">
                  <a:moveTo>
                    <a:pt x="3409344" y="2269428"/>
                  </a:moveTo>
                  <a:lnTo>
                    <a:pt x="3409344" y="2395180"/>
                  </a:lnTo>
                </a:path>
                <a:path w="3409950" h="2395220">
                  <a:moveTo>
                    <a:pt x="3409344" y="0"/>
                  </a:moveTo>
                  <a:lnTo>
                    <a:pt x="3409344" y="1909160"/>
                  </a:lnTo>
                </a:path>
              </a:pathLst>
            </a:custGeom>
            <a:ln w="491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357889" y="1145288"/>
              <a:ext cx="139700" cy="2395220"/>
            </a:xfrm>
            <a:custGeom>
              <a:avLst/>
              <a:gdLst/>
              <a:ahLst/>
              <a:cxnLst/>
              <a:rect l="l" t="t" r="r" b="b"/>
              <a:pathLst>
                <a:path w="139700" h="2395220">
                  <a:moveTo>
                    <a:pt x="0" y="0"/>
                  </a:moveTo>
                  <a:lnTo>
                    <a:pt x="0" y="2395180"/>
                  </a:lnTo>
                </a:path>
                <a:path w="139700" h="2395220">
                  <a:moveTo>
                    <a:pt x="69662" y="0"/>
                  </a:moveTo>
                  <a:lnTo>
                    <a:pt x="69662" y="2395180"/>
                  </a:lnTo>
                </a:path>
                <a:path w="139700" h="2395220">
                  <a:moveTo>
                    <a:pt x="139324" y="0"/>
                  </a:moveTo>
                  <a:lnTo>
                    <a:pt x="139324" y="2395180"/>
                  </a:lnTo>
                </a:path>
              </a:pathLst>
            </a:custGeom>
            <a:ln w="548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087868" y="1145288"/>
              <a:ext cx="3131185" cy="2395220"/>
            </a:xfrm>
            <a:custGeom>
              <a:avLst/>
              <a:gdLst/>
              <a:ahLst/>
              <a:cxnLst/>
              <a:rect l="l" t="t" r="r" b="b"/>
              <a:pathLst>
                <a:path w="3131184" h="2395220">
                  <a:moveTo>
                    <a:pt x="0" y="458868"/>
                  </a:moveTo>
                  <a:lnTo>
                    <a:pt x="0" y="2395180"/>
                  </a:lnTo>
                </a:path>
                <a:path w="3131184" h="2395220">
                  <a:moveTo>
                    <a:pt x="0" y="0"/>
                  </a:moveTo>
                  <a:lnTo>
                    <a:pt x="0" y="151171"/>
                  </a:lnTo>
                </a:path>
                <a:path w="3131184" h="2395220">
                  <a:moveTo>
                    <a:pt x="347490" y="458868"/>
                  </a:moveTo>
                  <a:lnTo>
                    <a:pt x="347490" y="2395180"/>
                  </a:lnTo>
                </a:path>
                <a:path w="3131184" h="2395220">
                  <a:moveTo>
                    <a:pt x="347490" y="0"/>
                  </a:moveTo>
                  <a:lnTo>
                    <a:pt x="347490" y="151171"/>
                  </a:lnTo>
                </a:path>
                <a:path w="3131184" h="2395220">
                  <a:moveTo>
                    <a:pt x="695801" y="2269428"/>
                  </a:moveTo>
                  <a:lnTo>
                    <a:pt x="695801" y="2395180"/>
                  </a:lnTo>
                </a:path>
                <a:path w="3131184" h="2395220">
                  <a:moveTo>
                    <a:pt x="695801" y="458868"/>
                  </a:moveTo>
                  <a:lnTo>
                    <a:pt x="695801" y="1909160"/>
                  </a:lnTo>
                </a:path>
                <a:path w="3131184" h="2395220">
                  <a:moveTo>
                    <a:pt x="695801" y="0"/>
                  </a:moveTo>
                  <a:lnTo>
                    <a:pt x="695801" y="151171"/>
                  </a:lnTo>
                </a:path>
                <a:path w="3131184" h="2395220">
                  <a:moveTo>
                    <a:pt x="1043292" y="2269428"/>
                  </a:moveTo>
                  <a:lnTo>
                    <a:pt x="1043292" y="2395180"/>
                  </a:lnTo>
                </a:path>
                <a:path w="3131184" h="2395220">
                  <a:moveTo>
                    <a:pt x="1043292" y="0"/>
                  </a:moveTo>
                  <a:lnTo>
                    <a:pt x="1043292" y="1909160"/>
                  </a:lnTo>
                </a:path>
                <a:path w="3131184" h="2395220">
                  <a:moveTo>
                    <a:pt x="1391602" y="2269428"/>
                  </a:moveTo>
                  <a:lnTo>
                    <a:pt x="1391602" y="2395180"/>
                  </a:lnTo>
                </a:path>
                <a:path w="3131184" h="2395220">
                  <a:moveTo>
                    <a:pt x="1391602" y="1766337"/>
                  </a:moveTo>
                  <a:lnTo>
                    <a:pt x="1391602" y="1909160"/>
                  </a:lnTo>
                </a:path>
                <a:path w="3131184" h="2395220">
                  <a:moveTo>
                    <a:pt x="1391602" y="0"/>
                  </a:moveTo>
                  <a:lnTo>
                    <a:pt x="1391602" y="1458640"/>
                  </a:lnTo>
                </a:path>
                <a:path w="3131184" h="2395220">
                  <a:moveTo>
                    <a:pt x="1739093" y="2269428"/>
                  </a:moveTo>
                  <a:lnTo>
                    <a:pt x="1739093" y="2395180"/>
                  </a:lnTo>
                </a:path>
                <a:path w="3131184" h="2395220">
                  <a:moveTo>
                    <a:pt x="1739093" y="1766337"/>
                  </a:moveTo>
                  <a:lnTo>
                    <a:pt x="1739093" y="1909160"/>
                  </a:lnTo>
                </a:path>
                <a:path w="3131184" h="2395220">
                  <a:moveTo>
                    <a:pt x="1739093" y="0"/>
                  </a:moveTo>
                  <a:lnTo>
                    <a:pt x="1739093" y="1458640"/>
                  </a:lnTo>
                </a:path>
                <a:path w="3131184" h="2395220">
                  <a:moveTo>
                    <a:pt x="2087404" y="2269428"/>
                  </a:moveTo>
                  <a:lnTo>
                    <a:pt x="2087404" y="2395180"/>
                  </a:lnTo>
                </a:path>
                <a:path w="3131184" h="2395220">
                  <a:moveTo>
                    <a:pt x="2087404" y="1766337"/>
                  </a:moveTo>
                  <a:lnTo>
                    <a:pt x="2087404" y="1909160"/>
                  </a:lnTo>
                </a:path>
                <a:path w="3131184" h="2395220">
                  <a:moveTo>
                    <a:pt x="2087404" y="0"/>
                  </a:moveTo>
                  <a:lnTo>
                    <a:pt x="2087404" y="1458640"/>
                  </a:lnTo>
                </a:path>
                <a:path w="3131184" h="2395220">
                  <a:moveTo>
                    <a:pt x="2434894" y="2269428"/>
                  </a:moveTo>
                  <a:lnTo>
                    <a:pt x="2434894" y="2395180"/>
                  </a:lnTo>
                </a:path>
                <a:path w="3131184" h="2395220">
                  <a:moveTo>
                    <a:pt x="2434894" y="0"/>
                  </a:moveTo>
                  <a:lnTo>
                    <a:pt x="2434894" y="1909160"/>
                  </a:lnTo>
                </a:path>
                <a:path w="3131184" h="2395220">
                  <a:moveTo>
                    <a:pt x="2783205" y="2269428"/>
                  </a:moveTo>
                  <a:lnTo>
                    <a:pt x="2783205" y="2395180"/>
                  </a:lnTo>
                </a:path>
                <a:path w="3131184" h="2395220">
                  <a:moveTo>
                    <a:pt x="2783205" y="0"/>
                  </a:moveTo>
                  <a:lnTo>
                    <a:pt x="2783205" y="1909160"/>
                  </a:lnTo>
                </a:path>
                <a:path w="3131184" h="2395220">
                  <a:moveTo>
                    <a:pt x="3130696" y="2269428"/>
                  </a:moveTo>
                  <a:lnTo>
                    <a:pt x="3130696" y="2395180"/>
                  </a:lnTo>
                </a:path>
                <a:path w="3131184" h="2395220">
                  <a:moveTo>
                    <a:pt x="3130696" y="0"/>
                  </a:moveTo>
                  <a:lnTo>
                    <a:pt x="3130696" y="1909160"/>
                  </a:lnTo>
                </a:path>
              </a:pathLst>
            </a:custGeom>
            <a:ln w="491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566055" y="1145288"/>
              <a:ext cx="0" cy="2395220"/>
            </a:xfrm>
            <a:custGeom>
              <a:avLst/>
              <a:gdLst/>
              <a:ahLst/>
              <a:cxnLst/>
              <a:rect l="l" t="t" r="r" b="b"/>
              <a:pathLst>
                <a:path w="0" h="2395220">
                  <a:moveTo>
                    <a:pt x="0" y="0"/>
                  </a:moveTo>
                  <a:lnTo>
                    <a:pt x="0" y="2395180"/>
                  </a:lnTo>
                </a:path>
              </a:pathLst>
            </a:custGeom>
            <a:ln w="491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739558" y="1145288"/>
              <a:ext cx="3826510" cy="2395220"/>
            </a:xfrm>
            <a:custGeom>
              <a:avLst/>
              <a:gdLst/>
              <a:ahLst/>
              <a:cxnLst/>
              <a:rect l="l" t="t" r="r" b="b"/>
              <a:pathLst>
                <a:path w="3826509" h="2395220">
                  <a:moveTo>
                    <a:pt x="0" y="2395180"/>
                  </a:moveTo>
                  <a:lnTo>
                    <a:pt x="3826497" y="2395180"/>
                  </a:lnTo>
                  <a:lnTo>
                    <a:pt x="3826497" y="0"/>
                  </a:lnTo>
                  <a:lnTo>
                    <a:pt x="0" y="0"/>
                  </a:lnTo>
                  <a:lnTo>
                    <a:pt x="0" y="2395180"/>
                  </a:lnTo>
                  <a:close/>
                </a:path>
              </a:pathLst>
            </a:custGeom>
            <a:ln w="76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719069" y="1145288"/>
              <a:ext cx="3847465" cy="2420620"/>
            </a:xfrm>
            <a:custGeom>
              <a:avLst/>
              <a:gdLst/>
              <a:ahLst/>
              <a:cxnLst/>
              <a:rect l="l" t="t" r="r" b="b"/>
              <a:pathLst>
                <a:path w="3847465" h="2420620">
                  <a:moveTo>
                    <a:pt x="20488" y="2395180"/>
                  </a:moveTo>
                  <a:lnTo>
                    <a:pt x="20488" y="0"/>
                  </a:lnTo>
                </a:path>
                <a:path w="3847465" h="2420620">
                  <a:moveTo>
                    <a:pt x="0" y="2395180"/>
                  </a:moveTo>
                  <a:lnTo>
                    <a:pt x="20488" y="2395180"/>
                  </a:lnTo>
                </a:path>
                <a:path w="3847465" h="2420620">
                  <a:moveTo>
                    <a:pt x="0" y="2128600"/>
                  </a:moveTo>
                  <a:lnTo>
                    <a:pt x="20488" y="2128600"/>
                  </a:lnTo>
                </a:path>
                <a:path w="3847465" h="2420620">
                  <a:moveTo>
                    <a:pt x="0" y="1863030"/>
                  </a:moveTo>
                  <a:lnTo>
                    <a:pt x="20488" y="1863030"/>
                  </a:lnTo>
                </a:path>
                <a:path w="3847465" h="2420620">
                  <a:moveTo>
                    <a:pt x="0" y="1596450"/>
                  </a:moveTo>
                  <a:lnTo>
                    <a:pt x="20488" y="1596450"/>
                  </a:lnTo>
                </a:path>
                <a:path w="3847465" h="2420620">
                  <a:moveTo>
                    <a:pt x="0" y="1330880"/>
                  </a:moveTo>
                  <a:lnTo>
                    <a:pt x="20488" y="1330880"/>
                  </a:lnTo>
                </a:path>
                <a:path w="3847465" h="2420620">
                  <a:moveTo>
                    <a:pt x="0" y="1064300"/>
                  </a:moveTo>
                  <a:lnTo>
                    <a:pt x="20488" y="1064300"/>
                  </a:lnTo>
                </a:path>
                <a:path w="3847465" h="2420620">
                  <a:moveTo>
                    <a:pt x="0" y="797720"/>
                  </a:moveTo>
                  <a:lnTo>
                    <a:pt x="20488" y="797720"/>
                  </a:lnTo>
                </a:path>
                <a:path w="3847465" h="2420620">
                  <a:moveTo>
                    <a:pt x="0" y="532150"/>
                  </a:moveTo>
                  <a:lnTo>
                    <a:pt x="20488" y="532150"/>
                  </a:lnTo>
                </a:path>
                <a:path w="3847465" h="2420620">
                  <a:moveTo>
                    <a:pt x="0" y="265570"/>
                  </a:moveTo>
                  <a:lnTo>
                    <a:pt x="20488" y="265570"/>
                  </a:lnTo>
                </a:path>
                <a:path w="3847465" h="2420620">
                  <a:moveTo>
                    <a:pt x="0" y="0"/>
                  </a:moveTo>
                  <a:lnTo>
                    <a:pt x="20488" y="0"/>
                  </a:lnTo>
                </a:path>
                <a:path w="3847465" h="2420620">
                  <a:moveTo>
                    <a:pt x="20488" y="2395180"/>
                  </a:moveTo>
                  <a:lnTo>
                    <a:pt x="3846986" y="2395180"/>
                  </a:lnTo>
                </a:path>
                <a:path w="3847465" h="2420620">
                  <a:moveTo>
                    <a:pt x="20488" y="2395180"/>
                  </a:moveTo>
                  <a:lnTo>
                    <a:pt x="20488" y="2420424"/>
                  </a:lnTo>
                </a:path>
                <a:path w="3847465" h="2420620">
                  <a:moveTo>
                    <a:pt x="368799" y="2395180"/>
                  </a:moveTo>
                  <a:lnTo>
                    <a:pt x="368799" y="2420424"/>
                  </a:lnTo>
                </a:path>
                <a:path w="3847465" h="2420620">
                  <a:moveTo>
                    <a:pt x="716290" y="2395180"/>
                  </a:moveTo>
                  <a:lnTo>
                    <a:pt x="716290" y="2420424"/>
                  </a:lnTo>
                </a:path>
                <a:path w="3847465" h="2420620">
                  <a:moveTo>
                    <a:pt x="1064600" y="2395180"/>
                  </a:moveTo>
                  <a:lnTo>
                    <a:pt x="1064600" y="2420424"/>
                  </a:lnTo>
                </a:path>
                <a:path w="3847465" h="2420620">
                  <a:moveTo>
                    <a:pt x="1412091" y="2395180"/>
                  </a:moveTo>
                  <a:lnTo>
                    <a:pt x="1412091" y="2420424"/>
                  </a:lnTo>
                </a:path>
                <a:path w="3847465" h="2420620">
                  <a:moveTo>
                    <a:pt x="1760401" y="2395180"/>
                  </a:moveTo>
                  <a:lnTo>
                    <a:pt x="1760401" y="2420424"/>
                  </a:lnTo>
                </a:path>
                <a:path w="3847465" h="2420620">
                  <a:moveTo>
                    <a:pt x="2107892" y="2395180"/>
                  </a:moveTo>
                  <a:lnTo>
                    <a:pt x="2107892" y="2420424"/>
                  </a:lnTo>
                </a:path>
                <a:path w="3847465" h="2420620">
                  <a:moveTo>
                    <a:pt x="2456203" y="2395180"/>
                  </a:moveTo>
                  <a:lnTo>
                    <a:pt x="2456203" y="2420424"/>
                  </a:lnTo>
                </a:path>
                <a:path w="3847465" h="2420620">
                  <a:moveTo>
                    <a:pt x="2803694" y="2395180"/>
                  </a:moveTo>
                  <a:lnTo>
                    <a:pt x="2803694" y="2420424"/>
                  </a:lnTo>
                </a:path>
                <a:path w="3847465" h="2420620">
                  <a:moveTo>
                    <a:pt x="3152004" y="2395180"/>
                  </a:moveTo>
                  <a:lnTo>
                    <a:pt x="3152004" y="2420424"/>
                  </a:lnTo>
                </a:path>
                <a:path w="3847465" h="2420620">
                  <a:moveTo>
                    <a:pt x="3499495" y="2395180"/>
                  </a:moveTo>
                  <a:lnTo>
                    <a:pt x="3499495" y="2420424"/>
                  </a:lnTo>
                </a:path>
                <a:path w="3847465" h="2420620">
                  <a:moveTo>
                    <a:pt x="3846986" y="2395180"/>
                  </a:moveTo>
                  <a:lnTo>
                    <a:pt x="3846986" y="24204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081517" y="1418348"/>
              <a:ext cx="3139440" cy="1875155"/>
            </a:xfrm>
            <a:custGeom>
              <a:avLst/>
              <a:gdLst/>
              <a:ahLst/>
              <a:cxnLst/>
              <a:rect l="l" t="t" r="r" b="b"/>
              <a:pathLst>
                <a:path w="3139440" h="1875154">
                  <a:moveTo>
                    <a:pt x="3139438" y="0"/>
                  </a:moveTo>
                  <a:lnTo>
                    <a:pt x="3088773" y="2827"/>
                  </a:lnTo>
                  <a:lnTo>
                    <a:pt x="3038115" y="5458"/>
                  </a:lnTo>
                  <a:lnTo>
                    <a:pt x="2987462" y="7933"/>
                  </a:lnTo>
                  <a:lnTo>
                    <a:pt x="2936812" y="10296"/>
                  </a:lnTo>
                  <a:lnTo>
                    <a:pt x="2886165" y="12589"/>
                  </a:lnTo>
                  <a:lnTo>
                    <a:pt x="2835520" y="14853"/>
                  </a:lnTo>
                  <a:lnTo>
                    <a:pt x="2784875" y="17132"/>
                  </a:lnTo>
                  <a:lnTo>
                    <a:pt x="2734230" y="19467"/>
                  </a:lnTo>
                  <a:lnTo>
                    <a:pt x="2683584" y="21900"/>
                  </a:lnTo>
                  <a:lnTo>
                    <a:pt x="2632934" y="24474"/>
                  </a:lnTo>
                  <a:lnTo>
                    <a:pt x="2582281" y="27231"/>
                  </a:lnTo>
                  <a:lnTo>
                    <a:pt x="2531623" y="30214"/>
                  </a:lnTo>
                  <a:lnTo>
                    <a:pt x="2480959" y="33464"/>
                  </a:lnTo>
                  <a:lnTo>
                    <a:pt x="2430288" y="37023"/>
                  </a:lnTo>
                  <a:lnTo>
                    <a:pt x="2379610" y="40935"/>
                  </a:lnTo>
                  <a:lnTo>
                    <a:pt x="2328921" y="45241"/>
                  </a:lnTo>
                  <a:lnTo>
                    <a:pt x="2278223" y="49983"/>
                  </a:lnTo>
                  <a:lnTo>
                    <a:pt x="2227811" y="54388"/>
                  </a:lnTo>
                  <a:lnTo>
                    <a:pt x="2177910" y="57825"/>
                  </a:lnTo>
                  <a:lnTo>
                    <a:pt x="2128408" y="60552"/>
                  </a:lnTo>
                  <a:lnTo>
                    <a:pt x="2079196" y="62830"/>
                  </a:lnTo>
                  <a:lnTo>
                    <a:pt x="2030163" y="64915"/>
                  </a:lnTo>
                  <a:lnTo>
                    <a:pt x="1981197" y="67067"/>
                  </a:lnTo>
                  <a:lnTo>
                    <a:pt x="1932189" y="69545"/>
                  </a:lnTo>
                  <a:lnTo>
                    <a:pt x="1883028" y="72608"/>
                  </a:lnTo>
                  <a:lnTo>
                    <a:pt x="1833603" y="76513"/>
                  </a:lnTo>
                  <a:lnTo>
                    <a:pt x="1783804" y="81519"/>
                  </a:lnTo>
                  <a:lnTo>
                    <a:pt x="1733519" y="87886"/>
                  </a:lnTo>
                  <a:lnTo>
                    <a:pt x="1682640" y="95872"/>
                  </a:lnTo>
                  <a:lnTo>
                    <a:pt x="1631054" y="105735"/>
                  </a:lnTo>
                  <a:lnTo>
                    <a:pt x="1578651" y="117734"/>
                  </a:lnTo>
                  <a:lnTo>
                    <a:pt x="1525322" y="132129"/>
                  </a:lnTo>
                  <a:lnTo>
                    <a:pt x="1470954" y="149176"/>
                  </a:lnTo>
                  <a:lnTo>
                    <a:pt x="1415438" y="169136"/>
                  </a:lnTo>
                  <a:lnTo>
                    <a:pt x="1374817" y="184816"/>
                  </a:lnTo>
                  <a:lnTo>
                    <a:pt x="1332575" y="201370"/>
                  </a:lnTo>
                  <a:lnTo>
                    <a:pt x="1288899" y="218797"/>
                  </a:lnTo>
                  <a:lnTo>
                    <a:pt x="1243974" y="237092"/>
                  </a:lnTo>
                  <a:lnTo>
                    <a:pt x="1197988" y="256255"/>
                  </a:lnTo>
                  <a:lnTo>
                    <a:pt x="1151125" y="276281"/>
                  </a:lnTo>
                  <a:lnTo>
                    <a:pt x="1103573" y="297169"/>
                  </a:lnTo>
                  <a:lnTo>
                    <a:pt x="1055517" y="318916"/>
                  </a:lnTo>
                  <a:lnTo>
                    <a:pt x="1007144" y="341519"/>
                  </a:lnTo>
                  <a:lnTo>
                    <a:pt x="958639" y="364975"/>
                  </a:lnTo>
                  <a:lnTo>
                    <a:pt x="910190" y="389282"/>
                  </a:lnTo>
                  <a:lnTo>
                    <a:pt x="861982" y="414437"/>
                  </a:lnTo>
                  <a:lnTo>
                    <a:pt x="814202" y="440438"/>
                  </a:lnTo>
                  <a:lnTo>
                    <a:pt x="767036" y="467281"/>
                  </a:lnTo>
                  <a:lnTo>
                    <a:pt x="720669" y="494965"/>
                  </a:lnTo>
                  <a:lnTo>
                    <a:pt x="675289" y="523486"/>
                  </a:lnTo>
                  <a:lnTo>
                    <a:pt x="631081" y="552841"/>
                  </a:lnTo>
                  <a:lnTo>
                    <a:pt x="588232" y="583029"/>
                  </a:lnTo>
                  <a:lnTo>
                    <a:pt x="546928" y="614046"/>
                  </a:lnTo>
                  <a:lnTo>
                    <a:pt x="507355" y="645890"/>
                  </a:lnTo>
                  <a:lnTo>
                    <a:pt x="469699" y="678558"/>
                  </a:lnTo>
                  <a:lnTo>
                    <a:pt x="434146" y="712047"/>
                  </a:lnTo>
                  <a:lnTo>
                    <a:pt x="400883" y="746355"/>
                  </a:lnTo>
                  <a:lnTo>
                    <a:pt x="370096" y="781479"/>
                  </a:lnTo>
                  <a:lnTo>
                    <a:pt x="341749" y="817839"/>
                  </a:lnTo>
                  <a:lnTo>
                    <a:pt x="315601" y="855765"/>
                  </a:lnTo>
                  <a:lnTo>
                    <a:pt x="291506" y="895153"/>
                  </a:lnTo>
                  <a:lnTo>
                    <a:pt x="269316" y="935898"/>
                  </a:lnTo>
                  <a:lnTo>
                    <a:pt x="248885" y="977897"/>
                  </a:lnTo>
                  <a:lnTo>
                    <a:pt x="230067" y="1021044"/>
                  </a:lnTo>
                  <a:lnTo>
                    <a:pt x="212715" y="1065235"/>
                  </a:lnTo>
                  <a:lnTo>
                    <a:pt x="196682" y="1110366"/>
                  </a:lnTo>
                  <a:lnTo>
                    <a:pt x="181823" y="1156332"/>
                  </a:lnTo>
                  <a:lnTo>
                    <a:pt x="167989" y="1203029"/>
                  </a:lnTo>
                  <a:lnTo>
                    <a:pt x="155036" y="1250353"/>
                  </a:lnTo>
                  <a:lnTo>
                    <a:pt x="142815" y="1298199"/>
                  </a:lnTo>
                  <a:lnTo>
                    <a:pt x="131181" y="1346462"/>
                  </a:lnTo>
                  <a:lnTo>
                    <a:pt x="119988" y="1395039"/>
                  </a:lnTo>
                  <a:lnTo>
                    <a:pt x="109087" y="1443824"/>
                  </a:lnTo>
                  <a:lnTo>
                    <a:pt x="98333" y="1492714"/>
                  </a:lnTo>
                  <a:lnTo>
                    <a:pt x="87580" y="1541604"/>
                  </a:lnTo>
                  <a:lnTo>
                    <a:pt x="76680" y="1590390"/>
                  </a:lnTo>
                  <a:lnTo>
                    <a:pt x="65487" y="1638967"/>
                  </a:lnTo>
                  <a:lnTo>
                    <a:pt x="53855" y="1687230"/>
                  </a:lnTo>
                  <a:lnTo>
                    <a:pt x="41637" y="1735076"/>
                  </a:lnTo>
                  <a:lnTo>
                    <a:pt x="28686" y="1782399"/>
                  </a:lnTo>
                  <a:lnTo>
                    <a:pt x="14856" y="1829097"/>
                  </a:lnTo>
                  <a:lnTo>
                    <a:pt x="0" y="1875063"/>
                  </a:lnTo>
                </a:path>
              </a:pathLst>
            </a:custGeom>
            <a:ln w="2399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088141" y="1613823"/>
              <a:ext cx="3130550" cy="1315085"/>
            </a:xfrm>
            <a:custGeom>
              <a:avLst/>
              <a:gdLst/>
              <a:ahLst/>
              <a:cxnLst/>
              <a:rect l="l" t="t" r="r" b="b"/>
              <a:pathLst>
                <a:path w="3130550" h="1315085">
                  <a:moveTo>
                    <a:pt x="3130491" y="0"/>
                  </a:moveTo>
                  <a:lnTo>
                    <a:pt x="3079392" y="3415"/>
                  </a:lnTo>
                  <a:lnTo>
                    <a:pt x="3028298" y="6466"/>
                  </a:lnTo>
                  <a:lnTo>
                    <a:pt x="2977207" y="9231"/>
                  </a:lnTo>
                  <a:lnTo>
                    <a:pt x="2926118" y="11788"/>
                  </a:lnTo>
                  <a:lnTo>
                    <a:pt x="2875031" y="14214"/>
                  </a:lnTo>
                  <a:lnTo>
                    <a:pt x="2823944" y="16588"/>
                  </a:lnTo>
                  <a:lnTo>
                    <a:pt x="2772857" y="18987"/>
                  </a:lnTo>
                  <a:lnTo>
                    <a:pt x="2721767" y="21489"/>
                  </a:lnTo>
                  <a:lnTo>
                    <a:pt x="2670674" y="24173"/>
                  </a:lnTo>
                  <a:lnTo>
                    <a:pt x="2619578" y="27116"/>
                  </a:lnTo>
                  <a:lnTo>
                    <a:pt x="2568476" y="30395"/>
                  </a:lnTo>
                  <a:lnTo>
                    <a:pt x="2517368" y="34090"/>
                  </a:lnTo>
                  <a:lnTo>
                    <a:pt x="2466252" y="38277"/>
                  </a:lnTo>
                  <a:lnTo>
                    <a:pt x="2415128" y="43035"/>
                  </a:lnTo>
                  <a:lnTo>
                    <a:pt x="2363995" y="48441"/>
                  </a:lnTo>
                  <a:lnTo>
                    <a:pt x="2312851" y="54574"/>
                  </a:lnTo>
                  <a:lnTo>
                    <a:pt x="2261695" y="61511"/>
                  </a:lnTo>
                  <a:lnTo>
                    <a:pt x="2213622" y="67620"/>
                  </a:lnTo>
                  <a:lnTo>
                    <a:pt x="2165981" y="72278"/>
                  </a:lnTo>
                  <a:lnTo>
                    <a:pt x="2118686" y="75856"/>
                  </a:lnTo>
                  <a:lnTo>
                    <a:pt x="2071649" y="78720"/>
                  </a:lnTo>
                  <a:lnTo>
                    <a:pt x="2024781" y="81241"/>
                  </a:lnTo>
                  <a:lnTo>
                    <a:pt x="1977996" y="83786"/>
                  </a:lnTo>
                  <a:lnTo>
                    <a:pt x="1931204" y="86724"/>
                  </a:lnTo>
                  <a:lnTo>
                    <a:pt x="1884319" y="90424"/>
                  </a:lnTo>
                  <a:lnTo>
                    <a:pt x="1837252" y="95255"/>
                  </a:lnTo>
                  <a:lnTo>
                    <a:pt x="1789915" y="101584"/>
                  </a:lnTo>
                  <a:lnTo>
                    <a:pt x="1742222" y="109782"/>
                  </a:lnTo>
                  <a:lnTo>
                    <a:pt x="1694083" y="120215"/>
                  </a:lnTo>
                  <a:lnTo>
                    <a:pt x="1645412" y="133254"/>
                  </a:lnTo>
                  <a:lnTo>
                    <a:pt x="1596120" y="149266"/>
                  </a:lnTo>
                  <a:lnTo>
                    <a:pt x="1546119" y="168621"/>
                  </a:lnTo>
                  <a:lnTo>
                    <a:pt x="1495322" y="191686"/>
                  </a:lnTo>
                  <a:lnTo>
                    <a:pt x="1443641" y="218830"/>
                  </a:lnTo>
                  <a:lnTo>
                    <a:pt x="1390988" y="250423"/>
                  </a:lnTo>
                  <a:lnTo>
                    <a:pt x="1357385" y="273119"/>
                  </a:lnTo>
                  <a:lnTo>
                    <a:pt x="1322650" y="298929"/>
                  </a:lnTo>
                  <a:lnTo>
                    <a:pt x="1286889" y="327611"/>
                  </a:lnTo>
                  <a:lnTo>
                    <a:pt x="1250211" y="358920"/>
                  </a:lnTo>
                  <a:lnTo>
                    <a:pt x="1212720" y="392613"/>
                  </a:lnTo>
                  <a:lnTo>
                    <a:pt x="1174526" y="428446"/>
                  </a:lnTo>
                  <a:lnTo>
                    <a:pt x="1135734" y="466176"/>
                  </a:lnTo>
                  <a:lnTo>
                    <a:pt x="1096451" y="505558"/>
                  </a:lnTo>
                  <a:lnTo>
                    <a:pt x="1056784" y="546350"/>
                  </a:lnTo>
                  <a:lnTo>
                    <a:pt x="1016840" y="588308"/>
                  </a:lnTo>
                  <a:lnTo>
                    <a:pt x="976726" y="631188"/>
                  </a:lnTo>
                  <a:lnTo>
                    <a:pt x="936550" y="674747"/>
                  </a:lnTo>
                  <a:lnTo>
                    <a:pt x="896417" y="718741"/>
                  </a:lnTo>
                  <a:lnTo>
                    <a:pt x="856435" y="762925"/>
                  </a:lnTo>
                  <a:lnTo>
                    <a:pt x="816710" y="807058"/>
                  </a:lnTo>
                  <a:lnTo>
                    <a:pt x="777350" y="850895"/>
                  </a:lnTo>
                  <a:lnTo>
                    <a:pt x="738462" y="894192"/>
                  </a:lnTo>
                  <a:lnTo>
                    <a:pt x="700152" y="936706"/>
                  </a:lnTo>
                  <a:lnTo>
                    <a:pt x="662527" y="978193"/>
                  </a:lnTo>
                  <a:lnTo>
                    <a:pt x="625694" y="1018410"/>
                  </a:lnTo>
                  <a:lnTo>
                    <a:pt x="589761" y="1057113"/>
                  </a:lnTo>
                  <a:lnTo>
                    <a:pt x="554834" y="1094058"/>
                  </a:lnTo>
                  <a:lnTo>
                    <a:pt x="521019" y="1129002"/>
                  </a:lnTo>
                  <a:lnTo>
                    <a:pt x="488424" y="1161702"/>
                  </a:lnTo>
                  <a:lnTo>
                    <a:pt x="457156" y="1191913"/>
                  </a:lnTo>
                  <a:lnTo>
                    <a:pt x="427322" y="1219391"/>
                  </a:lnTo>
                  <a:lnTo>
                    <a:pt x="372382" y="1265179"/>
                  </a:lnTo>
                  <a:lnTo>
                    <a:pt x="301677" y="1306215"/>
                  </a:lnTo>
                  <a:lnTo>
                    <a:pt x="258520" y="1314713"/>
                  </a:lnTo>
                  <a:lnTo>
                    <a:pt x="217943" y="1311208"/>
                  </a:lnTo>
                  <a:lnTo>
                    <a:pt x="179875" y="1298417"/>
                  </a:lnTo>
                  <a:lnTo>
                    <a:pt x="144241" y="1279055"/>
                  </a:lnTo>
                  <a:lnTo>
                    <a:pt x="110967" y="1255839"/>
                  </a:lnTo>
                  <a:lnTo>
                    <a:pt x="79980" y="1231483"/>
                  </a:lnTo>
                  <a:lnTo>
                    <a:pt x="51205" y="1208705"/>
                  </a:lnTo>
                  <a:lnTo>
                    <a:pt x="24570" y="1190218"/>
                  </a:lnTo>
                  <a:lnTo>
                    <a:pt x="0" y="1178741"/>
                  </a:lnTo>
                </a:path>
              </a:pathLst>
            </a:custGeom>
            <a:ln w="24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6548601" y="2139752"/>
            <a:ext cx="146050" cy="6591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650" spc="-50">
                <a:latin typeface="Arial"/>
                <a:cs typeface="Arial"/>
              </a:rPr>
              <a:t>97.0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dirty="0" sz="650" spc="-50">
                <a:latin typeface="Arial"/>
                <a:cs typeface="Arial"/>
              </a:rPr>
              <a:t>96.5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dirty="0" sz="650" spc="-50">
                <a:latin typeface="Arial"/>
                <a:cs typeface="Arial"/>
              </a:rPr>
              <a:t>96.0</a:t>
            </a:r>
            <a:endParaRPr sz="6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548601" y="1607181"/>
            <a:ext cx="146050" cy="3924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650" spc="-50">
                <a:latin typeface="Arial"/>
                <a:cs typeface="Arial"/>
              </a:rPr>
              <a:t>98.0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dirty="0" sz="650" spc="-50">
                <a:latin typeface="Arial"/>
                <a:cs typeface="Arial"/>
              </a:rPr>
              <a:t>97.5</a:t>
            </a:r>
            <a:endParaRPr sz="65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6548601" y="1074863"/>
            <a:ext cx="146050" cy="3924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650" spc="-50">
                <a:latin typeface="Arial"/>
                <a:cs typeface="Arial"/>
              </a:rPr>
              <a:t>99.0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dirty="0" sz="650" spc="-50">
                <a:latin typeface="Arial"/>
                <a:cs typeface="Arial"/>
              </a:rPr>
              <a:t>98.5</a:t>
            </a:r>
            <a:endParaRPr sz="6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6317831" y="1876921"/>
            <a:ext cx="161925" cy="91757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50" spc="95">
                <a:latin typeface="Times New Roman"/>
                <a:cs typeface="Times New Roman"/>
              </a:rPr>
              <a:t>Efficiency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 spc="90">
                <a:latin typeface="Times New Roman"/>
                <a:cs typeface="Times New Roman"/>
              </a:rPr>
              <a:t>(%)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6223607" y="950142"/>
            <a:ext cx="4442460" cy="3041015"/>
            <a:chOff x="6223607" y="950142"/>
            <a:chExt cx="4442460" cy="3041015"/>
          </a:xfrm>
        </p:grpSpPr>
        <p:sp>
          <p:nvSpPr>
            <p:cNvPr id="79" name="object 79" descr=""/>
            <p:cNvSpPr/>
            <p:nvPr/>
          </p:nvSpPr>
          <p:spPr>
            <a:xfrm>
              <a:off x="6224877" y="951412"/>
              <a:ext cx="4439920" cy="3038475"/>
            </a:xfrm>
            <a:custGeom>
              <a:avLst/>
              <a:gdLst/>
              <a:ahLst/>
              <a:cxnLst/>
              <a:rect l="l" t="t" r="r" b="b"/>
              <a:pathLst>
                <a:path w="4439920" h="3038475">
                  <a:moveTo>
                    <a:pt x="0" y="3038405"/>
                  </a:moveTo>
                  <a:lnTo>
                    <a:pt x="4439523" y="3038405"/>
                  </a:lnTo>
                  <a:lnTo>
                    <a:pt x="4439523" y="0"/>
                  </a:lnTo>
                  <a:lnTo>
                    <a:pt x="0" y="0"/>
                  </a:lnTo>
                  <a:lnTo>
                    <a:pt x="0" y="30384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640234" y="3054449"/>
              <a:ext cx="2666365" cy="360680"/>
            </a:xfrm>
            <a:custGeom>
              <a:avLst/>
              <a:gdLst/>
              <a:ahLst/>
              <a:cxnLst/>
              <a:rect l="l" t="t" r="r" b="b"/>
              <a:pathLst>
                <a:path w="2666365" h="360679">
                  <a:moveTo>
                    <a:pt x="2666304" y="0"/>
                  </a:moveTo>
                  <a:lnTo>
                    <a:pt x="0" y="0"/>
                  </a:lnTo>
                  <a:lnTo>
                    <a:pt x="0" y="360268"/>
                  </a:lnTo>
                  <a:lnTo>
                    <a:pt x="2666304" y="360268"/>
                  </a:lnTo>
                  <a:lnTo>
                    <a:pt x="2666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6523201" y="2938482"/>
            <a:ext cx="4139565" cy="9575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650" spc="-20">
                <a:latin typeface="Arial"/>
                <a:cs typeface="Arial"/>
              </a:rPr>
              <a:t>95.5</a:t>
            </a:r>
            <a:endParaRPr sz="6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5"/>
              </a:spcBef>
              <a:tabLst>
                <a:tab pos="1154430" algn="l"/>
                <a:tab pos="2821305" algn="l"/>
              </a:tabLst>
            </a:pPr>
            <a:r>
              <a:rPr dirty="0" baseline="-12820" sz="975" spc="-30">
                <a:latin typeface="Arial"/>
                <a:cs typeface="Arial"/>
              </a:rPr>
              <a:t>95.0</a:t>
            </a:r>
            <a:r>
              <a:rPr dirty="0" baseline="-12820" sz="975">
                <a:latin typeface="Arial"/>
                <a:cs typeface="Arial"/>
              </a:rPr>
              <a:t>	</a:t>
            </a:r>
            <a:r>
              <a:rPr dirty="0" sz="1800" i="1">
                <a:latin typeface="Times New Roman"/>
                <a:cs typeface="Times New Roman"/>
              </a:rPr>
              <a:t>r</a:t>
            </a:r>
            <a:r>
              <a:rPr dirty="0" baseline="-27777" sz="1500" i="1">
                <a:latin typeface="Times New Roman"/>
                <a:cs typeface="Times New Roman"/>
              </a:rPr>
              <a:t>DS</a:t>
            </a:r>
            <a:r>
              <a:rPr dirty="0" baseline="-27777" sz="1500" spc="-165" i="1">
                <a:latin typeface="Times New Roman"/>
                <a:cs typeface="Times New Roman"/>
              </a:rPr>
              <a:t> </a:t>
            </a:r>
            <a:r>
              <a:rPr dirty="0" baseline="-27777" sz="1500" spc="127">
                <a:latin typeface="Arial"/>
                <a:cs typeface="Arial"/>
              </a:rPr>
              <a:t>(</a:t>
            </a:r>
            <a:r>
              <a:rPr dirty="0" baseline="-27777" sz="1500" spc="127" i="1">
                <a:latin typeface="Times New Roman"/>
                <a:cs typeface="Times New Roman"/>
              </a:rPr>
              <a:t>on</a:t>
            </a:r>
            <a:r>
              <a:rPr dirty="0" baseline="-27777" sz="1500" spc="-217" i="1">
                <a:latin typeface="Times New Roman"/>
                <a:cs typeface="Times New Roman"/>
              </a:rPr>
              <a:t> </a:t>
            </a:r>
            <a:r>
              <a:rPr dirty="0" baseline="-27777" sz="1500">
                <a:latin typeface="Arial"/>
                <a:cs typeface="Arial"/>
              </a:rPr>
              <a:t>)</a:t>
            </a:r>
            <a:r>
              <a:rPr dirty="0" baseline="-27777" sz="1500" spc="675">
                <a:latin typeface="Arial"/>
                <a:cs typeface="Arial"/>
              </a:rPr>
              <a:t> </a:t>
            </a:r>
            <a:r>
              <a:rPr dirty="0" sz="1800" spc="85">
                <a:latin typeface="Symbol"/>
                <a:cs typeface="Symbol"/>
              </a:rPr>
              <a:t>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 spc="90">
                <a:latin typeface="Arial"/>
                <a:cs typeface="Arial"/>
              </a:rPr>
              <a:t>99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215" i="1">
                <a:latin typeface="Times New Roman"/>
                <a:cs typeface="Times New Roman"/>
              </a:rPr>
              <a:t>m</a:t>
            </a:r>
            <a:r>
              <a:rPr dirty="0" sz="1800" spc="215">
                <a:latin typeface="Symbol"/>
                <a:cs typeface="Symbol"/>
              </a:rPr>
              <a:t>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160">
                <a:latin typeface="Arial"/>
                <a:cs typeface="Arial"/>
              </a:rPr>
              <a:t>@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25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35">
                <a:latin typeface="Symbol"/>
                <a:cs typeface="Symbol"/>
              </a:rPr>
              <a:t></a:t>
            </a:r>
            <a:r>
              <a:rPr dirty="0" sz="1800" spc="35" i="1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235"/>
              </a:spcBef>
            </a:pPr>
            <a:r>
              <a:rPr dirty="0" sz="650" spc="-20">
                <a:latin typeface="Arial"/>
                <a:cs typeface="Arial"/>
              </a:rPr>
              <a:t>94.5</a:t>
            </a:r>
            <a:endParaRPr sz="65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10"/>
              </a:spcBef>
              <a:tabLst>
                <a:tab pos="526415" algn="l"/>
                <a:tab pos="874394" algn="l"/>
                <a:tab pos="1222375" algn="l"/>
                <a:tab pos="1570355" algn="l"/>
                <a:tab pos="1918335" algn="l"/>
                <a:tab pos="2266315" algn="l"/>
                <a:tab pos="2614295" algn="l"/>
                <a:tab pos="2962275" algn="l"/>
                <a:tab pos="3310254" algn="l"/>
                <a:tab pos="3639185" algn="l"/>
                <a:tab pos="3987165" algn="l"/>
              </a:tabLst>
            </a:pPr>
            <a:r>
              <a:rPr dirty="0" sz="650" spc="-50">
                <a:latin typeface="Arial"/>
                <a:cs typeface="Arial"/>
              </a:rPr>
              <a:t>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10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20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30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40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50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60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70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80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90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100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-25">
                <a:latin typeface="Arial"/>
                <a:cs typeface="Arial"/>
              </a:rPr>
              <a:t>110</a:t>
            </a:r>
            <a:endParaRPr sz="650">
              <a:latin typeface="Arial"/>
              <a:cs typeface="Arial"/>
            </a:endParaRPr>
          </a:p>
          <a:p>
            <a:pPr algn="ctr" marL="121285">
              <a:lnSpc>
                <a:spcPct val="100000"/>
              </a:lnSpc>
              <a:spcBef>
                <a:spcPts val="125"/>
              </a:spcBef>
            </a:pPr>
            <a:r>
              <a:rPr dirty="0" sz="1200" spc="-130">
                <a:latin typeface="Times New Roman"/>
                <a:cs typeface="Times New Roman"/>
              </a:rPr>
              <a:t>Load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(%)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2957972" y="3041756"/>
            <a:ext cx="2783205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835785" algn="l"/>
              </a:tabLst>
            </a:pPr>
            <a:r>
              <a:rPr dirty="0" sz="1800" i="1">
                <a:latin typeface="Times New Roman"/>
                <a:cs typeface="Times New Roman"/>
              </a:rPr>
              <a:t>r</a:t>
            </a:r>
            <a:r>
              <a:rPr dirty="0" baseline="-27777" sz="1500" i="1">
                <a:latin typeface="Times New Roman"/>
                <a:cs typeface="Times New Roman"/>
              </a:rPr>
              <a:t>DS</a:t>
            </a:r>
            <a:r>
              <a:rPr dirty="0" baseline="-27777" sz="1500" spc="-165" i="1">
                <a:latin typeface="Times New Roman"/>
                <a:cs typeface="Times New Roman"/>
              </a:rPr>
              <a:t> </a:t>
            </a:r>
            <a:r>
              <a:rPr dirty="0" baseline="-27777" sz="1500" spc="127">
                <a:latin typeface="Arial"/>
                <a:cs typeface="Arial"/>
              </a:rPr>
              <a:t>(</a:t>
            </a:r>
            <a:r>
              <a:rPr dirty="0" baseline="-27777" sz="1500" spc="127" i="1">
                <a:latin typeface="Times New Roman"/>
                <a:cs typeface="Times New Roman"/>
              </a:rPr>
              <a:t>on</a:t>
            </a:r>
            <a:r>
              <a:rPr dirty="0" baseline="-27777" sz="1500" spc="-209" i="1">
                <a:latin typeface="Times New Roman"/>
                <a:cs typeface="Times New Roman"/>
              </a:rPr>
              <a:t> </a:t>
            </a:r>
            <a:r>
              <a:rPr dirty="0" baseline="-27777" sz="1500">
                <a:latin typeface="Arial"/>
                <a:cs typeface="Arial"/>
              </a:rPr>
              <a:t>)</a:t>
            </a:r>
            <a:r>
              <a:rPr dirty="0" baseline="-27777" sz="1500" spc="667">
                <a:latin typeface="Arial"/>
                <a:cs typeface="Arial"/>
              </a:rPr>
              <a:t> </a:t>
            </a:r>
            <a:r>
              <a:rPr dirty="0" sz="1800" spc="85">
                <a:latin typeface="Symbol"/>
                <a:cs typeface="Symbol"/>
              </a:rPr>
              <a:t>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90">
                <a:latin typeface="Arial"/>
                <a:cs typeface="Arial"/>
              </a:rPr>
              <a:t>250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m</a:t>
            </a:r>
            <a:r>
              <a:rPr dirty="0" sz="1800" spc="-25">
                <a:latin typeface="Symbol"/>
                <a:cs typeface="Symbol"/>
              </a:rPr>
              <a:t>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160">
                <a:latin typeface="Arial"/>
                <a:cs typeface="Arial"/>
              </a:rPr>
              <a:t>@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25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30">
                <a:latin typeface="Symbol"/>
                <a:cs typeface="Symbol"/>
              </a:rPr>
              <a:t></a:t>
            </a:r>
            <a:r>
              <a:rPr dirty="0" sz="1800" spc="30" i="1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2936110" y="2292958"/>
            <a:ext cx="2830195" cy="1131570"/>
            <a:chOff x="2936110" y="2292958"/>
            <a:chExt cx="2830195" cy="1131570"/>
          </a:xfrm>
        </p:grpSpPr>
        <p:sp>
          <p:nvSpPr>
            <p:cNvPr id="84" name="object 84" descr=""/>
            <p:cNvSpPr/>
            <p:nvPr/>
          </p:nvSpPr>
          <p:spPr>
            <a:xfrm>
              <a:off x="2940873" y="3049686"/>
              <a:ext cx="2820670" cy="370205"/>
            </a:xfrm>
            <a:custGeom>
              <a:avLst/>
              <a:gdLst/>
              <a:ahLst/>
              <a:cxnLst/>
              <a:rect l="l" t="t" r="r" b="b"/>
              <a:pathLst>
                <a:path w="2820670" h="370204">
                  <a:moveTo>
                    <a:pt x="0" y="0"/>
                  </a:moveTo>
                  <a:lnTo>
                    <a:pt x="2820256" y="0"/>
                  </a:lnTo>
                  <a:lnTo>
                    <a:pt x="2820256" y="369794"/>
                  </a:lnTo>
                  <a:lnTo>
                    <a:pt x="0" y="3697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319249" y="2297720"/>
              <a:ext cx="1069340" cy="307975"/>
            </a:xfrm>
            <a:custGeom>
              <a:avLst/>
              <a:gdLst/>
              <a:ahLst/>
              <a:cxnLst/>
              <a:rect l="l" t="t" r="r" b="b"/>
              <a:pathLst>
                <a:path w="1069339" h="307975">
                  <a:moveTo>
                    <a:pt x="1069244" y="0"/>
                  </a:moveTo>
                  <a:lnTo>
                    <a:pt x="0" y="0"/>
                  </a:lnTo>
                  <a:lnTo>
                    <a:pt x="0" y="307696"/>
                  </a:lnTo>
                  <a:lnTo>
                    <a:pt x="1069244" y="307696"/>
                  </a:lnTo>
                  <a:lnTo>
                    <a:pt x="1069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319249" y="2297720"/>
              <a:ext cx="1069340" cy="307975"/>
            </a:xfrm>
            <a:custGeom>
              <a:avLst/>
              <a:gdLst/>
              <a:ahLst/>
              <a:cxnLst/>
              <a:rect l="l" t="t" r="r" b="b"/>
              <a:pathLst>
                <a:path w="1069339" h="307975">
                  <a:moveTo>
                    <a:pt x="0" y="0"/>
                  </a:moveTo>
                  <a:lnTo>
                    <a:pt x="1069245" y="0"/>
                  </a:lnTo>
                  <a:lnTo>
                    <a:pt x="1069245" y="307697"/>
                  </a:lnTo>
                  <a:lnTo>
                    <a:pt x="0" y="3076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7630710" y="2599166"/>
            <a:ext cx="2685415" cy="825500"/>
            <a:chOff x="7630710" y="2599166"/>
            <a:chExt cx="2685415" cy="825500"/>
          </a:xfrm>
        </p:grpSpPr>
        <p:sp>
          <p:nvSpPr>
            <p:cNvPr id="88" name="object 88" descr=""/>
            <p:cNvSpPr/>
            <p:nvPr/>
          </p:nvSpPr>
          <p:spPr>
            <a:xfrm>
              <a:off x="7635472" y="3049686"/>
              <a:ext cx="2675890" cy="370205"/>
            </a:xfrm>
            <a:custGeom>
              <a:avLst/>
              <a:gdLst/>
              <a:ahLst/>
              <a:cxnLst/>
              <a:rect l="l" t="t" r="r" b="b"/>
              <a:pathLst>
                <a:path w="2675890" h="370204">
                  <a:moveTo>
                    <a:pt x="0" y="0"/>
                  </a:moveTo>
                  <a:lnTo>
                    <a:pt x="2675830" y="0"/>
                  </a:lnTo>
                  <a:lnTo>
                    <a:pt x="2675830" y="369794"/>
                  </a:lnTo>
                  <a:lnTo>
                    <a:pt x="0" y="3697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232869" y="2603929"/>
              <a:ext cx="1069340" cy="307975"/>
            </a:xfrm>
            <a:custGeom>
              <a:avLst/>
              <a:gdLst/>
              <a:ahLst/>
              <a:cxnLst/>
              <a:rect l="l" t="t" r="r" b="b"/>
              <a:pathLst>
                <a:path w="1069340" h="307975">
                  <a:moveTo>
                    <a:pt x="1069244" y="0"/>
                  </a:moveTo>
                  <a:lnTo>
                    <a:pt x="0" y="0"/>
                  </a:lnTo>
                  <a:lnTo>
                    <a:pt x="0" y="307696"/>
                  </a:lnTo>
                  <a:lnTo>
                    <a:pt x="1069244" y="307696"/>
                  </a:lnTo>
                  <a:lnTo>
                    <a:pt x="1069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232869" y="2603929"/>
              <a:ext cx="1069340" cy="307975"/>
            </a:xfrm>
            <a:custGeom>
              <a:avLst/>
              <a:gdLst/>
              <a:ahLst/>
              <a:cxnLst/>
              <a:rect l="l" t="t" r="r" b="b"/>
              <a:pathLst>
                <a:path w="1069340" h="307975">
                  <a:moveTo>
                    <a:pt x="0" y="0"/>
                  </a:moveTo>
                  <a:lnTo>
                    <a:pt x="1069245" y="0"/>
                  </a:lnTo>
                  <a:lnTo>
                    <a:pt x="1069245" y="307697"/>
                  </a:lnTo>
                  <a:lnTo>
                    <a:pt x="0" y="3076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3410689" y="2330196"/>
            <a:ext cx="889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Interleaved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2197361" y="1174897"/>
            <a:ext cx="1126490" cy="1127760"/>
            <a:chOff x="2197361" y="1174897"/>
            <a:chExt cx="1126490" cy="1127760"/>
          </a:xfrm>
        </p:grpSpPr>
        <p:sp>
          <p:nvSpPr>
            <p:cNvPr id="93" name="object 93" descr=""/>
            <p:cNvSpPr/>
            <p:nvPr/>
          </p:nvSpPr>
          <p:spPr>
            <a:xfrm>
              <a:off x="3047206" y="2029189"/>
              <a:ext cx="276860" cy="273050"/>
            </a:xfrm>
            <a:custGeom>
              <a:avLst/>
              <a:gdLst/>
              <a:ahLst/>
              <a:cxnLst/>
              <a:rect l="l" t="t" r="r" b="b"/>
              <a:pathLst>
                <a:path w="276860" h="273050">
                  <a:moveTo>
                    <a:pt x="58692" y="49012"/>
                  </a:moveTo>
                  <a:lnTo>
                    <a:pt x="49770" y="58050"/>
                  </a:lnTo>
                  <a:lnTo>
                    <a:pt x="267581" y="273050"/>
                  </a:lnTo>
                  <a:lnTo>
                    <a:pt x="276503" y="264011"/>
                  </a:lnTo>
                  <a:lnTo>
                    <a:pt x="58692" y="49012"/>
                  </a:lnTo>
                  <a:close/>
                </a:path>
                <a:path w="276860" h="273050">
                  <a:moveTo>
                    <a:pt x="0" y="0"/>
                  </a:moveTo>
                  <a:lnTo>
                    <a:pt x="27466" y="80646"/>
                  </a:lnTo>
                  <a:lnTo>
                    <a:pt x="49770" y="58050"/>
                  </a:lnTo>
                  <a:lnTo>
                    <a:pt x="40731" y="49128"/>
                  </a:lnTo>
                  <a:lnTo>
                    <a:pt x="49653" y="40090"/>
                  </a:lnTo>
                  <a:lnTo>
                    <a:pt x="67499" y="40090"/>
                  </a:lnTo>
                  <a:lnTo>
                    <a:pt x="80996" y="26415"/>
                  </a:lnTo>
                  <a:lnTo>
                    <a:pt x="0" y="0"/>
                  </a:lnTo>
                  <a:close/>
                </a:path>
                <a:path w="276860" h="273050">
                  <a:moveTo>
                    <a:pt x="49653" y="40090"/>
                  </a:moveTo>
                  <a:lnTo>
                    <a:pt x="40731" y="49128"/>
                  </a:lnTo>
                  <a:lnTo>
                    <a:pt x="49770" y="58050"/>
                  </a:lnTo>
                  <a:lnTo>
                    <a:pt x="58692" y="49012"/>
                  </a:lnTo>
                  <a:lnTo>
                    <a:pt x="49653" y="40090"/>
                  </a:lnTo>
                  <a:close/>
                </a:path>
                <a:path w="276860" h="273050">
                  <a:moveTo>
                    <a:pt x="67499" y="40090"/>
                  </a:moveTo>
                  <a:lnTo>
                    <a:pt x="49653" y="40090"/>
                  </a:lnTo>
                  <a:lnTo>
                    <a:pt x="58692" y="49012"/>
                  </a:lnTo>
                  <a:lnTo>
                    <a:pt x="67499" y="400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202124" y="1179659"/>
              <a:ext cx="1021715" cy="307975"/>
            </a:xfrm>
            <a:custGeom>
              <a:avLst/>
              <a:gdLst/>
              <a:ahLst/>
              <a:cxnLst/>
              <a:rect l="l" t="t" r="r" b="b"/>
              <a:pathLst>
                <a:path w="1021714" h="307975">
                  <a:moveTo>
                    <a:pt x="1021166" y="0"/>
                  </a:moveTo>
                  <a:lnTo>
                    <a:pt x="0" y="0"/>
                  </a:lnTo>
                  <a:lnTo>
                    <a:pt x="0" y="307696"/>
                  </a:lnTo>
                  <a:lnTo>
                    <a:pt x="1021166" y="307696"/>
                  </a:lnTo>
                  <a:lnTo>
                    <a:pt x="1021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202124" y="1179659"/>
              <a:ext cx="1021715" cy="307975"/>
            </a:xfrm>
            <a:custGeom>
              <a:avLst/>
              <a:gdLst/>
              <a:ahLst/>
              <a:cxnLst/>
              <a:rect l="l" t="t" r="r" b="b"/>
              <a:pathLst>
                <a:path w="1021714" h="307975">
                  <a:moveTo>
                    <a:pt x="0" y="0"/>
                  </a:moveTo>
                  <a:lnTo>
                    <a:pt x="1021167" y="0"/>
                  </a:lnTo>
                  <a:lnTo>
                    <a:pt x="1021167" y="307697"/>
                  </a:lnTo>
                  <a:lnTo>
                    <a:pt x="0" y="3076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8324308" y="2638044"/>
            <a:ext cx="889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Interleaved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6846547" y="1291697"/>
            <a:ext cx="1391285" cy="1316990"/>
            <a:chOff x="6846547" y="1291697"/>
            <a:chExt cx="1391285" cy="1316990"/>
          </a:xfrm>
        </p:grpSpPr>
        <p:sp>
          <p:nvSpPr>
            <p:cNvPr id="98" name="object 98" descr=""/>
            <p:cNvSpPr/>
            <p:nvPr/>
          </p:nvSpPr>
          <p:spPr>
            <a:xfrm>
              <a:off x="7960827" y="2335397"/>
              <a:ext cx="276860" cy="273050"/>
            </a:xfrm>
            <a:custGeom>
              <a:avLst/>
              <a:gdLst/>
              <a:ahLst/>
              <a:cxnLst/>
              <a:rect l="l" t="t" r="r" b="b"/>
              <a:pathLst>
                <a:path w="276859" h="273050">
                  <a:moveTo>
                    <a:pt x="58690" y="49011"/>
                  </a:moveTo>
                  <a:lnTo>
                    <a:pt x="49768" y="58049"/>
                  </a:lnTo>
                  <a:lnTo>
                    <a:pt x="267580" y="273048"/>
                  </a:lnTo>
                  <a:lnTo>
                    <a:pt x="276501" y="264010"/>
                  </a:lnTo>
                  <a:lnTo>
                    <a:pt x="58690" y="49011"/>
                  </a:lnTo>
                  <a:close/>
                </a:path>
                <a:path w="276859" h="273050">
                  <a:moveTo>
                    <a:pt x="0" y="0"/>
                  </a:moveTo>
                  <a:lnTo>
                    <a:pt x="27465" y="80645"/>
                  </a:lnTo>
                  <a:lnTo>
                    <a:pt x="49768" y="58049"/>
                  </a:lnTo>
                  <a:lnTo>
                    <a:pt x="40730" y="49127"/>
                  </a:lnTo>
                  <a:lnTo>
                    <a:pt x="49651" y="40088"/>
                  </a:lnTo>
                  <a:lnTo>
                    <a:pt x="67497" y="40088"/>
                  </a:lnTo>
                  <a:lnTo>
                    <a:pt x="80995" y="26414"/>
                  </a:lnTo>
                  <a:lnTo>
                    <a:pt x="0" y="0"/>
                  </a:lnTo>
                  <a:close/>
                </a:path>
                <a:path w="276859" h="273050">
                  <a:moveTo>
                    <a:pt x="49651" y="40088"/>
                  </a:moveTo>
                  <a:lnTo>
                    <a:pt x="40730" y="49127"/>
                  </a:lnTo>
                  <a:lnTo>
                    <a:pt x="49768" y="58049"/>
                  </a:lnTo>
                  <a:lnTo>
                    <a:pt x="58690" y="49011"/>
                  </a:lnTo>
                  <a:lnTo>
                    <a:pt x="49651" y="40088"/>
                  </a:lnTo>
                  <a:close/>
                </a:path>
                <a:path w="276859" h="273050">
                  <a:moveTo>
                    <a:pt x="67497" y="40088"/>
                  </a:moveTo>
                  <a:lnTo>
                    <a:pt x="49651" y="40088"/>
                  </a:lnTo>
                  <a:lnTo>
                    <a:pt x="58690" y="49011"/>
                  </a:lnTo>
                  <a:lnTo>
                    <a:pt x="67497" y="400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851309" y="1296460"/>
              <a:ext cx="1021715" cy="307975"/>
            </a:xfrm>
            <a:custGeom>
              <a:avLst/>
              <a:gdLst/>
              <a:ahLst/>
              <a:cxnLst/>
              <a:rect l="l" t="t" r="r" b="b"/>
              <a:pathLst>
                <a:path w="1021715" h="307975">
                  <a:moveTo>
                    <a:pt x="1021167" y="0"/>
                  </a:moveTo>
                  <a:lnTo>
                    <a:pt x="0" y="0"/>
                  </a:lnTo>
                  <a:lnTo>
                    <a:pt x="0" y="307696"/>
                  </a:lnTo>
                  <a:lnTo>
                    <a:pt x="1021167" y="307696"/>
                  </a:lnTo>
                  <a:lnTo>
                    <a:pt x="1021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851309" y="1296460"/>
              <a:ext cx="1021715" cy="307975"/>
            </a:xfrm>
            <a:custGeom>
              <a:avLst/>
              <a:gdLst/>
              <a:ahLst/>
              <a:cxnLst/>
              <a:rect l="l" t="t" r="r" b="b"/>
              <a:pathLst>
                <a:path w="1021715" h="307975">
                  <a:moveTo>
                    <a:pt x="0" y="0"/>
                  </a:moveTo>
                  <a:lnTo>
                    <a:pt x="1021167" y="0"/>
                  </a:lnTo>
                  <a:lnTo>
                    <a:pt x="1021167" y="307697"/>
                  </a:lnTo>
                  <a:lnTo>
                    <a:pt x="0" y="3076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2293564" y="1211579"/>
            <a:ext cx="842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0099"/>
                </a:solidFill>
                <a:latin typeface="Arial"/>
                <a:cs typeface="Arial"/>
              </a:rPr>
              <a:t>Bridgeless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2757153" y="1174896"/>
            <a:ext cx="2793365" cy="681990"/>
            <a:chOff x="2757153" y="1174896"/>
            <a:chExt cx="2793365" cy="681990"/>
          </a:xfrm>
        </p:grpSpPr>
        <p:sp>
          <p:nvSpPr>
            <p:cNvPr id="103" name="object 103" descr=""/>
            <p:cNvSpPr/>
            <p:nvPr/>
          </p:nvSpPr>
          <p:spPr>
            <a:xfrm>
              <a:off x="2757153" y="1482756"/>
              <a:ext cx="290195" cy="276860"/>
            </a:xfrm>
            <a:custGeom>
              <a:avLst/>
              <a:gdLst/>
              <a:ahLst/>
              <a:cxnLst/>
              <a:rect l="l" t="t" r="r" b="b"/>
              <a:pathLst>
                <a:path w="290194" h="276860">
                  <a:moveTo>
                    <a:pt x="230462" y="228393"/>
                  </a:moveTo>
                  <a:lnTo>
                    <a:pt x="208580" y="251400"/>
                  </a:lnTo>
                  <a:lnTo>
                    <a:pt x="290054" y="276307"/>
                  </a:lnTo>
                  <a:lnTo>
                    <a:pt x="275899" y="237145"/>
                  </a:lnTo>
                  <a:lnTo>
                    <a:pt x="239665" y="237145"/>
                  </a:lnTo>
                  <a:lnTo>
                    <a:pt x="230462" y="228393"/>
                  </a:lnTo>
                  <a:close/>
                </a:path>
                <a:path w="290194" h="276860">
                  <a:moveTo>
                    <a:pt x="239214" y="219191"/>
                  </a:moveTo>
                  <a:lnTo>
                    <a:pt x="230462" y="228393"/>
                  </a:lnTo>
                  <a:lnTo>
                    <a:pt x="239665" y="237145"/>
                  </a:lnTo>
                  <a:lnTo>
                    <a:pt x="248417" y="227943"/>
                  </a:lnTo>
                  <a:lnTo>
                    <a:pt x="239214" y="219191"/>
                  </a:lnTo>
                  <a:close/>
                </a:path>
                <a:path w="290194" h="276860">
                  <a:moveTo>
                    <a:pt x="261095" y="196185"/>
                  </a:moveTo>
                  <a:lnTo>
                    <a:pt x="239214" y="219191"/>
                  </a:lnTo>
                  <a:lnTo>
                    <a:pt x="248417" y="227943"/>
                  </a:lnTo>
                  <a:lnTo>
                    <a:pt x="239665" y="237145"/>
                  </a:lnTo>
                  <a:lnTo>
                    <a:pt x="275899" y="237145"/>
                  </a:lnTo>
                  <a:lnTo>
                    <a:pt x="261095" y="196185"/>
                  </a:lnTo>
                  <a:close/>
                </a:path>
                <a:path w="290194" h="276860">
                  <a:moveTo>
                    <a:pt x="8752" y="0"/>
                  </a:moveTo>
                  <a:lnTo>
                    <a:pt x="0" y="9202"/>
                  </a:lnTo>
                  <a:lnTo>
                    <a:pt x="230462" y="228393"/>
                  </a:lnTo>
                  <a:lnTo>
                    <a:pt x="239214" y="219191"/>
                  </a:lnTo>
                  <a:lnTo>
                    <a:pt x="8752" y="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500207" y="1179658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w="0" h="672464">
                  <a:moveTo>
                    <a:pt x="0" y="0"/>
                  </a:moveTo>
                  <a:lnTo>
                    <a:pt x="1" y="672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0317" y="1179658"/>
              <a:ext cx="99778" cy="215353"/>
            </a:xfrm>
            <a:prstGeom prst="rect">
              <a:avLst/>
            </a:prstGeom>
          </p:spPr>
        </p:pic>
      </p:grpSp>
      <p:sp>
        <p:nvSpPr>
          <p:cNvPr id="106" name="object 106" descr=""/>
          <p:cNvSpPr txBox="1"/>
          <p:nvPr/>
        </p:nvSpPr>
        <p:spPr>
          <a:xfrm>
            <a:off x="6942749" y="1330452"/>
            <a:ext cx="842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0099"/>
                </a:solidFill>
                <a:latin typeface="Arial"/>
                <a:cs typeface="Arial"/>
              </a:rPr>
              <a:t>Bridgeless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7357147" y="1235017"/>
            <a:ext cx="2726055" cy="681990"/>
            <a:chOff x="7357147" y="1235017"/>
            <a:chExt cx="2726055" cy="681990"/>
          </a:xfrm>
        </p:grpSpPr>
        <p:sp>
          <p:nvSpPr>
            <p:cNvPr id="108" name="object 108" descr=""/>
            <p:cNvSpPr/>
            <p:nvPr/>
          </p:nvSpPr>
          <p:spPr>
            <a:xfrm>
              <a:off x="7357147" y="1599939"/>
              <a:ext cx="280035" cy="314325"/>
            </a:xfrm>
            <a:custGeom>
              <a:avLst/>
              <a:gdLst/>
              <a:ahLst/>
              <a:cxnLst/>
              <a:rect l="l" t="t" r="r" b="b"/>
              <a:pathLst>
                <a:path w="280034" h="314325">
                  <a:moveTo>
                    <a:pt x="224565" y="261274"/>
                  </a:moveTo>
                  <a:lnTo>
                    <a:pt x="200826" y="282359"/>
                  </a:lnTo>
                  <a:lnTo>
                    <a:pt x="279914" y="314031"/>
                  </a:lnTo>
                  <a:lnTo>
                    <a:pt x="268286" y="270770"/>
                  </a:lnTo>
                  <a:lnTo>
                    <a:pt x="232999" y="270770"/>
                  </a:lnTo>
                  <a:lnTo>
                    <a:pt x="224565" y="261274"/>
                  </a:lnTo>
                  <a:close/>
                </a:path>
                <a:path w="280034" h="314325">
                  <a:moveTo>
                    <a:pt x="234060" y="252841"/>
                  </a:moveTo>
                  <a:lnTo>
                    <a:pt x="224565" y="261274"/>
                  </a:lnTo>
                  <a:lnTo>
                    <a:pt x="232999" y="270770"/>
                  </a:lnTo>
                  <a:lnTo>
                    <a:pt x="242495" y="262337"/>
                  </a:lnTo>
                  <a:lnTo>
                    <a:pt x="234060" y="252841"/>
                  </a:lnTo>
                  <a:close/>
                </a:path>
                <a:path w="280034" h="314325">
                  <a:moveTo>
                    <a:pt x="257799" y="231757"/>
                  </a:moveTo>
                  <a:lnTo>
                    <a:pt x="234060" y="252841"/>
                  </a:lnTo>
                  <a:lnTo>
                    <a:pt x="242495" y="262337"/>
                  </a:lnTo>
                  <a:lnTo>
                    <a:pt x="232999" y="270770"/>
                  </a:lnTo>
                  <a:lnTo>
                    <a:pt x="268286" y="270770"/>
                  </a:lnTo>
                  <a:lnTo>
                    <a:pt x="257799" y="231757"/>
                  </a:lnTo>
                  <a:close/>
                </a:path>
                <a:path w="280034" h="314325">
                  <a:moveTo>
                    <a:pt x="9495" y="0"/>
                  </a:moveTo>
                  <a:lnTo>
                    <a:pt x="0" y="8434"/>
                  </a:lnTo>
                  <a:lnTo>
                    <a:pt x="224565" y="261274"/>
                  </a:lnTo>
                  <a:lnTo>
                    <a:pt x="234060" y="252841"/>
                  </a:lnTo>
                  <a:lnTo>
                    <a:pt x="9495" y="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0032925" y="1239780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w="0" h="672464">
                  <a:moveTo>
                    <a:pt x="0" y="0"/>
                  </a:moveTo>
                  <a:lnTo>
                    <a:pt x="1" y="672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3037" y="1239780"/>
              <a:ext cx="99778" cy="215352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5553556" y="1725676"/>
            <a:ext cx="3352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0.2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5450319" y="1515845"/>
            <a:ext cx="100330" cy="398145"/>
          </a:xfrm>
          <a:custGeom>
            <a:avLst/>
            <a:gdLst/>
            <a:ahLst/>
            <a:cxnLst/>
            <a:rect l="l" t="t" r="r" b="b"/>
            <a:pathLst>
              <a:path w="100329" h="398144">
                <a:moveTo>
                  <a:pt x="54650" y="321925"/>
                </a:moveTo>
                <a:lnTo>
                  <a:pt x="45125" y="321925"/>
                </a:lnTo>
                <a:lnTo>
                  <a:pt x="45125" y="398125"/>
                </a:lnTo>
                <a:lnTo>
                  <a:pt x="54650" y="398125"/>
                </a:lnTo>
                <a:lnTo>
                  <a:pt x="54650" y="321925"/>
                </a:lnTo>
                <a:close/>
              </a:path>
              <a:path w="100329" h="398144">
                <a:moveTo>
                  <a:pt x="54650" y="283825"/>
                </a:moveTo>
                <a:lnTo>
                  <a:pt x="45125" y="283825"/>
                </a:lnTo>
                <a:lnTo>
                  <a:pt x="45125" y="293350"/>
                </a:lnTo>
                <a:lnTo>
                  <a:pt x="54650" y="293350"/>
                </a:lnTo>
                <a:lnTo>
                  <a:pt x="54650" y="283825"/>
                </a:lnTo>
                <a:close/>
              </a:path>
              <a:path w="100329" h="398144">
                <a:moveTo>
                  <a:pt x="54650" y="245725"/>
                </a:moveTo>
                <a:lnTo>
                  <a:pt x="45125" y="245725"/>
                </a:lnTo>
                <a:lnTo>
                  <a:pt x="45125" y="255250"/>
                </a:lnTo>
                <a:lnTo>
                  <a:pt x="54650" y="255250"/>
                </a:lnTo>
                <a:lnTo>
                  <a:pt x="54650" y="245725"/>
                </a:lnTo>
                <a:close/>
              </a:path>
              <a:path w="100329" h="398144">
                <a:moveTo>
                  <a:pt x="54650" y="140950"/>
                </a:moveTo>
                <a:lnTo>
                  <a:pt x="45125" y="140950"/>
                </a:lnTo>
                <a:lnTo>
                  <a:pt x="45125" y="217150"/>
                </a:lnTo>
                <a:lnTo>
                  <a:pt x="54650" y="217150"/>
                </a:lnTo>
                <a:lnTo>
                  <a:pt x="54650" y="140950"/>
                </a:lnTo>
                <a:close/>
              </a:path>
              <a:path w="100329" h="398144">
                <a:moveTo>
                  <a:pt x="54650" y="102850"/>
                </a:moveTo>
                <a:lnTo>
                  <a:pt x="45125" y="102850"/>
                </a:lnTo>
                <a:lnTo>
                  <a:pt x="45125" y="112375"/>
                </a:lnTo>
                <a:lnTo>
                  <a:pt x="54650" y="112375"/>
                </a:lnTo>
                <a:lnTo>
                  <a:pt x="54650" y="102850"/>
                </a:lnTo>
                <a:close/>
              </a:path>
              <a:path w="100329" h="398144">
                <a:moveTo>
                  <a:pt x="49887" y="0"/>
                </a:moveTo>
                <a:lnTo>
                  <a:pt x="0" y="85524"/>
                </a:lnTo>
                <a:lnTo>
                  <a:pt x="768" y="88440"/>
                </a:lnTo>
                <a:lnTo>
                  <a:pt x="5310" y="91090"/>
                </a:lnTo>
                <a:lnTo>
                  <a:pt x="8226" y="90322"/>
                </a:lnTo>
                <a:lnTo>
                  <a:pt x="45125" y="27068"/>
                </a:lnTo>
                <a:lnTo>
                  <a:pt x="45125" y="9451"/>
                </a:lnTo>
                <a:lnTo>
                  <a:pt x="55401" y="9451"/>
                </a:lnTo>
                <a:lnTo>
                  <a:pt x="49887" y="0"/>
                </a:lnTo>
                <a:close/>
              </a:path>
              <a:path w="100329" h="398144">
                <a:moveTo>
                  <a:pt x="55401" y="9451"/>
                </a:moveTo>
                <a:lnTo>
                  <a:pt x="54650" y="9451"/>
                </a:lnTo>
                <a:lnTo>
                  <a:pt x="54651" y="27068"/>
                </a:lnTo>
                <a:lnTo>
                  <a:pt x="91550" y="90323"/>
                </a:lnTo>
                <a:lnTo>
                  <a:pt x="94466" y="91090"/>
                </a:lnTo>
                <a:lnTo>
                  <a:pt x="99010" y="88438"/>
                </a:lnTo>
                <a:lnTo>
                  <a:pt x="99776" y="85523"/>
                </a:lnTo>
                <a:lnTo>
                  <a:pt x="55401" y="9451"/>
                </a:lnTo>
                <a:close/>
              </a:path>
              <a:path w="100329" h="398144">
                <a:moveTo>
                  <a:pt x="54650" y="64750"/>
                </a:moveTo>
                <a:lnTo>
                  <a:pt x="45125" y="64750"/>
                </a:lnTo>
                <a:lnTo>
                  <a:pt x="45125" y="74275"/>
                </a:lnTo>
                <a:lnTo>
                  <a:pt x="54650" y="74275"/>
                </a:lnTo>
                <a:lnTo>
                  <a:pt x="54650" y="64750"/>
                </a:lnTo>
                <a:close/>
              </a:path>
              <a:path w="100329" h="398144">
                <a:moveTo>
                  <a:pt x="49888" y="18903"/>
                </a:moveTo>
                <a:lnTo>
                  <a:pt x="45126" y="27066"/>
                </a:lnTo>
                <a:lnTo>
                  <a:pt x="45125" y="36175"/>
                </a:lnTo>
                <a:lnTo>
                  <a:pt x="54650" y="36175"/>
                </a:lnTo>
                <a:lnTo>
                  <a:pt x="54650" y="27066"/>
                </a:lnTo>
                <a:lnTo>
                  <a:pt x="49888" y="18903"/>
                </a:lnTo>
                <a:close/>
              </a:path>
              <a:path w="100329" h="398144">
                <a:moveTo>
                  <a:pt x="54650" y="9451"/>
                </a:moveTo>
                <a:lnTo>
                  <a:pt x="45125" y="9451"/>
                </a:lnTo>
                <a:lnTo>
                  <a:pt x="45125" y="27068"/>
                </a:lnTo>
                <a:lnTo>
                  <a:pt x="49888" y="18903"/>
                </a:lnTo>
                <a:lnTo>
                  <a:pt x="45774" y="11850"/>
                </a:lnTo>
                <a:lnTo>
                  <a:pt x="54650" y="11850"/>
                </a:lnTo>
                <a:lnTo>
                  <a:pt x="54650" y="9451"/>
                </a:lnTo>
                <a:close/>
              </a:path>
              <a:path w="100329" h="398144">
                <a:moveTo>
                  <a:pt x="54650" y="11850"/>
                </a:moveTo>
                <a:lnTo>
                  <a:pt x="54002" y="11850"/>
                </a:lnTo>
                <a:lnTo>
                  <a:pt x="49888" y="18903"/>
                </a:lnTo>
                <a:lnTo>
                  <a:pt x="54650" y="27066"/>
                </a:lnTo>
                <a:lnTo>
                  <a:pt x="54650" y="11850"/>
                </a:lnTo>
                <a:close/>
              </a:path>
              <a:path w="100329" h="398144">
                <a:moveTo>
                  <a:pt x="54002" y="11850"/>
                </a:moveTo>
                <a:lnTo>
                  <a:pt x="45774" y="11850"/>
                </a:lnTo>
                <a:lnTo>
                  <a:pt x="49888" y="18903"/>
                </a:lnTo>
                <a:lnTo>
                  <a:pt x="54002" y="1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10086276" y="1783588"/>
            <a:ext cx="3352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0.4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9983037" y="1644526"/>
            <a:ext cx="100330" cy="338455"/>
          </a:xfrm>
          <a:custGeom>
            <a:avLst/>
            <a:gdLst/>
            <a:ahLst/>
            <a:cxnLst/>
            <a:rect l="l" t="t" r="r" b="b"/>
            <a:pathLst>
              <a:path w="100329" h="338455">
                <a:moveTo>
                  <a:pt x="54651" y="261937"/>
                </a:moveTo>
                <a:lnTo>
                  <a:pt x="45126" y="261937"/>
                </a:lnTo>
                <a:lnTo>
                  <a:pt x="45125" y="338137"/>
                </a:lnTo>
                <a:lnTo>
                  <a:pt x="54650" y="338137"/>
                </a:lnTo>
                <a:lnTo>
                  <a:pt x="54651" y="261937"/>
                </a:lnTo>
                <a:close/>
              </a:path>
              <a:path w="100329" h="338455">
                <a:moveTo>
                  <a:pt x="54651" y="223837"/>
                </a:moveTo>
                <a:lnTo>
                  <a:pt x="45126" y="223837"/>
                </a:lnTo>
                <a:lnTo>
                  <a:pt x="45126" y="233362"/>
                </a:lnTo>
                <a:lnTo>
                  <a:pt x="54651" y="233362"/>
                </a:lnTo>
                <a:lnTo>
                  <a:pt x="54651" y="223837"/>
                </a:lnTo>
                <a:close/>
              </a:path>
              <a:path w="100329" h="338455">
                <a:moveTo>
                  <a:pt x="54651" y="185737"/>
                </a:moveTo>
                <a:lnTo>
                  <a:pt x="45126" y="185737"/>
                </a:lnTo>
                <a:lnTo>
                  <a:pt x="45126" y="195262"/>
                </a:lnTo>
                <a:lnTo>
                  <a:pt x="54651" y="195262"/>
                </a:lnTo>
                <a:lnTo>
                  <a:pt x="54651" y="185737"/>
                </a:lnTo>
                <a:close/>
              </a:path>
              <a:path w="100329" h="338455">
                <a:moveTo>
                  <a:pt x="54651" y="80962"/>
                </a:moveTo>
                <a:lnTo>
                  <a:pt x="45126" y="80962"/>
                </a:lnTo>
                <a:lnTo>
                  <a:pt x="45126" y="157162"/>
                </a:lnTo>
                <a:lnTo>
                  <a:pt x="54651" y="157162"/>
                </a:lnTo>
                <a:lnTo>
                  <a:pt x="54651" y="80962"/>
                </a:lnTo>
                <a:close/>
              </a:path>
              <a:path w="100329" h="338455">
                <a:moveTo>
                  <a:pt x="49889" y="0"/>
                </a:moveTo>
                <a:lnTo>
                  <a:pt x="0" y="85524"/>
                </a:lnTo>
                <a:lnTo>
                  <a:pt x="768" y="88440"/>
                </a:lnTo>
                <a:lnTo>
                  <a:pt x="5311" y="91090"/>
                </a:lnTo>
                <a:lnTo>
                  <a:pt x="8228" y="90323"/>
                </a:lnTo>
                <a:lnTo>
                  <a:pt x="49889" y="18903"/>
                </a:lnTo>
                <a:lnTo>
                  <a:pt x="47196" y="14287"/>
                </a:lnTo>
                <a:lnTo>
                  <a:pt x="45126" y="14287"/>
                </a:lnTo>
                <a:lnTo>
                  <a:pt x="45126" y="9452"/>
                </a:lnTo>
                <a:lnTo>
                  <a:pt x="55403" y="9452"/>
                </a:lnTo>
                <a:lnTo>
                  <a:pt x="49889" y="0"/>
                </a:lnTo>
                <a:close/>
              </a:path>
              <a:path w="100329" h="338455">
                <a:moveTo>
                  <a:pt x="54651" y="11851"/>
                </a:moveTo>
                <a:lnTo>
                  <a:pt x="54002" y="11851"/>
                </a:lnTo>
                <a:lnTo>
                  <a:pt x="49889" y="18903"/>
                </a:lnTo>
                <a:lnTo>
                  <a:pt x="91550" y="90323"/>
                </a:lnTo>
                <a:lnTo>
                  <a:pt x="94467" y="91090"/>
                </a:lnTo>
                <a:lnTo>
                  <a:pt x="99010" y="88440"/>
                </a:lnTo>
                <a:lnTo>
                  <a:pt x="99778" y="85524"/>
                </a:lnTo>
                <a:lnTo>
                  <a:pt x="58223" y="14287"/>
                </a:lnTo>
                <a:lnTo>
                  <a:pt x="54651" y="14287"/>
                </a:lnTo>
                <a:lnTo>
                  <a:pt x="54651" y="11851"/>
                </a:lnTo>
                <a:close/>
              </a:path>
              <a:path w="100329" h="338455">
                <a:moveTo>
                  <a:pt x="54651" y="42862"/>
                </a:moveTo>
                <a:lnTo>
                  <a:pt x="45126" y="42862"/>
                </a:lnTo>
                <a:lnTo>
                  <a:pt x="45126" y="52387"/>
                </a:lnTo>
                <a:lnTo>
                  <a:pt x="54651" y="52387"/>
                </a:lnTo>
                <a:lnTo>
                  <a:pt x="54651" y="42862"/>
                </a:lnTo>
                <a:close/>
              </a:path>
              <a:path w="100329" h="338455">
                <a:moveTo>
                  <a:pt x="54002" y="11851"/>
                </a:moveTo>
                <a:lnTo>
                  <a:pt x="45775" y="11851"/>
                </a:lnTo>
                <a:lnTo>
                  <a:pt x="49889" y="18903"/>
                </a:lnTo>
                <a:lnTo>
                  <a:pt x="54002" y="11851"/>
                </a:lnTo>
                <a:close/>
              </a:path>
              <a:path w="100329" h="338455">
                <a:moveTo>
                  <a:pt x="54651" y="9452"/>
                </a:moveTo>
                <a:lnTo>
                  <a:pt x="45126" y="9452"/>
                </a:lnTo>
                <a:lnTo>
                  <a:pt x="45126" y="14287"/>
                </a:lnTo>
                <a:lnTo>
                  <a:pt x="47196" y="14287"/>
                </a:lnTo>
                <a:lnTo>
                  <a:pt x="45775" y="11851"/>
                </a:lnTo>
                <a:lnTo>
                  <a:pt x="54651" y="11851"/>
                </a:lnTo>
                <a:lnTo>
                  <a:pt x="54651" y="9452"/>
                </a:lnTo>
                <a:close/>
              </a:path>
              <a:path w="100329" h="338455">
                <a:moveTo>
                  <a:pt x="55403" y="9452"/>
                </a:moveTo>
                <a:lnTo>
                  <a:pt x="54651" y="9452"/>
                </a:lnTo>
                <a:lnTo>
                  <a:pt x="54651" y="14287"/>
                </a:lnTo>
                <a:lnTo>
                  <a:pt x="58223" y="14287"/>
                </a:lnTo>
                <a:lnTo>
                  <a:pt x="55403" y="9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6" name="object 1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7" name="object 1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True</a:t>
            </a:r>
            <a:r>
              <a:rPr dirty="0" spc="-65"/>
              <a:t> </a:t>
            </a:r>
            <a:r>
              <a:rPr dirty="0"/>
              <a:t>Bridgeless</a:t>
            </a:r>
            <a:r>
              <a:rPr dirty="0" spc="-55"/>
              <a:t> </a:t>
            </a:r>
            <a:r>
              <a:rPr dirty="0"/>
              <a:t>-</a:t>
            </a:r>
            <a:r>
              <a:rPr dirty="0" spc="-45"/>
              <a:t> </a:t>
            </a:r>
            <a:r>
              <a:rPr dirty="0"/>
              <a:t>Rearranging</a:t>
            </a:r>
            <a:r>
              <a:rPr dirty="0" spc="-45"/>
              <a:t> </a:t>
            </a:r>
            <a:r>
              <a:rPr dirty="0"/>
              <a:t>classical</a:t>
            </a:r>
            <a:r>
              <a:rPr dirty="0" spc="-45"/>
              <a:t> </a:t>
            </a:r>
            <a:r>
              <a:rPr dirty="0"/>
              <a:t>boost</a:t>
            </a:r>
            <a:r>
              <a:rPr dirty="0" spc="-45"/>
              <a:t> </a:t>
            </a:r>
            <a:r>
              <a:rPr dirty="0" spc="-10"/>
              <a:t>converter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978452" y="1540958"/>
            <a:ext cx="6382385" cy="2830830"/>
            <a:chOff x="2978452" y="1540958"/>
            <a:chExt cx="6382385" cy="2830830"/>
          </a:xfrm>
        </p:grpSpPr>
        <p:sp>
          <p:nvSpPr>
            <p:cNvPr id="4" name="object 4" descr=""/>
            <p:cNvSpPr/>
            <p:nvPr/>
          </p:nvSpPr>
          <p:spPr>
            <a:xfrm>
              <a:off x="3114193" y="1543498"/>
              <a:ext cx="4091304" cy="2313305"/>
            </a:xfrm>
            <a:custGeom>
              <a:avLst/>
              <a:gdLst/>
              <a:ahLst/>
              <a:cxnLst/>
              <a:rect l="l" t="t" r="r" b="b"/>
              <a:pathLst>
                <a:path w="4091304" h="2313304">
                  <a:moveTo>
                    <a:pt x="1899419" y="774875"/>
                  </a:moveTo>
                  <a:lnTo>
                    <a:pt x="1832918" y="641412"/>
                  </a:lnTo>
                  <a:lnTo>
                    <a:pt x="1766219" y="774875"/>
                  </a:lnTo>
                  <a:lnTo>
                    <a:pt x="1899419" y="774875"/>
                  </a:lnTo>
                </a:path>
                <a:path w="4091304" h="2313304">
                  <a:moveTo>
                    <a:pt x="1766219" y="641412"/>
                  </a:moveTo>
                  <a:lnTo>
                    <a:pt x="1899419" y="641412"/>
                  </a:lnTo>
                </a:path>
                <a:path w="4091304" h="2313304">
                  <a:moveTo>
                    <a:pt x="1832918" y="975069"/>
                  </a:moveTo>
                  <a:lnTo>
                    <a:pt x="1832918" y="441317"/>
                  </a:lnTo>
                </a:path>
                <a:path w="4091304" h="2313304">
                  <a:moveTo>
                    <a:pt x="1914022" y="1949348"/>
                  </a:moveTo>
                  <a:lnTo>
                    <a:pt x="1847521" y="1815885"/>
                  </a:lnTo>
                  <a:lnTo>
                    <a:pt x="1780822" y="1949348"/>
                  </a:lnTo>
                  <a:lnTo>
                    <a:pt x="1914022" y="1949348"/>
                  </a:lnTo>
                </a:path>
                <a:path w="4091304" h="2313304">
                  <a:moveTo>
                    <a:pt x="1780822" y="1815885"/>
                  </a:moveTo>
                  <a:lnTo>
                    <a:pt x="1914022" y="1815885"/>
                  </a:lnTo>
                </a:path>
                <a:path w="4091304" h="2313304">
                  <a:moveTo>
                    <a:pt x="1847521" y="2149542"/>
                  </a:moveTo>
                  <a:lnTo>
                    <a:pt x="1847521" y="1615691"/>
                  </a:lnTo>
                </a:path>
                <a:path w="4091304" h="2313304">
                  <a:moveTo>
                    <a:pt x="2416237" y="1945789"/>
                  </a:moveTo>
                  <a:lnTo>
                    <a:pt x="2349736" y="1812326"/>
                  </a:lnTo>
                  <a:lnTo>
                    <a:pt x="2283037" y="1945789"/>
                  </a:lnTo>
                  <a:lnTo>
                    <a:pt x="2416237" y="1945789"/>
                  </a:lnTo>
                </a:path>
                <a:path w="4091304" h="2313304">
                  <a:moveTo>
                    <a:pt x="2283037" y="1812326"/>
                  </a:moveTo>
                  <a:lnTo>
                    <a:pt x="2416237" y="1812326"/>
                  </a:lnTo>
                </a:path>
                <a:path w="4091304" h="2313304">
                  <a:moveTo>
                    <a:pt x="2349736" y="2145983"/>
                  </a:moveTo>
                  <a:lnTo>
                    <a:pt x="2349736" y="1612132"/>
                  </a:lnTo>
                </a:path>
                <a:path w="4091304" h="2313304">
                  <a:moveTo>
                    <a:pt x="1847521" y="2046331"/>
                  </a:moveTo>
                  <a:lnTo>
                    <a:pt x="1847521" y="2309698"/>
                  </a:lnTo>
                  <a:lnTo>
                    <a:pt x="2359011" y="2309698"/>
                  </a:lnTo>
                </a:path>
                <a:path w="4091304" h="2313304">
                  <a:moveTo>
                    <a:pt x="2349736" y="2145983"/>
                  </a:moveTo>
                  <a:lnTo>
                    <a:pt x="2349736" y="2313257"/>
                  </a:lnTo>
                </a:path>
                <a:path w="4091304" h="2313304">
                  <a:moveTo>
                    <a:pt x="0" y="1117430"/>
                  </a:moveTo>
                  <a:lnTo>
                    <a:pt x="1835483" y="1117430"/>
                  </a:lnTo>
                </a:path>
                <a:path w="4091304" h="2313304">
                  <a:moveTo>
                    <a:pt x="1832918" y="975069"/>
                  </a:moveTo>
                  <a:lnTo>
                    <a:pt x="1847521" y="1615691"/>
                  </a:lnTo>
                </a:path>
                <a:path w="4091304" h="2313304">
                  <a:moveTo>
                    <a:pt x="2416237" y="810465"/>
                  </a:moveTo>
                  <a:lnTo>
                    <a:pt x="2349736" y="677002"/>
                  </a:lnTo>
                  <a:lnTo>
                    <a:pt x="2283037" y="810465"/>
                  </a:lnTo>
                  <a:lnTo>
                    <a:pt x="2416237" y="810465"/>
                  </a:lnTo>
                </a:path>
                <a:path w="4091304" h="2313304">
                  <a:moveTo>
                    <a:pt x="2283037" y="677002"/>
                  </a:moveTo>
                  <a:lnTo>
                    <a:pt x="2416237" y="677002"/>
                  </a:lnTo>
                </a:path>
                <a:path w="4091304" h="2313304">
                  <a:moveTo>
                    <a:pt x="2349736" y="1010659"/>
                  </a:moveTo>
                  <a:lnTo>
                    <a:pt x="2349736" y="476709"/>
                  </a:lnTo>
                </a:path>
                <a:path w="4091304" h="2313304">
                  <a:moveTo>
                    <a:pt x="2349736" y="476709"/>
                  </a:moveTo>
                  <a:lnTo>
                    <a:pt x="2346973" y="263366"/>
                  </a:lnTo>
                </a:path>
                <a:path w="4091304" h="2313304">
                  <a:moveTo>
                    <a:pt x="2349736" y="1612132"/>
                  </a:moveTo>
                  <a:lnTo>
                    <a:pt x="2349736" y="1010659"/>
                  </a:lnTo>
                </a:path>
                <a:path w="4091304" h="2313304">
                  <a:moveTo>
                    <a:pt x="2965024" y="88777"/>
                  </a:moveTo>
                  <a:lnTo>
                    <a:pt x="2970629" y="55303"/>
                  </a:lnTo>
                  <a:lnTo>
                    <a:pt x="2988556" y="27409"/>
                  </a:lnTo>
                  <a:lnTo>
                    <a:pt x="3016028" y="8004"/>
                  </a:lnTo>
                  <a:lnTo>
                    <a:pt x="3050272" y="0"/>
                  </a:lnTo>
                  <a:lnTo>
                    <a:pt x="3085154" y="5341"/>
                  </a:lnTo>
                  <a:lnTo>
                    <a:pt x="3114134" y="22565"/>
                  </a:lnTo>
                  <a:lnTo>
                    <a:pt x="3134272" y="49019"/>
                  </a:lnTo>
                  <a:lnTo>
                    <a:pt x="3142624" y="82054"/>
                  </a:lnTo>
                  <a:lnTo>
                    <a:pt x="3142822" y="84229"/>
                  </a:lnTo>
                  <a:lnTo>
                    <a:pt x="3142822" y="86602"/>
                  </a:lnTo>
                  <a:lnTo>
                    <a:pt x="3142624" y="88777"/>
                  </a:lnTo>
                  <a:lnTo>
                    <a:pt x="3148230" y="55303"/>
                  </a:lnTo>
                  <a:lnTo>
                    <a:pt x="3166157" y="27409"/>
                  </a:lnTo>
                  <a:lnTo>
                    <a:pt x="3193629" y="8004"/>
                  </a:lnTo>
                  <a:lnTo>
                    <a:pt x="3227873" y="0"/>
                  </a:lnTo>
                  <a:lnTo>
                    <a:pt x="3262755" y="5341"/>
                  </a:lnTo>
                  <a:lnTo>
                    <a:pt x="3291735" y="22565"/>
                  </a:lnTo>
                  <a:lnTo>
                    <a:pt x="3311872" y="49019"/>
                  </a:lnTo>
                  <a:lnTo>
                    <a:pt x="3320225" y="82054"/>
                  </a:lnTo>
                  <a:lnTo>
                    <a:pt x="3320422" y="84229"/>
                  </a:lnTo>
                  <a:lnTo>
                    <a:pt x="3320422" y="86602"/>
                  </a:lnTo>
                  <a:lnTo>
                    <a:pt x="3320225" y="88777"/>
                  </a:lnTo>
                  <a:lnTo>
                    <a:pt x="3325831" y="55303"/>
                  </a:lnTo>
                  <a:lnTo>
                    <a:pt x="3343757" y="27409"/>
                  </a:lnTo>
                  <a:lnTo>
                    <a:pt x="3371230" y="8004"/>
                  </a:lnTo>
                  <a:lnTo>
                    <a:pt x="3405473" y="0"/>
                  </a:lnTo>
                  <a:lnTo>
                    <a:pt x="3440355" y="5341"/>
                  </a:lnTo>
                  <a:lnTo>
                    <a:pt x="3469336" y="22565"/>
                  </a:lnTo>
                  <a:lnTo>
                    <a:pt x="3489473" y="49019"/>
                  </a:lnTo>
                  <a:lnTo>
                    <a:pt x="3497826" y="82054"/>
                  </a:lnTo>
                  <a:lnTo>
                    <a:pt x="3498023" y="84229"/>
                  </a:lnTo>
                  <a:lnTo>
                    <a:pt x="3498023" y="86602"/>
                  </a:lnTo>
                  <a:lnTo>
                    <a:pt x="3497826" y="88777"/>
                  </a:lnTo>
                  <a:lnTo>
                    <a:pt x="3503431" y="55303"/>
                  </a:lnTo>
                  <a:lnTo>
                    <a:pt x="3521358" y="27409"/>
                  </a:lnTo>
                  <a:lnTo>
                    <a:pt x="3548831" y="8004"/>
                  </a:lnTo>
                  <a:lnTo>
                    <a:pt x="3583074" y="0"/>
                  </a:lnTo>
                  <a:lnTo>
                    <a:pt x="3617956" y="5341"/>
                  </a:lnTo>
                  <a:lnTo>
                    <a:pt x="3646936" y="22565"/>
                  </a:lnTo>
                  <a:lnTo>
                    <a:pt x="3667074" y="49019"/>
                  </a:lnTo>
                  <a:lnTo>
                    <a:pt x="3675427" y="82054"/>
                  </a:lnTo>
                  <a:lnTo>
                    <a:pt x="3675624" y="84229"/>
                  </a:lnTo>
                  <a:lnTo>
                    <a:pt x="3675624" y="86602"/>
                  </a:lnTo>
                  <a:lnTo>
                    <a:pt x="3675427" y="88777"/>
                  </a:lnTo>
                </a:path>
                <a:path w="4091304" h="2313304">
                  <a:moveTo>
                    <a:pt x="2965024" y="88777"/>
                  </a:moveTo>
                  <a:lnTo>
                    <a:pt x="2965024" y="266727"/>
                  </a:lnTo>
                </a:path>
                <a:path w="4091304" h="2313304">
                  <a:moveTo>
                    <a:pt x="3675427" y="88777"/>
                  </a:moveTo>
                  <a:lnTo>
                    <a:pt x="3675427" y="266727"/>
                  </a:lnTo>
                </a:path>
                <a:path w="4091304" h="2313304">
                  <a:moveTo>
                    <a:pt x="1828379" y="266727"/>
                  </a:moveTo>
                  <a:lnTo>
                    <a:pt x="2965024" y="266727"/>
                  </a:lnTo>
                </a:path>
                <a:path w="4091304" h="2313304">
                  <a:moveTo>
                    <a:pt x="4091012" y="1201956"/>
                  </a:moveTo>
                  <a:lnTo>
                    <a:pt x="4091012" y="1081840"/>
                  </a:lnTo>
                  <a:lnTo>
                    <a:pt x="3946169" y="1081840"/>
                  </a:lnTo>
                </a:path>
                <a:path w="4091304" h="2313304">
                  <a:moveTo>
                    <a:pt x="4065951" y="1081840"/>
                  </a:moveTo>
                  <a:lnTo>
                    <a:pt x="3946169" y="1081840"/>
                  </a:lnTo>
                </a:path>
                <a:path w="4091304" h="2313304">
                  <a:moveTo>
                    <a:pt x="3611490" y="1201956"/>
                  </a:moveTo>
                  <a:lnTo>
                    <a:pt x="3916174" y="1201956"/>
                  </a:lnTo>
                  <a:lnTo>
                    <a:pt x="3916174" y="961723"/>
                  </a:lnTo>
                </a:path>
                <a:path w="4091304" h="2313304">
                  <a:moveTo>
                    <a:pt x="3946169" y="961723"/>
                  </a:moveTo>
                  <a:lnTo>
                    <a:pt x="4091012" y="961723"/>
                  </a:lnTo>
                  <a:lnTo>
                    <a:pt x="4091012" y="761628"/>
                  </a:lnTo>
                </a:path>
                <a:path w="4091304" h="2313304">
                  <a:moveTo>
                    <a:pt x="3946169" y="1201956"/>
                  </a:moveTo>
                  <a:lnTo>
                    <a:pt x="4091012" y="1201956"/>
                  </a:lnTo>
                  <a:lnTo>
                    <a:pt x="4091012" y="1402150"/>
                  </a:lnTo>
                </a:path>
                <a:path w="4091304" h="2313304">
                  <a:moveTo>
                    <a:pt x="3946169" y="925678"/>
                  </a:moveTo>
                  <a:lnTo>
                    <a:pt x="3946169" y="997748"/>
                  </a:lnTo>
                </a:path>
                <a:path w="4091304" h="2313304">
                  <a:moveTo>
                    <a:pt x="3946169" y="1117865"/>
                  </a:moveTo>
                  <a:lnTo>
                    <a:pt x="3946169" y="1045795"/>
                  </a:lnTo>
                </a:path>
                <a:path w="4091304" h="2313304">
                  <a:moveTo>
                    <a:pt x="3946169" y="1237981"/>
                  </a:moveTo>
                  <a:lnTo>
                    <a:pt x="3946169" y="1165911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9757" y="2590937"/>
              <a:ext cx="68676" cy="6880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980992" y="1742605"/>
              <a:ext cx="6174740" cy="2626995"/>
            </a:xfrm>
            <a:custGeom>
              <a:avLst/>
              <a:gdLst/>
              <a:ahLst/>
              <a:cxnLst/>
              <a:rect l="l" t="t" r="r" b="b"/>
              <a:pathLst>
                <a:path w="6174740" h="2626995">
                  <a:moveTo>
                    <a:pt x="4224213" y="562521"/>
                  </a:moveTo>
                  <a:lnTo>
                    <a:pt x="4220661" y="71377"/>
                  </a:lnTo>
                </a:path>
                <a:path w="6174740" h="2626995">
                  <a:moveTo>
                    <a:pt x="4224213" y="1203044"/>
                  </a:moveTo>
                  <a:lnTo>
                    <a:pt x="4227765" y="2099914"/>
                  </a:lnTo>
                </a:path>
                <a:path w="6174740" h="2626995">
                  <a:moveTo>
                    <a:pt x="2487278" y="2110591"/>
                  </a:moveTo>
                  <a:lnTo>
                    <a:pt x="6174269" y="2110591"/>
                  </a:lnTo>
                </a:path>
                <a:path w="6174740" h="2626995">
                  <a:moveTo>
                    <a:pt x="4885874" y="133462"/>
                  </a:moveTo>
                  <a:lnTo>
                    <a:pt x="5019075" y="66830"/>
                  </a:lnTo>
                  <a:lnTo>
                    <a:pt x="4885874" y="0"/>
                  </a:lnTo>
                  <a:lnTo>
                    <a:pt x="4885874" y="133462"/>
                  </a:lnTo>
                </a:path>
                <a:path w="6174740" h="2626995">
                  <a:moveTo>
                    <a:pt x="5019075" y="0"/>
                  </a:moveTo>
                  <a:lnTo>
                    <a:pt x="5019075" y="133462"/>
                  </a:lnTo>
                </a:path>
                <a:path w="6174740" h="2626995">
                  <a:moveTo>
                    <a:pt x="4685975" y="66830"/>
                  </a:moveTo>
                  <a:lnTo>
                    <a:pt x="5218777" y="66830"/>
                  </a:lnTo>
                </a:path>
                <a:path w="6174740" h="2626995">
                  <a:moveTo>
                    <a:pt x="5680539" y="900528"/>
                  </a:moveTo>
                  <a:lnTo>
                    <a:pt x="5325337" y="900528"/>
                  </a:lnTo>
                </a:path>
                <a:path w="6174740" h="2626995">
                  <a:moveTo>
                    <a:pt x="5325337" y="1078478"/>
                  </a:moveTo>
                  <a:lnTo>
                    <a:pt x="5355802" y="1045324"/>
                  </a:lnTo>
                  <a:lnTo>
                    <a:pt x="5391160" y="1019696"/>
                  </a:lnTo>
                  <a:lnTo>
                    <a:pt x="5430163" y="1001774"/>
                  </a:lnTo>
                  <a:lnTo>
                    <a:pt x="5471562" y="991735"/>
                  </a:lnTo>
                  <a:lnTo>
                    <a:pt x="5514107" y="989758"/>
                  </a:lnTo>
                  <a:lnTo>
                    <a:pt x="5556551" y="996023"/>
                  </a:lnTo>
                  <a:lnTo>
                    <a:pt x="5597644" y="1010708"/>
                  </a:lnTo>
                  <a:lnTo>
                    <a:pt x="5636138" y="1033991"/>
                  </a:lnTo>
                  <a:lnTo>
                    <a:pt x="5670632" y="1066191"/>
                  </a:lnTo>
                  <a:lnTo>
                    <a:pt x="5680539" y="1078478"/>
                  </a:lnTo>
                </a:path>
                <a:path w="6174740" h="2626995">
                  <a:moveTo>
                    <a:pt x="5502938" y="1345404"/>
                  </a:moveTo>
                  <a:lnTo>
                    <a:pt x="5502938" y="989503"/>
                  </a:lnTo>
                </a:path>
                <a:path w="6174740" h="2626995">
                  <a:moveTo>
                    <a:pt x="5502938" y="900528"/>
                  </a:moveTo>
                  <a:lnTo>
                    <a:pt x="5502938" y="633701"/>
                  </a:lnTo>
                </a:path>
                <a:path w="6174740" h="2626995">
                  <a:moveTo>
                    <a:pt x="4685975" y="67028"/>
                  </a:moveTo>
                  <a:lnTo>
                    <a:pt x="3797971" y="67028"/>
                  </a:lnTo>
                </a:path>
                <a:path w="6174740" h="2626995">
                  <a:moveTo>
                    <a:pt x="5502938" y="633701"/>
                  </a:moveTo>
                  <a:lnTo>
                    <a:pt x="5502938" y="64259"/>
                  </a:lnTo>
                </a:path>
                <a:path w="6174740" h="2626995">
                  <a:moveTo>
                    <a:pt x="5502938" y="1345404"/>
                  </a:moveTo>
                  <a:lnTo>
                    <a:pt x="5502938" y="2114150"/>
                  </a:lnTo>
                </a:path>
                <a:path w="6174740" h="2626995">
                  <a:moveTo>
                    <a:pt x="5176153" y="2626647"/>
                  </a:moveTo>
                  <a:lnTo>
                    <a:pt x="5261401" y="2626647"/>
                  </a:lnTo>
                </a:path>
                <a:path w="6174740" h="2626995">
                  <a:moveTo>
                    <a:pt x="5133528" y="2583939"/>
                  </a:moveTo>
                  <a:lnTo>
                    <a:pt x="5304025" y="2583939"/>
                  </a:lnTo>
                </a:path>
                <a:path w="6174740" h="2626995">
                  <a:moveTo>
                    <a:pt x="5090904" y="2541231"/>
                  </a:moveTo>
                  <a:lnTo>
                    <a:pt x="5346649" y="2541231"/>
                  </a:lnTo>
                </a:path>
                <a:path w="6174740" h="2626995">
                  <a:moveTo>
                    <a:pt x="5218777" y="2114150"/>
                  </a:moveTo>
                  <a:lnTo>
                    <a:pt x="5218777" y="2541231"/>
                  </a:lnTo>
                </a:path>
                <a:path w="6174740" h="2626995">
                  <a:moveTo>
                    <a:pt x="3744691" y="1002849"/>
                  </a:moveTo>
                  <a:lnTo>
                    <a:pt x="3488946" y="1002849"/>
                  </a:lnTo>
                </a:path>
                <a:path w="6174740" h="2626995">
                  <a:moveTo>
                    <a:pt x="133200" y="1407687"/>
                  </a:moveTo>
                  <a:lnTo>
                    <a:pt x="175302" y="1400883"/>
                  </a:lnTo>
                  <a:lnTo>
                    <a:pt x="211867" y="1381936"/>
                  </a:lnTo>
                  <a:lnTo>
                    <a:pt x="240701" y="1353046"/>
                  </a:lnTo>
                  <a:lnTo>
                    <a:pt x="259610" y="1316409"/>
                  </a:lnTo>
                  <a:lnTo>
                    <a:pt x="266401" y="1274224"/>
                  </a:lnTo>
                  <a:lnTo>
                    <a:pt x="259610" y="1232039"/>
                  </a:lnTo>
                  <a:lnTo>
                    <a:pt x="240701" y="1195402"/>
                  </a:lnTo>
                  <a:lnTo>
                    <a:pt x="211867" y="1166511"/>
                  </a:lnTo>
                  <a:lnTo>
                    <a:pt x="175302" y="1147565"/>
                  </a:lnTo>
                  <a:lnTo>
                    <a:pt x="133200" y="1140761"/>
                  </a:lnTo>
                  <a:lnTo>
                    <a:pt x="91098" y="1147565"/>
                  </a:lnTo>
                  <a:lnTo>
                    <a:pt x="54533" y="1166511"/>
                  </a:lnTo>
                  <a:lnTo>
                    <a:pt x="25699" y="1195402"/>
                  </a:lnTo>
                  <a:lnTo>
                    <a:pt x="6790" y="1232039"/>
                  </a:lnTo>
                  <a:lnTo>
                    <a:pt x="0" y="1274224"/>
                  </a:lnTo>
                  <a:lnTo>
                    <a:pt x="6790" y="1316409"/>
                  </a:lnTo>
                  <a:lnTo>
                    <a:pt x="25699" y="1353046"/>
                  </a:lnTo>
                  <a:lnTo>
                    <a:pt x="54533" y="1381936"/>
                  </a:lnTo>
                  <a:lnTo>
                    <a:pt x="91098" y="1400883"/>
                  </a:lnTo>
                  <a:lnTo>
                    <a:pt x="133200" y="1407687"/>
                  </a:lnTo>
                </a:path>
                <a:path w="6174740" h="2626995">
                  <a:moveTo>
                    <a:pt x="133200" y="1630125"/>
                  </a:moveTo>
                  <a:lnTo>
                    <a:pt x="1641918" y="1630125"/>
                  </a:lnTo>
                </a:path>
                <a:path w="6174740" h="2626995">
                  <a:moveTo>
                    <a:pt x="133200" y="1407687"/>
                  </a:moveTo>
                  <a:lnTo>
                    <a:pt x="133200" y="1630125"/>
                  </a:lnTo>
                </a:path>
                <a:path w="6174740" h="2626995">
                  <a:moveTo>
                    <a:pt x="133200" y="1140761"/>
                  </a:moveTo>
                  <a:lnTo>
                    <a:pt x="133200" y="918323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4767" y="2954765"/>
              <a:ext cx="218357" cy="1241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622911" y="2974121"/>
              <a:ext cx="838835" cy="398780"/>
            </a:xfrm>
            <a:custGeom>
              <a:avLst/>
              <a:gdLst/>
              <a:ahLst/>
              <a:cxnLst/>
              <a:rect l="l" t="t" r="r" b="b"/>
              <a:pathLst>
                <a:path w="838835" h="398779">
                  <a:moveTo>
                    <a:pt x="0" y="0"/>
                  </a:moveTo>
                  <a:lnTo>
                    <a:pt x="0" y="398609"/>
                  </a:lnTo>
                </a:path>
                <a:path w="838835" h="398779">
                  <a:moveTo>
                    <a:pt x="0" y="0"/>
                  </a:moveTo>
                  <a:lnTo>
                    <a:pt x="838255" y="0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355" y="2086841"/>
              <a:ext cx="473589" cy="38427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8794" y="3281383"/>
              <a:ext cx="473609" cy="3843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898" y="2089213"/>
              <a:ext cx="473609" cy="3842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2667" y="3299178"/>
              <a:ext cx="473589" cy="3843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947111" y="1806865"/>
              <a:ext cx="4197985" cy="178435"/>
            </a:xfrm>
            <a:custGeom>
              <a:avLst/>
              <a:gdLst/>
              <a:ahLst/>
              <a:cxnLst/>
              <a:rect l="l" t="t" r="r" b="b"/>
              <a:pathLst>
                <a:path w="4197984" h="178435">
                  <a:moveTo>
                    <a:pt x="0" y="177950"/>
                  </a:moveTo>
                  <a:lnTo>
                    <a:pt x="0" y="0"/>
                  </a:lnTo>
                </a:path>
                <a:path w="4197984" h="178435">
                  <a:moveTo>
                    <a:pt x="3252658" y="2570"/>
                  </a:moveTo>
                  <a:lnTo>
                    <a:pt x="4197494" y="2570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39854" y="382472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3087" y="0"/>
                  </a:moveTo>
                  <a:lnTo>
                    <a:pt x="14069" y="1818"/>
                  </a:lnTo>
                  <a:lnTo>
                    <a:pt x="6734" y="6777"/>
                  </a:lnTo>
                  <a:lnTo>
                    <a:pt x="1803" y="14130"/>
                  </a:lnTo>
                  <a:lnTo>
                    <a:pt x="0" y="23134"/>
                  </a:lnTo>
                  <a:lnTo>
                    <a:pt x="1803" y="32137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7" y="46267"/>
                  </a:lnTo>
                  <a:lnTo>
                    <a:pt x="32106" y="44448"/>
                  </a:lnTo>
                  <a:lnTo>
                    <a:pt x="39441" y="39490"/>
                  </a:lnTo>
                  <a:lnTo>
                    <a:pt x="44372" y="32137"/>
                  </a:lnTo>
                  <a:lnTo>
                    <a:pt x="46175" y="23134"/>
                  </a:lnTo>
                  <a:lnTo>
                    <a:pt x="44372" y="14130"/>
                  </a:lnTo>
                  <a:lnTo>
                    <a:pt x="39441" y="6777"/>
                  </a:lnTo>
                  <a:lnTo>
                    <a:pt x="32106" y="1818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39854" y="382472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46176" y="23133"/>
                  </a:moveTo>
                  <a:lnTo>
                    <a:pt x="44372" y="14130"/>
                  </a:lnTo>
                  <a:lnTo>
                    <a:pt x="39442" y="6776"/>
                  </a:lnTo>
                  <a:lnTo>
                    <a:pt x="32106" y="1818"/>
                  </a:lnTo>
                  <a:lnTo>
                    <a:pt x="23088" y="0"/>
                  </a:lnTo>
                  <a:lnTo>
                    <a:pt x="14069" y="1818"/>
                  </a:lnTo>
                  <a:lnTo>
                    <a:pt x="6734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6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8" y="46267"/>
                  </a:lnTo>
                  <a:lnTo>
                    <a:pt x="32106" y="44448"/>
                  </a:lnTo>
                  <a:lnTo>
                    <a:pt x="39442" y="39490"/>
                  </a:lnTo>
                  <a:lnTo>
                    <a:pt x="44372" y="32136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439854" y="294564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3087" y="0"/>
                  </a:moveTo>
                  <a:lnTo>
                    <a:pt x="14069" y="1818"/>
                  </a:lnTo>
                  <a:lnTo>
                    <a:pt x="6734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6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7" y="46267"/>
                  </a:lnTo>
                  <a:lnTo>
                    <a:pt x="32106" y="44448"/>
                  </a:lnTo>
                  <a:lnTo>
                    <a:pt x="39441" y="39490"/>
                  </a:lnTo>
                  <a:lnTo>
                    <a:pt x="44372" y="32136"/>
                  </a:lnTo>
                  <a:lnTo>
                    <a:pt x="46175" y="23133"/>
                  </a:lnTo>
                  <a:lnTo>
                    <a:pt x="44372" y="14130"/>
                  </a:lnTo>
                  <a:lnTo>
                    <a:pt x="39441" y="6776"/>
                  </a:lnTo>
                  <a:lnTo>
                    <a:pt x="32106" y="1818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39854" y="294564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6176" y="23133"/>
                  </a:moveTo>
                  <a:lnTo>
                    <a:pt x="44372" y="14130"/>
                  </a:lnTo>
                  <a:lnTo>
                    <a:pt x="39442" y="6776"/>
                  </a:lnTo>
                  <a:lnTo>
                    <a:pt x="32106" y="1818"/>
                  </a:lnTo>
                  <a:lnTo>
                    <a:pt x="23088" y="0"/>
                  </a:lnTo>
                  <a:lnTo>
                    <a:pt x="14069" y="1818"/>
                  </a:lnTo>
                  <a:lnTo>
                    <a:pt x="6734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6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8" y="46267"/>
                  </a:lnTo>
                  <a:lnTo>
                    <a:pt x="32106" y="44448"/>
                  </a:lnTo>
                  <a:lnTo>
                    <a:pt x="39442" y="39490"/>
                  </a:lnTo>
                  <a:lnTo>
                    <a:pt x="44372" y="32136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183893" y="17888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3087" y="0"/>
                  </a:moveTo>
                  <a:lnTo>
                    <a:pt x="14068" y="1835"/>
                  </a:lnTo>
                  <a:lnTo>
                    <a:pt x="6733" y="6821"/>
                  </a:lnTo>
                  <a:lnTo>
                    <a:pt x="1803" y="14181"/>
                  </a:lnTo>
                  <a:lnTo>
                    <a:pt x="0" y="23134"/>
                  </a:lnTo>
                  <a:lnTo>
                    <a:pt x="1803" y="32170"/>
                  </a:lnTo>
                  <a:lnTo>
                    <a:pt x="6733" y="39520"/>
                  </a:lnTo>
                  <a:lnTo>
                    <a:pt x="14068" y="44460"/>
                  </a:lnTo>
                  <a:lnTo>
                    <a:pt x="23087" y="46267"/>
                  </a:lnTo>
                  <a:lnTo>
                    <a:pt x="32106" y="44460"/>
                  </a:lnTo>
                  <a:lnTo>
                    <a:pt x="39441" y="39520"/>
                  </a:lnTo>
                  <a:lnTo>
                    <a:pt x="44372" y="32170"/>
                  </a:lnTo>
                  <a:lnTo>
                    <a:pt x="46175" y="23134"/>
                  </a:lnTo>
                  <a:lnTo>
                    <a:pt x="44372" y="14181"/>
                  </a:lnTo>
                  <a:lnTo>
                    <a:pt x="39441" y="6821"/>
                  </a:lnTo>
                  <a:lnTo>
                    <a:pt x="32106" y="1835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83893" y="17888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6176" y="23133"/>
                  </a:moveTo>
                  <a:lnTo>
                    <a:pt x="44372" y="14180"/>
                  </a:lnTo>
                  <a:lnTo>
                    <a:pt x="39442" y="6821"/>
                  </a:lnTo>
                  <a:lnTo>
                    <a:pt x="32106" y="1835"/>
                  </a:lnTo>
                  <a:lnTo>
                    <a:pt x="23088" y="0"/>
                  </a:lnTo>
                  <a:lnTo>
                    <a:pt x="14069" y="1835"/>
                  </a:lnTo>
                  <a:lnTo>
                    <a:pt x="6734" y="6821"/>
                  </a:lnTo>
                  <a:lnTo>
                    <a:pt x="1803" y="14180"/>
                  </a:lnTo>
                  <a:lnTo>
                    <a:pt x="0" y="23133"/>
                  </a:lnTo>
                  <a:lnTo>
                    <a:pt x="1803" y="32170"/>
                  </a:lnTo>
                  <a:lnTo>
                    <a:pt x="6734" y="39519"/>
                  </a:lnTo>
                  <a:lnTo>
                    <a:pt x="14069" y="44459"/>
                  </a:lnTo>
                  <a:lnTo>
                    <a:pt x="23088" y="46267"/>
                  </a:lnTo>
                  <a:lnTo>
                    <a:pt x="32106" y="44459"/>
                  </a:lnTo>
                  <a:lnTo>
                    <a:pt x="39442" y="39519"/>
                  </a:lnTo>
                  <a:lnTo>
                    <a:pt x="44372" y="32170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924812" y="263779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3088" y="0"/>
                  </a:moveTo>
                  <a:lnTo>
                    <a:pt x="14069" y="1818"/>
                  </a:lnTo>
                  <a:lnTo>
                    <a:pt x="6734" y="6777"/>
                  </a:lnTo>
                  <a:lnTo>
                    <a:pt x="1803" y="14130"/>
                  </a:lnTo>
                  <a:lnTo>
                    <a:pt x="0" y="23134"/>
                  </a:lnTo>
                  <a:lnTo>
                    <a:pt x="1803" y="32137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8" y="46267"/>
                  </a:lnTo>
                  <a:lnTo>
                    <a:pt x="32106" y="44448"/>
                  </a:lnTo>
                  <a:lnTo>
                    <a:pt x="39441" y="39490"/>
                  </a:lnTo>
                  <a:lnTo>
                    <a:pt x="44372" y="32137"/>
                  </a:lnTo>
                  <a:lnTo>
                    <a:pt x="46175" y="23134"/>
                  </a:lnTo>
                  <a:lnTo>
                    <a:pt x="44372" y="14130"/>
                  </a:lnTo>
                  <a:lnTo>
                    <a:pt x="39441" y="6777"/>
                  </a:lnTo>
                  <a:lnTo>
                    <a:pt x="32106" y="1818"/>
                  </a:lnTo>
                  <a:lnTo>
                    <a:pt x="23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24812" y="263779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6176" y="23133"/>
                  </a:moveTo>
                  <a:lnTo>
                    <a:pt x="44372" y="14130"/>
                  </a:lnTo>
                  <a:lnTo>
                    <a:pt x="39442" y="6776"/>
                  </a:lnTo>
                  <a:lnTo>
                    <a:pt x="32106" y="1818"/>
                  </a:lnTo>
                  <a:lnTo>
                    <a:pt x="23088" y="0"/>
                  </a:lnTo>
                  <a:lnTo>
                    <a:pt x="14069" y="1818"/>
                  </a:lnTo>
                  <a:lnTo>
                    <a:pt x="6734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6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8" y="46267"/>
                  </a:lnTo>
                  <a:lnTo>
                    <a:pt x="32106" y="44448"/>
                  </a:lnTo>
                  <a:lnTo>
                    <a:pt x="39442" y="39490"/>
                  </a:lnTo>
                  <a:lnTo>
                    <a:pt x="44372" y="32136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38077" y="17888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3088" y="0"/>
                  </a:moveTo>
                  <a:lnTo>
                    <a:pt x="14069" y="1835"/>
                  </a:lnTo>
                  <a:lnTo>
                    <a:pt x="6734" y="6821"/>
                  </a:lnTo>
                  <a:lnTo>
                    <a:pt x="1803" y="14181"/>
                  </a:lnTo>
                  <a:lnTo>
                    <a:pt x="0" y="23134"/>
                  </a:lnTo>
                  <a:lnTo>
                    <a:pt x="1803" y="32170"/>
                  </a:lnTo>
                  <a:lnTo>
                    <a:pt x="6734" y="39520"/>
                  </a:lnTo>
                  <a:lnTo>
                    <a:pt x="14069" y="44460"/>
                  </a:lnTo>
                  <a:lnTo>
                    <a:pt x="23088" y="46267"/>
                  </a:lnTo>
                  <a:lnTo>
                    <a:pt x="32107" y="44460"/>
                  </a:lnTo>
                  <a:lnTo>
                    <a:pt x="39443" y="39520"/>
                  </a:lnTo>
                  <a:lnTo>
                    <a:pt x="44373" y="32170"/>
                  </a:lnTo>
                  <a:lnTo>
                    <a:pt x="46177" y="23134"/>
                  </a:lnTo>
                  <a:lnTo>
                    <a:pt x="44373" y="14181"/>
                  </a:lnTo>
                  <a:lnTo>
                    <a:pt x="39443" y="6821"/>
                  </a:lnTo>
                  <a:lnTo>
                    <a:pt x="32107" y="1835"/>
                  </a:lnTo>
                  <a:lnTo>
                    <a:pt x="23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38078" y="17888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6176" y="23133"/>
                  </a:moveTo>
                  <a:lnTo>
                    <a:pt x="44372" y="14180"/>
                  </a:lnTo>
                  <a:lnTo>
                    <a:pt x="39442" y="6821"/>
                  </a:lnTo>
                  <a:lnTo>
                    <a:pt x="32106" y="1835"/>
                  </a:lnTo>
                  <a:lnTo>
                    <a:pt x="23088" y="0"/>
                  </a:lnTo>
                  <a:lnTo>
                    <a:pt x="14069" y="1835"/>
                  </a:lnTo>
                  <a:lnTo>
                    <a:pt x="6734" y="6821"/>
                  </a:lnTo>
                  <a:lnTo>
                    <a:pt x="1803" y="14180"/>
                  </a:lnTo>
                  <a:lnTo>
                    <a:pt x="0" y="23133"/>
                  </a:lnTo>
                  <a:lnTo>
                    <a:pt x="1803" y="32170"/>
                  </a:lnTo>
                  <a:lnTo>
                    <a:pt x="6734" y="39519"/>
                  </a:lnTo>
                  <a:lnTo>
                    <a:pt x="14069" y="44459"/>
                  </a:lnTo>
                  <a:lnTo>
                    <a:pt x="23088" y="46267"/>
                  </a:lnTo>
                  <a:lnTo>
                    <a:pt x="32106" y="44459"/>
                  </a:lnTo>
                  <a:lnTo>
                    <a:pt x="39442" y="39519"/>
                  </a:lnTo>
                  <a:lnTo>
                    <a:pt x="44372" y="32170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183893" y="382828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3087" y="0"/>
                  </a:moveTo>
                  <a:lnTo>
                    <a:pt x="14068" y="1818"/>
                  </a:lnTo>
                  <a:lnTo>
                    <a:pt x="6733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5"/>
                  </a:lnTo>
                  <a:lnTo>
                    <a:pt x="6733" y="39489"/>
                  </a:lnTo>
                  <a:lnTo>
                    <a:pt x="14068" y="44447"/>
                  </a:lnTo>
                  <a:lnTo>
                    <a:pt x="23087" y="46266"/>
                  </a:lnTo>
                  <a:lnTo>
                    <a:pt x="32106" y="44447"/>
                  </a:lnTo>
                  <a:lnTo>
                    <a:pt x="39441" y="39489"/>
                  </a:lnTo>
                  <a:lnTo>
                    <a:pt x="44372" y="32135"/>
                  </a:lnTo>
                  <a:lnTo>
                    <a:pt x="46175" y="23133"/>
                  </a:lnTo>
                  <a:lnTo>
                    <a:pt x="44372" y="14130"/>
                  </a:lnTo>
                  <a:lnTo>
                    <a:pt x="39441" y="6776"/>
                  </a:lnTo>
                  <a:lnTo>
                    <a:pt x="32106" y="1818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183893" y="3828283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46176" y="23133"/>
                  </a:moveTo>
                  <a:lnTo>
                    <a:pt x="44372" y="14130"/>
                  </a:lnTo>
                  <a:lnTo>
                    <a:pt x="39442" y="6776"/>
                  </a:lnTo>
                  <a:lnTo>
                    <a:pt x="32106" y="1818"/>
                  </a:lnTo>
                  <a:lnTo>
                    <a:pt x="23088" y="0"/>
                  </a:lnTo>
                  <a:lnTo>
                    <a:pt x="14069" y="1818"/>
                  </a:lnTo>
                  <a:lnTo>
                    <a:pt x="6734" y="6776"/>
                  </a:lnTo>
                  <a:lnTo>
                    <a:pt x="1803" y="14130"/>
                  </a:lnTo>
                  <a:lnTo>
                    <a:pt x="0" y="23133"/>
                  </a:lnTo>
                  <a:lnTo>
                    <a:pt x="1803" y="32136"/>
                  </a:lnTo>
                  <a:lnTo>
                    <a:pt x="6734" y="39490"/>
                  </a:lnTo>
                  <a:lnTo>
                    <a:pt x="14069" y="44448"/>
                  </a:lnTo>
                  <a:lnTo>
                    <a:pt x="23088" y="46267"/>
                  </a:lnTo>
                  <a:lnTo>
                    <a:pt x="32106" y="44448"/>
                  </a:lnTo>
                  <a:lnTo>
                    <a:pt x="39442" y="39490"/>
                  </a:lnTo>
                  <a:lnTo>
                    <a:pt x="44372" y="32136"/>
                  </a:lnTo>
                  <a:lnTo>
                    <a:pt x="46176" y="23133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7207" y="3818795"/>
              <a:ext cx="65124" cy="6524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931484" y="2312145"/>
              <a:ext cx="426720" cy="640715"/>
            </a:xfrm>
            <a:custGeom>
              <a:avLst/>
              <a:gdLst/>
              <a:ahLst/>
              <a:cxnLst/>
              <a:rect l="l" t="t" r="r" b="b"/>
              <a:pathLst>
                <a:path w="426720" h="640714">
                  <a:moveTo>
                    <a:pt x="0" y="640621"/>
                  </a:moveTo>
                  <a:lnTo>
                    <a:pt x="426241" y="640621"/>
                  </a:lnTo>
                  <a:lnTo>
                    <a:pt x="426241" y="0"/>
                  </a:lnTo>
                  <a:lnTo>
                    <a:pt x="0" y="0"/>
                  </a:lnTo>
                  <a:lnTo>
                    <a:pt x="0" y="640621"/>
                  </a:lnTo>
                  <a:close/>
                </a:path>
              </a:pathLst>
            </a:custGeom>
            <a:ln w="47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803498" y="2921088"/>
            <a:ext cx="15748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latin typeface="Calibri"/>
                <a:cs typeface="Calibri"/>
              </a:rPr>
              <a:t>AC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92635" y="2307356"/>
            <a:ext cx="104139" cy="5949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13970">
              <a:lnSpc>
                <a:spcPct val="103800"/>
              </a:lnSpc>
              <a:spcBef>
                <a:spcPts val="90"/>
              </a:spcBef>
            </a:pPr>
            <a:r>
              <a:rPr dirty="0" sz="900" spc="-50">
                <a:latin typeface="Calibri"/>
                <a:cs typeface="Calibri"/>
              </a:rPr>
              <a:t>L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50">
                <a:latin typeface="Calibri"/>
                <a:cs typeface="Calibri"/>
              </a:rPr>
              <a:t>O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50">
                <a:latin typeface="Calibri"/>
                <a:cs typeface="Calibri"/>
              </a:rPr>
              <a:t>A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50"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446134" y="1305866"/>
            <a:ext cx="5715635" cy="2781300"/>
            <a:chOff x="3446134" y="1305866"/>
            <a:chExt cx="5715635" cy="2781300"/>
          </a:xfrm>
        </p:grpSpPr>
        <p:sp>
          <p:nvSpPr>
            <p:cNvPr id="31" name="object 31" descr=""/>
            <p:cNvSpPr/>
            <p:nvPr/>
          </p:nvSpPr>
          <p:spPr>
            <a:xfrm>
              <a:off x="8462618" y="1783534"/>
              <a:ext cx="46355" cy="46990"/>
            </a:xfrm>
            <a:custGeom>
              <a:avLst/>
              <a:gdLst/>
              <a:ahLst/>
              <a:cxnLst/>
              <a:rect l="l" t="t" r="r" b="b"/>
              <a:pathLst>
                <a:path w="46354" h="46989">
                  <a:moveTo>
                    <a:pt x="23087" y="0"/>
                  </a:moveTo>
                  <a:lnTo>
                    <a:pt x="14068" y="1838"/>
                  </a:lnTo>
                  <a:lnTo>
                    <a:pt x="6733" y="6845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3" y="39643"/>
                  </a:lnTo>
                  <a:lnTo>
                    <a:pt x="14068" y="44629"/>
                  </a:lnTo>
                  <a:lnTo>
                    <a:pt x="23087" y="46464"/>
                  </a:lnTo>
                  <a:lnTo>
                    <a:pt x="32106" y="44629"/>
                  </a:lnTo>
                  <a:lnTo>
                    <a:pt x="39441" y="39643"/>
                  </a:lnTo>
                  <a:lnTo>
                    <a:pt x="44372" y="32284"/>
                  </a:lnTo>
                  <a:lnTo>
                    <a:pt x="46175" y="23331"/>
                  </a:lnTo>
                  <a:lnTo>
                    <a:pt x="44372" y="14263"/>
                  </a:lnTo>
                  <a:lnTo>
                    <a:pt x="39441" y="6845"/>
                  </a:lnTo>
                  <a:lnTo>
                    <a:pt x="32106" y="1838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62619" y="1783534"/>
              <a:ext cx="696595" cy="2070100"/>
            </a:xfrm>
            <a:custGeom>
              <a:avLst/>
              <a:gdLst/>
              <a:ahLst/>
              <a:cxnLst/>
              <a:rect l="l" t="t" r="r" b="b"/>
              <a:pathLst>
                <a:path w="696595" h="2070100">
                  <a:moveTo>
                    <a:pt x="46176" y="23331"/>
                  </a:moveTo>
                  <a:lnTo>
                    <a:pt x="44372" y="14263"/>
                  </a:lnTo>
                  <a:lnTo>
                    <a:pt x="39442" y="6846"/>
                  </a:lnTo>
                  <a:lnTo>
                    <a:pt x="32106" y="1838"/>
                  </a:lnTo>
                  <a:lnTo>
                    <a:pt x="23088" y="0"/>
                  </a:lnTo>
                  <a:lnTo>
                    <a:pt x="14069" y="1838"/>
                  </a:lnTo>
                  <a:lnTo>
                    <a:pt x="6734" y="6846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4" y="39643"/>
                  </a:lnTo>
                  <a:lnTo>
                    <a:pt x="14069" y="44629"/>
                  </a:lnTo>
                  <a:lnTo>
                    <a:pt x="23088" y="46464"/>
                  </a:lnTo>
                  <a:lnTo>
                    <a:pt x="32106" y="44629"/>
                  </a:lnTo>
                  <a:lnTo>
                    <a:pt x="39442" y="39643"/>
                  </a:lnTo>
                  <a:lnTo>
                    <a:pt x="44372" y="32284"/>
                  </a:lnTo>
                  <a:lnTo>
                    <a:pt x="46176" y="23331"/>
                  </a:lnTo>
                  <a:close/>
                </a:path>
                <a:path w="696595" h="2070100">
                  <a:moveTo>
                    <a:pt x="681986" y="23331"/>
                  </a:moveTo>
                  <a:lnTo>
                    <a:pt x="681986" y="521592"/>
                  </a:lnTo>
                </a:path>
                <a:path w="696595" h="2070100">
                  <a:moveTo>
                    <a:pt x="696194" y="1162115"/>
                  </a:moveTo>
                  <a:lnTo>
                    <a:pt x="696194" y="2069939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6696" y="3811677"/>
              <a:ext cx="65124" cy="6524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7666967" y="2096924"/>
              <a:ext cx="504825" cy="379095"/>
            </a:xfrm>
            <a:custGeom>
              <a:avLst/>
              <a:gdLst/>
              <a:ahLst/>
              <a:cxnLst/>
              <a:rect l="l" t="t" r="r" b="b"/>
              <a:pathLst>
                <a:path w="504825" h="379094">
                  <a:moveTo>
                    <a:pt x="346716" y="0"/>
                  </a:moveTo>
                  <a:lnTo>
                    <a:pt x="252193" y="0"/>
                  </a:lnTo>
                  <a:lnTo>
                    <a:pt x="252193" y="114283"/>
                  </a:lnTo>
                </a:path>
                <a:path w="504825" h="379094">
                  <a:moveTo>
                    <a:pt x="252193" y="19574"/>
                  </a:moveTo>
                  <a:lnTo>
                    <a:pt x="252193" y="114481"/>
                  </a:lnTo>
                </a:path>
                <a:path w="504825" h="379094">
                  <a:moveTo>
                    <a:pt x="346716" y="378935"/>
                  </a:moveTo>
                  <a:lnTo>
                    <a:pt x="346716" y="138010"/>
                  </a:lnTo>
                  <a:lnTo>
                    <a:pt x="157669" y="138010"/>
                  </a:lnTo>
                </a:path>
                <a:path w="504825" h="379094">
                  <a:moveTo>
                    <a:pt x="157669" y="114481"/>
                  </a:moveTo>
                  <a:lnTo>
                    <a:pt x="157669" y="0"/>
                  </a:lnTo>
                  <a:lnTo>
                    <a:pt x="0" y="0"/>
                  </a:lnTo>
                </a:path>
                <a:path w="504825" h="379094">
                  <a:moveTo>
                    <a:pt x="346716" y="114481"/>
                  </a:moveTo>
                  <a:lnTo>
                    <a:pt x="346716" y="0"/>
                  </a:lnTo>
                  <a:lnTo>
                    <a:pt x="504386" y="0"/>
                  </a:lnTo>
                </a:path>
                <a:path w="504825" h="379094">
                  <a:moveTo>
                    <a:pt x="129253" y="114481"/>
                  </a:moveTo>
                  <a:lnTo>
                    <a:pt x="186086" y="114481"/>
                  </a:lnTo>
                </a:path>
                <a:path w="504825" h="379094">
                  <a:moveTo>
                    <a:pt x="280609" y="114481"/>
                  </a:moveTo>
                  <a:lnTo>
                    <a:pt x="223776" y="114481"/>
                  </a:lnTo>
                </a:path>
                <a:path w="504825" h="379094">
                  <a:moveTo>
                    <a:pt x="375132" y="114481"/>
                  </a:moveTo>
                  <a:lnTo>
                    <a:pt x="318497" y="114481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893901" y="21119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518" y="0"/>
                  </a:moveTo>
                  <a:lnTo>
                    <a:pt x="0" y="0"/>
                  </a:lnTo>
                  <a:lnTo>
                    <a:pt x="25259" y="50617"/>
                  </a:lnTo>
                  <a:lnTo>
                    <a:pt x="50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666967" y="1809435"/>
              <a:ext cx="533400" cy="353695"/>
            </a:xfrm>
            <a:custGeom>
              <a:avLst/>
              <a:gdLst/>
              <a:ahLst/>
              <a:cxnLst/>
              <a:rect l="l" t="t" r="r" b="b"/>
              <a:pathLst>
                <a:path w="533400" h="353694">
                  <a:moveTo>
                    <a:pt x="277451" y="302515"/>
                  </a:moveTo>
                  <a:lnTo>
                    <a:pt x="252193" y="353132"/>
                  </a:lnTo>
                  <a:lnTo>
                    <a:pt x="226934" y="302515"/>
                  </a:lnTo>
                  <a:lnTo>
                    <a:pt x="277451" y="302515"/>
                  </a:lnTo>
                  <a:close/>
                </a:path>
                <a:path w="533400" h="353694">
                  <a:moveTo>
                    <a:pt x="532802" y="289268"/>
                  </a:moveTo>
                  <a:lnTo>
                    <a:pt x="532802" y="0"/>
                  </a:lnTo>
                </a:path>
                <a:path w="533400" h="353694">
                  <a:moveTo>
                    <a:pt x="0" y="287488"/>
                  </a:moveTo>
                  <a:lnTo>
                    <a:pt x="0" y="0"/>
                  </a:lnTo>
                </a:path>
                <a:path w="533400" h="353694">
                  <a:moveTo>
                    <a:pt x="504386" y="287488"/>
                  </a:moveTo>
                  <a:lnTo>
                    <a:pt x="532802" y="287488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178457" y="1783534"/>
              <a:ext cx="46355" cy="46990"/>
            </a:xfrm>
            <a:custGeom>
              <a:avLst/>
              <a:gdLst/>
              <a:ahLst/>
              <a:cxnLst/>
              <a:rect l="l" t="t" r="r" b="b"/>
              <a:pathLst>
                <a:path w="46354" h="46989">
                  <a:moveTo>
                    <a:pt x="23087" y="0"/>
                  </a:moveTo>
                  <a:lnTo>
                    <a:pt x="14068" y="1838"/>
                  </a:lnTo>
                  <a:lnTo>
                    <a:pt x="6733" y="6845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3" y="39643"/>
                  </a:lnTo>
                  <a:lnTo>
                    <a:pt x="14068" y="44629"/>
                  </a:lnTo>
                  <a:lnTo>
                    <a:pt x="23087" y="46464"/>
                  </a:lnTo>
                  <a:lnTo>
                    <a:pt x="32106" y="44629"/>
                  </a:lnTo>
                  <a:lnTo>
                    <a:pt x="39441" y="39643"/>
                  </a:lnTo>
                  <a:lnTo>
                    <a:pt x="44372" y="32284"/>
                  </a:lnTo>
                  <a:lnTo>
                    <a:pt x="46175" y="23331"/>
                  </a:lnTo>
                  <a:lnTo>
                    <a:pt x="44372" y="14263"/>
                  </a:lnTo>
                  <a:lnTo>
                    <a:pt x="39441" y="6845"/>
                  </a:lnTo>
                  <a:lnTo>
                    <a:pt x="32106" y="1838"/>
                  </a:lnTo>
                  <a:lnTo>
                    <a:pt x="23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178457" y="1783534"/>
              <a:ext cx="46355" cy="46990"/>
            </a:xfrm>
            <a:custGeom>
              <a:avLst/>
              <a:gdLst/>
              <a:ahLst/>
              <a:cxnLst/>
              <a:rect l="l" t="t" r="r" b="b"/>
              <a:pathLst>
                <a:path w="46354" h="46989">
                  <a:moveTo>
                    <a:pt x="46176" y="23331"/>
                  </a:moveTo>
                  <a:lnTo>
                    <a:pt x="44372" y="14263"/>
                  </a:lnTo>
                  <a:lnTo>
                    <a:pt x="39442" y="6846"/>
                  </a:lnTo>
                  <a:lnTo>
                    <a:pt x="32106" y="1838"/>
                  </a:lnTo>
                  <a:lnTo>
                    <a:pt x="23088" y="0"/>
                  </a:lnTo>
                  <a:lnTo>
                    <a:pt x="14069" y="1838"/>
                  </a:lnTo>
                  <a:lnTo>
                    <a:pt x="6734" y="6846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4" y="39643"/>
                  </a:lnTo>
                  <a:lnTo>
                    <a:pt x="14069" y="44629"/>
                  </a:lnTo>
                  <a:lnTo>
                    <a:pt x="23088" y="46464"/>
                  </a:lnTo>
                  <a:lnTo>
                    <a:pt x="32106" y="44629"/>
                  </a:lnTo>
                  <a:lnTo>
                    <a:pt x="39442" y="39643"/>
                  </a:lnTo>
                  <a:lnTo>
                    <a:pt x="44372" y="32284"/>
                  </a:lnTo>
                  <a:lnTo>
                    <a:pt x="46176" y="23331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643878" y="1783534"/>
              <a:ext cx="46355" cy="46990"/>
            </a:xfrm>
            <a:custGeom>
              <a:avLst/>
              <a:gdLst/>
              <a:ahLst/>
              <a:cxnLst/>
              <a:rect l="l" t="t" r="r" b="b"/>
              <a:pathLst>
                <a:path w="46354" h="46989">
                  <a:moveTo>
                    <a:pt x="23088" y="0"/>
                  </a:moveTo>
                  <a:lnTo>
                    <a:pt x="14069" y="1838"/>
                  </a:lnTo>
                  <a:lnTo>
                    <a:pt x="6734" y="6845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4" y="39643"/>
                  </a:lnTo>
                  <a:lnTo>
                    <a:pt x="14069" y="44629"/>
                  </a:lnTo>
                  <a:lnTo>
                    <a:pt x="23088" y="46464"/>
                  </a:lnTo>
                  <a:lnTo>
                    <a:pt x="32106" y="44629"/>
                  </a:lnTo>
                  <a:lnTo>
                    <a:pt x="39441" y="39643"/>
                  </a:lnTo>
                  <a:lnTo>
                    <a:pt x="44372" y="32284"/>
                  </a:lnTo>
                  <a:lnTo>
                    <a:pt x="46175" y="23331"/>
                  </a:lnTo>
                  <a:lnTo>
                    <a:pt x="44372" y="14263"/>
                  </a:lnTo>
                  <a:lnTo>
                    <a:pt x="39441" y="6845"/>
                  </a:lnTo>
                  <a:lnTo>
                    <a:pt x="32106" y="1838"/>
                  </a:lnTo>
                  <a:lnTo>
                    <a:pt x="23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643879" y="1783534"/>
              <a:ext cx="46355" cy="46990"/>
            </a:xfrm>
            <a:custGeom>
              <a:avLst/>
              <a:gdLst/>
              <a:ahLst/>
              <a:cxnLst/>
              <a:rect l="l" t="t" r="r" b="b"/>
              <a:pathLst>
                <a:path w="46354" h="46989">
                  <a:moveTo>
                    <a:pt x="46176" y="23331"/>
                  </a:moveTo>
                  <a:lnTo>
                    <a:pt x="44372" y="14263"/>
                  </a:lnTo>
                  <a:lnTo>
                    <a:pt x="39442" y="6846"/>
                  </a:lnTo>
                  <a:lnTo>
                    <a:pt x="32106" y="1838"/>
                  </a:lnTo>
                  <a:lnTo>
                    <a:pt x="23088" y="0"/>
                  </a:lnTo>
                  <a:lnTo>
                    <a:pt x="14069" y="1838"/>
                  </a:lnTo>
                  <a:lnTo>
                    <a:pt x="6734" y="6846"/>
                  </a:lnTo>
                  <a:lnTo>
                    <a:pt x="1803" y="14263"/>
                  </a:lnTo>
                  <a:lnTo>
                    <a:pt x="0" y="23331"/>
                  </a:lnTo>
                  <a:lnTo>
                    <a:pt x="1803" y="32284"/>
                  </a:lnTo>
                  <a:lnTo>
                    <a:pt x="6734" y="39643"/>
                  </a:lnTo>
                  <a:lnTo>
                    <a:pt x="14069" y="44629"/>
                  </a:lnTo>
                  <a:lnTo>
                    <a:pt x="23088" y="46464"/>
                  </a:lnTo>
                  <a:lnTo>
                    <a:pt x="32106" y="44629"/>
                  </a:lnTo>
                  <a:lnTo>
                    <a:pt x="39442" y="39643"/>
                  </a:lnTo>
                  <a:lnTo>
                    <a:pt x="44372" y="32284"/>
                  </a:lnTo>
                  <a:lnTo>
                    <a:pt x="46176" y="23331"/>
                  </a:lnTo>
                  <a:close/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455078" y="1593226"/>
              <a:ext cx="710565" cy="2491740"/>
            </a:xfrm>
            <a:custGeom>
              <a:avLst/>
              <a:gdLst/>
              <a:ahLst/>
              <a:cxnLst/>
              <a:rect l="l" t="t" r="r" b="b"/>
              <a:pathLst>
                <a:path w="710564" h="2491740">
                  <a:moveTo>
                    <a:pt x="710402" y="0"/>
                  </a:moveTo>
                  <a:lnTo>
                    <a:pt x="0" y="0"/>
                  </a:lnTo>
                  <a:lnTo>
                    <a:pt x="0" y="2491305"/>
                  </a:lnTo>
                  <a:lnTo>
                    <a:pt x="710402" y="2491305"/>
                  </a:lnTo>
                  <a:lnTo>
                    <a:pt x="710402" y="0"/>
                  </a:lnTo>
                  <a:close/>
                </a:path>
              </a:pathLst>
            </a:custGeom>
            <a:solidFill>
              <a:srgbClr val="BFBFBF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455078" y="1593226"/>
              <a:ext cx="710565" cy="2491740"/>
            </a:xfrm>
            <a:custGeom>
              <a:avLst/>
              <a:gdLst/>
              <a:ahLst/>
              <a:cxnLst/>
              <a:rect l="l" t="t" r="r" b="b"/>
              <a:pathLst>
                <a:path w="710564" h="2491740">
                  <a:moveTo>
                    <a:pt x="0" y="2491306"/>
                  </a:moveTo>
                  <a:lnTo>
                    <a:pt x="710402" y="2491306"/>
                  </a:lnTo>
                  <a:lnTo>
                    <a:pt x="710402" y="0"/>
                  </a:lnTo>
                  <a:lnTo>
                    <a:pt x="0" y="0"/>
                  </a:lnTo>
                  <a:lnTo>
                    <a:pt x="0" y="2491306"/>
                  </a:lnTo>
                  <a:close/>
                </a:path>
              </a:pathLst>
            </a:custGeom>
            <a:ln w="47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457398" y="1593325"/>
              <a:ext cx="895350" cy="783590"/>
            </a:xfrm>
            <a:custGeom>
              <a:avLst/>
              <a:gdLst/>
              <a:ahLst/>
              <a:cxnLst/>
              <a:rect l="l" t="t" r="r" b="b"/>
              <a:pathLst>
                <a:path w="895350" h="783589">
                  <a:moveTo>
                    <a:pt x="895107" y="0"/>
                  </a:moveTo>
                  <a:lnTo>
                    <a:pt x="0" y="0"/>
                  </a:lnTo>
                  <a:lnTo>
                    <a:pt x="0" y="782981"/>
                  </a:lnTo>
                  <a:lnTo>
                    <a:pt x="895107" y="782981"/>
                  </a:lnTo>
                  <a:lnTo>
                    <a:pt x="895107" y="0"/>
                  </a:lnTo>
                  <a:close/>
                </a:path>
              </a:pathLst>
            </a:custGeom>
            <a:solidFill>
              <a:srgbClr val="BFBFBF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48674" y="1308406"/>
              <a:ext cx="4904105" cy="1993264"/>
            </a:xfrm>
            <a:custGeom>
              <a:avLst/>
              <a:gdLst/>
              <a:ahLst/>
              <a:cxnLst/>
              <a:rect l="l" t="t" r="r" b="b"/>
              <a:pathLst>
                <a:path w="4904105" h="1993264">
                  <a:moveTo>
                    <a:pt x="4008724" y="1067900"/>
                  </a:moveTo>
                  <a:lnTo>
                    <a:pt x="4903832" y="1067900"/>
                  </a:lnTo>
                  <a:lnTo>
                    <a:pt x="4903832" y="284918"/>
                  </a:lnTo>
                  <a:lnTo>
                    <a:pt x="4008724" y="284918"/>
                  </a:lnTo>
                  <a:lnTo>
                    <a:pt x="4008724" y="1067900"/>
                  </a:lnTo>
                  <a:close/>
                </a:path>
                <a:path w="4904105" h="1993264">
                  <a:moveTo>
                    <a:pt x="40256" y="0"/>
                  </a:moveTo>
                  <a:lnTo>
                    <a:pt x="40256" y="1993144"/>
                  </a:lnTo>
                </a:path>
                <a:path w="4904105" h="1993264">
                  <a:moveTo>
                    <a:pt x="0" y="1912473"/>
                  </a:moveTo>
                  <a:lnTo>
                    <a:pt x="40256" y="1993144"/>
                  </a:lnTo>
                  <a:lnTo>
                    <a:pt x="80512" y="1912473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307639" y="1593226"/>
              <a:ext cx="639445" cy="2491740"/>
            </a:xfrm>
            <a:custGeom>
              <a:avLst/>
              <a:gdLst/>
              <a:ahLst/>
              <a:cxnLst/>
              <a:rect l="l" t="t" r="r" b="b"/>
              <a:pathLst>
                <a:path w="639445" h="2491740">
                  <a:moveTo>
                    <a:pt x="639362" y="0"/>
                  </a:moveTo>
                  <a:lnTo>
                    <a:pt x="0" y="0"/>
                  </a:lnTo>
                  <a:lnTo>
                    <a:pt x="0" y="2491305"/>
                  </a:lnTo>
                  <a:lnTo>
                    <a:pt x="639362" y="2491305"/>
                  </a:lnTo>
                  <a:lnTo>
                    <a:pt x="639362" y="0"/>
                  </a:lnTo>
                  <a:close/>
                </a:path>
              </a:pathLst>
            </a:custGeom>
            <a:solidFill>
              <a:srgbClr val="BFBFBF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488930" y="1308406"/>
              <a:ext cx="2884805" cy="2776220"/>
            </a:xfrm>
            <a:custGeom>
              <a:avLst/>
              <a:gdLst/>
              <a:ahLst/>
              <a:cxnLst/>
              <a:rect l="l" t="t" r="r" b="b"/>
              <a:pathLst>
                <a:path w="2884804" h="2776220">
                  <a:moveTo>
                    <a:pt x="1818710" y="2776126"/>
                  </a:moveTo>
                  <a:lnTo>
                    <a:pt x="2458072" y="2776126"/>
                  </a:lnTo>
                  <a:lnTo>
                    <a:pt x="2458072" y="284819"/>
                  </a:lnTo>
                  <a:lnTo>
                    <a:pt x="1818710" y="284819"/>
                  </a:lnTo>
                  <a:lnTo>
                    <a:pt x="1818710" y="2776126"/>
                  </a:lnTo>
                  <a:close/>
                </a:path>
                <a:path w="2884804" h="2776220">
                  <a:moveTo>
                    <a:pt x="0" y="0"/>
                  </a:moveTo>
                  <a:lnTo>
                    <a:pt x="2884314" y="0"/>
                  </a:lnTo>
                </a:path>
                <a:path w="2884804" h="2776220">
                  <a:moveTo>
                    <a:pt x="2884314" y="0"/>
                  </a:moveTo>
                  <a:lnTo>
                    <a:pt x="2884314" y="113888"/>
                  </a:lnTo>
                </a:path>
              </a:pathLst>
            </a:custGeom>
            <a:ln w="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913151" y="1835139"/>
              <a:ext cx="1250315" cy="1054100"/>
            </a:xfrm>
            <a:custGeom>
              <a:avLst/>
              <a:gdLst/>
              <a:ahLst/>
              <a:cxnLst/>
              <a:rect l="l" t="t" r="r" b="b"/>
              <a:pathLst>
                <a:path w="1250315" h="1054100">
                  <a:moveTo>
                    <a:pt x="483073" y="598111"/>
                  </a:moveTo>
                  <a:lnTo>
                    <a:pt x="0" y="1053565"/>
                  </a:lnTo>
                </a:path>
                <a:path w="1250315" h="1054100">
                  <a:moveTo>
                    <a:pt x="483073" y="1053565"/>
                  </a:moveTo>
                  <a:lnTo>
                    <a:pt x="0" y="598111"/>
                  </a:lnTo>
                </a:path>
                <a:path w="1250315" h="1054100">
                  <a:moveTo>
                    <a:pt x="1250309" y="0"/>
                  </a:moveTo>
                  <a:lnTo>
                    <a:pt x="767235" y="455750"/>
                  </a:lnTo>
                </a:path>
                <a:path w="1250315" h="1054100">
                  <a:moveTo>
                    <a:pt x="1250309" y="455750"/>
                  </a:moveTo>
                  <a:lnTo>
                    <a:pt x="767235" y="0"/>
                  </a:lnTo>
                </a:path>
              </a:pathLst>
            </a:custGeom>
            <a:ln w="47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338586" y="1371091"/>
            <a:ext cx="208343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66700" marR="5080" indent="-25400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Move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inductor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series</a:t>
            </a:r>
            <a:r>
              <a:rPr dirty="0" sz="18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with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ac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416108" y="4778755"/>
            <a:ext cx="2045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Low-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Frequency</a:t>
            </a:r>
            <a:r>
              <a:rPr dirty="0" sz="18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Leg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473701" y="4745228"/>
            <a:ext cx="4928235" cy="861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High-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Frequency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Leg.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WBG</a:t>
            </a:r>
            <a:r>
              <a:rPr dirty="0" sz="18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switches</a:t>
            </a:r>
            <a:r>
              <a:rPr dirty="0" sz="1800" spc="4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needed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for 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CCM,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SJ</a:t>
            </a:r>
            <a:r>
              <a:rPr dirty="0" sz="1800" spc="-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181818"/>
                </a:solidFill>
                <a:latin typeface="Arial"/>
                <a:cs typeface="Arial"/>
              </a:rPr>
              <a:t>FETs</a:t>
            </a:r>
            <a:r>
              <a:rPr dirty="0" sz="18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w.</a:t>
            </a:r>
            <a:r>
              <a:rPr dirty="0" sz="18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low</a:t>
            </a:r>
            <a:r>
              <a:rPr dirty="0" sz="18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QRR</a:t>
            </a:r>
            <a:r>
              <a:rPr dirty="0" sz="1800" spc="-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viable</a:t>
            </a:r>
            <a:r>
              <a:rPr dirty="0" sz="18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CrM.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3214979" y="3996295"/>
            <a:ext cx="2955925" cy="761365"/>
          </a:xfrm>
          <a:custGeom>
            <a:avLst/>
            <a:gdLst/>
            <a:ahLst/>
            <a:cxnLst/>
            <a:rect l="l" t="t" r="r" b="b"/>
            <a:pathLst>
              <a:path w="2955925" h="761364">
                <a:moveTo>
                  <a:pt x="1244028" y="8128"/>
                </a:moveTo>
                <a:lnTo>
                  <a:pt x="1239075" y="0"/>
                </a:lnTo>
                <a:lnTo>
                  <a:pt x="62585" y="717257"/>
                </a:lnTo>
                <a:lnTo>
                  <a:pt x="45224" y="688797"/>
                </a:lnTo>
                <a:lnTo>
                  <a:pt x="0" y="760984"/>
                </a:lnTo>
                <a:lnTo>
                  <a:pt x="84899" y="753859"/>
                </a:lnTo>
                <a:lnTo>
                  <a:pt x="71564" y="732002"/>
                </a:lnTo>
                <a:lnTo>
                  <a:pt x="67538" y="725385"/>
                </a:lnTo>
                <a:lnTo>
                  <a:pt x="1244028" y="8128"/>
                </a:lnTo>
                <a:close/>
              </a:path>
              <a:path w="2955925" h="761364">
                <a:moveTo>
                  <a:pt x="2955607" y="729297"/>
                </a:moveTo>
                <a:lnTo>
                  <a:pt x="2942653" y="686409"/>
                </a:lnTo>
                <a:lnTo>
                  <a:pt x="2930982" y="647738"/>
                </a:lnTo>
                <a:lnTo>
                  <a:pt x="2906738" y="670636"/>
                </a:lnTo>
                <a:lnTo>
                  <a:pt x="2368219" y="100545"/>
                </a:lnTo>
                <a:lnTo>
                  <a:pt x="2361298" y="107086"/>
                </a:lnTo>
                <a:lnTo>
                  <a:pt x="2899816" y="677176"/>
                </a:lnTo>
                <a:lnTo>
                  <a:pt x="2875584" y="700074"/>
                </a:lnTo>
                <a:lnTo>
                  <a:pt x="2955607" y="729297"/>
                </a:lnTo>
                <a:close/>
              </a:path>
            </a:pathLst>
          </a:custGeom>
          <a:solidFill>
            <a:srgbClr val="E87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3" name="object 5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4" name="object 5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29203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Totem</a:t>
            </a:r>
            <a:r>
              <a:rPr dirty="0" spc="-110"/>
              <a:t> </a:t>
            </a:r>
            <a:r>
              <a:rPr dirty="0"/>
              <a:t>Pole</a:t>
            </a:r>
            <a:r>
              <a:rPr dirty="0" spc="-95"/>
              <a:t> </a:t>
            </a:r>
            <a:r>
              <a:rPr dirty="0" spc="-25"/>
              <a:t>PFC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5407" y="5013452"/>
            <a:ext cx="10363835" cy="8578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4965" marR="5080" indent="-342900">
              <a:lnSpc>
                <a:spcPct val="101099"/>
              </a:lnSpc>
              <a:spcBef>
                <a:spcPts val="75"/>
              </a:spcBef>
              <a:buFont typeface="Arial Unicode MS"/>
              <a:buChar char="□"/>
              <a:tabLst>
                <a:tab pos="354965" algn="l"/>
                <a:tab pos="355600" algn="l"/>
              </a:tabLst>
            </a:pP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Totem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Pole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an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elegant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4-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switch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boost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solution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reduces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number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components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current path.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Font typeface="Arial Unicode MS"/>
              <a:buChar char="□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8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FET</a:t>
            </a:r>
            <a:r>
              <a:rPr dirty="0" sz="1800" spc="-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“diode”</a:t>
            </a:r>
            <a:r>
              <a:rPr dirty="0" sz="18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(Low-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Freq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leg)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FET</a:t>
            </a:r>
            <a:r>
              <a:rPr dirty="0" sz="1800" spc="-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boost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81818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181818"/>
                </a:solidFill>
                <a:latin typeface="Arial"/>
                <a:cs typeface="Arial"/>
              </a:rPr>
              <a:t> conducting.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307718" y="1592075"/>
            <a:ext cx="7578090" cy="3055620"/>
            <a:chOff x="2307718" y="1592075"/>
            <a:chExt cx="7578090" cy="3055620"/>
          </a:xfrm>
        </p:grpSpPr>
        <p:sp>
          <p:nvSpPr>
            <p:cNvPr id="5" name="object 5" descr=""/>
            <p:cNvSpPr/>
            <p:nvPr/>
          </p:nvSpPr>
          <p:spPr>
            <a:xfrm>
              <a:off x="2311211" y="1612959"/>
              <a:ext cx="7571105" cy="3030855"/>
            </a:xfrm>
            <a:custGeom>
              <a:avLst/>
              <a:gdLst/>
              <a:ahLst/>
              <a:cxnLst/>
              <a:rect l="l" t="t" r="r" b="b"/>
              <a:pathLst>
                <a:path w="7571105" h="3030854">
                  <a:moveTo>
                    <a:pt x="4899626" y="265218"/>
                  </a:moveTo>
                  <a:lnTo>
                    <a:pt x="4895689" y="4347"/>
                  </a:lnTo>
                </a:path>
                <a:path w="7571105" h="3030854">
                  <a:moveTo>
                    <a:pt x="2947942" y="4347"/>
                  </a:moveTo>
                  <a:lnTo>
                    <a:pt x="7570926" y="4347"/>
                  </a:lnTo>
                </a:path>
                <a:path w="7571105" h="3030854">
                  <a:moveTo>
                    <a:pt x="6829504" y="1021622"/>
                  </a:moveTo>
                  <a:lnTo>
                    <a:pt x="6284341" y="1021622"/>
                  </a:lnTo>
                </a:path>
                <a:path w="7571105" h="3030854">
                  <a:moveTo>
                    <a:pt x="6556923" y="1021622"/>
                  </a:moveTo>
                  <a:lnTo>
                    <a:pt x="6556923" y="695655"/>
                  </a:lnTo>
                </a:path>
                <a:path w="7571105" h="3030854">
                  <a:moveTo>
                    <a:pt x="6556923" y="695655"/>
                  </a:moveTo>
                  <a:lnTo>
                    <a:pt x="6556923" y="0"/>
                  </a:lnTo>
                </a:path>
                <a:path w="7571105" h="3030854">
                  <a:moveTo>
                    <a:pt x="2956120" y="221740"/>
                  </a:moveTo>
                  <a:lnTo>
                    <a:pt x="2956120" y="178261"/>
                  </a:lnTo>
                </a:path>
                <a:path w="7571105" h="3030854">
                  <a:moveTo>
                    <a:pt x="4899626" y="2304236"/>
                  </a:moveTo>
                  <a:lnTo>
                    <a:pt x="4899626" y="2508585"/>
                  </a:lnTo>
                </a:path>
                <a:path w="7571105" h="3030854">
                  <a:moveTo>
                    <a:pt x="2980652" y="2499889"/>
                  </a:moveTo>
                  <a:lnTo>
                    <a:pt x="7570926" y="2499889"/>
                  </a:lnTo>
                </a:path>
                <a:path w="7571105" h="3030854">
                  <a:moveTo>
                    <a:pt x="6284341" y="1239014"/>
                  </a:moveTo>
                  <a:lnTo>
                    <a:pt x="6317521" y="1208655"/>
                  </a:lnTo>
                  <a:lnTo>
                    <a:pt x="6354950" y="1183128"/>
                  </a:lnTo>
                  <a:lnTo>
                    <a:pt x="6395891" y="1162516"/>
                  </a:lnTo>
                  <a:lnTo>
                    <a:pt x="6439605" y="1146904"/>
                  </a:lnTo>
                  <a:lnTo>
                    <a:pt x="6485357" y="1136376"/>
                  </a:lnTo>
                  <a:lnTo>
                    <a:pt x="6532409" y="1131016"/>
                  </a:lnTo>
                  <a:lnTo>
                    <a:pt x="6580023" y="1130907"/>
                  </a:lnTo>
                  <a:lnTo>
                    <a:pt x="6627462" y="1136133"/>
                  </a:lnTo>
                  <a:lnTo>
                    <a:pt x="6673989" y="1146780"/>
                  </a:lnTo>
                  <a:lnTo>
                    <a:pt x="6718867" y="1162929"/>
                  </a:lnTo>
                  <a:lnTo>
                    <a:pt x="6761359" y="1184666"/>
                  </a:lnTo>
                  <a:lnTo>
                    <a:pt x="6797817" y="1209911"/>
                  </a:lnTo>
                  <a:lnTo>
                    <a:pt x="6814299" y="1224004"/>
                  </a:lnTo>
                  <a:lnTo>
                    <a:pt x="6829504" y="1239014"/>
                  </a:lnTo>
                </a:path>
                <a:path w="7571105" h="3030854">
                  <a:moveTo>
                    <a:pt x="6556923" y="1565103"/>
                  </a:moveTo>
                  <a:lnTo>
                    <a:pt x="6556923" y="1130318"/>
                  </a:lnTo>
                </a:path>
                <a:path w="7571105" h="3030854">
                  <a:moveTo>
                    <a:pt x="6556923" y="1565103"/>
                  </a:moveTo>
                  <a:lnTo>
                    <a:pt x="6556923" y="2504237"/>
                  </a:lnTo>
                </a:path>
                <a:path w="7571105" h="3030854">
                  <a:moveTo>
                    <a:pt x="5421772" y="3030326"/>
                  </a:moveTo>
                  <a:lnTo>
                    <a:pt x="5814289" y="3030326"/>
                  </a:lnTo>
                </a:path>
                <a:path w="7571105" h="3030854">
                  <a:moveTo>
                    <a:pt x="5618030" y="2508585"/>
                  </a:moveTo>
                  <a:lnTo>
                    <a:pt x="5618030" y="3030326"/>
                  </a:lnTo>
                </a:path>
                <a:path w="7571105" h="3030854">
                  <a:moveTo>
                    <a:pt x="143108" y="1656407"/>
                  </a:moveTo>
                  <a:lnTo>
                    <a:pt x="2446422" y="1656407"/>
                  </a:lnTo>
                </a:path>
                <a:path w="7571105" h="3030854">
                  <a:moveTo>
                    <a:pt x="143108" y="1466189"/>
                  </a:moveTo>
                  <a:lnTo>
                    <a:pt x="198804" y="1457222"/>
                  </a:lnTo>
                  <a:lnTo>
                    <a:pt x="244292" y="1432765"/>
                  </a:lnTo>
                  <a:lnTo>
                    <a:pt x="274965" y="1396488"/>
                  </a:lnTo>
                  <a:lnTo>
                    <a:pt x="286213" y="1352058"/>
                  </a:lnTo>
                  <a:lnTo>
                    <a:pt x="274969" y="1307629"/>
                  </a:lnTo>
                  <a:lnTo>
                    <a:pt x="244304" y="1271351"/>
                  </a:lnTo>
                  <a:lnTo>
                    <a:pt x="198817" y="1246895"/>
                  </a:lnTo>
                  <a:lnTo>
                    <a:pt x="143108" y="1237927"/>
                  </a:lnTo>
                  <a:lnTo>
                    <a:pt x="87399" y="1246895"/>
                  </a:lnTo>
                  <a:lnTo>
                    <a:pt x="41910" y="1271351"/>
                  </a:lnTo>
                  <a:lnTo>
                    <a:pt x="11244" y="1307629"/>
                  </a:lnTo>
                  <a:lnTo>
                    <a:pt x="0" y="1352058"/>
                  </a:lnTo>
                  <a:lnTo>
                    <a:pt x="11244" y="1396488"/>
                  </a:lnTo>
                  <a:lnTo>
                    <a:pt x="41910" y="1432765"/>
                  </a:lnTo>
                  <a:lnTo>
                    <a:pt x="87399" y="1457222"/>
                  </a:lnTo>
                  <a:lnTo>
                    <a:pt x="143108" y="1466189"/>
                  </a:lnTo>
                </a:path>
                <a:path w="7571105" h="3030854">
                  <a:moveTo>
                    <a:pt x="143108" y="1466189"/>
                  </a:moveTo>
                  <a:lnTo>
                    <a:pt x="143108" y="1656407"/>
                  </a:lnTo>
                </a:path>
                <a:path w="7571105" h="3030854">
                  <a:moveTo>
                    <a:pt x="143108" y="1047709"/>
                  </a:moveTo>
                  <a:lnTo>
                    <a:pt x="810933" y="1047709"/>
                  </a:lnTo>
                </a:path>
                <a:path w="7571105" h="3030854">
                  <a:moveTo>
                    <a:pt x="143108" y="1237927"/>
                  </a:moveTo>
                  <a:lnTo>
                    <a:pt x="143108" y="1047709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6217" y="2910906"/>
              <a:ext cx="235659" cy="10822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69900" y="2486755"/>
              <a:ext cx="533400" cy="782955"/>
            </a:xfrm>
            <a:custGeom>
              <a:avLst/>
              <a:gdLst/>
              <a:ahLst/>
              <a:cxnLst/>
              <a:rect l="l" t="t" r="r" b="b"/>
              <a:pathLst>
                <a:path w="533400" h="782954">
                  <a:moveTo>
                    <a:pt x="0" y="556524"/>
                  </a:moveTo>
                  <a:lnTo>
                    <a:pt x="0" y="782611"/>
                  </a:lnTo>
                </a:path>
                <a:path w="533400" h="782954">
                  <a:moveTo>
                    <a:pt x="497431" y="0"/>
                  </a:moveTo>
                  <a:lnTo>
                    <a:pt x="519843" y="782611"/>
                  </a:lnTo>
                </a:path>
                <a:path w="533400" h="782954">
                  <a:moveTo>
                    <a:pt x="0" y="556524"/>
                  </a:moveTo>
                  <a:lnTo>
                    <a:pt x="532866" y="556524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174191" y="4082413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35435" y="0"/>
                  </a:moveTo>
                  <a:lnTo>
                    <a:pt x="21593" y="2221"/>
                  </a:lnTo>
                  <a:lnTo>
                    <a:pt x="10335" y="8278"/>
                  </a:lnTo>
                  <a:lnTo>
                    <a:pt x="2768" y="17262"/>
                  </a:lnTo>
                  <a:lnTo>
                    <a:pt x="0" y="28261"/>
                  </a:lnTo>
                  <a:lnTo>
                    <a:pt x="2768" y="39259"/>
                  </a:lnTo>
                  <a:lnTo>
                    <a:pt x="10335" y="48243"/>
                  </a:lnTo>
                  <a:lnTo>
                    <a:pt x="21593" y="54300"/>
                  </a:lnTo>
                  <a:lnTo>
                    <a:pt x="35435" y="56522"/>
                  </a:lnTo>
                  <a:lnTo>
                    <a:pt x="49149" y="54300"/>
                  </a:lnTo>
                  <a:lnTo>
                    <a:pt x="60422" y="48243"/>
                  </a:lnTo>
                  <a:lnTo>
                    <a:pt x="68060" y="39259"/>
                  </a:lnTo>
                  <a:lnTo>
                    <a:pt x="70871" y="28261"/>
                  </a:lnTo>
                  <a:lnTo>
                    <a:pt x="68060" y="17262"/>
                  </a:lnTo>
                  <a:lnTo>
                    <a:pt x="60422" y="8278"/>
                  </a:lnTo>
                  <a:lnTo>
                    <a:pt x="49149" y="2221"/>
                  </a:lnTo>
                  <a:lnTo>
                    <a:pt x="3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74191" y="4082414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70871" y="28260"/>
                  </a:moveTo>
                  <a:lnTo>
                    <a:pt x="68060" y="17262"/>
                  </a:lnTo>
                  <a:lnTo>
                    <a:pt x="60422" y="8279"/>
                  </a:lnTo>
                  <a:lnTo>
                    <a:pt x="49149" y="2221"/>
                  </a:lnTo>
                  <a:lnTo>
                    <a:pt x="35435" y="0"/>
                  </a:lnTo>
                  <a:lnTo>
                    <a:pt x="21593" y="2221"/>
                  </a:lnTo>
                  <a:lnTo>
                    <a:pt x="10335" y="8279"/>
                  </a:lnTo>
                  <a:lnTo>
                    <a:pt x="2768" y="17262"/>
                  </a:lnTo>
                  <a:lnTo>
                    <a:pt x="0" y="28260"/>
                  </a:lnTo>
                  <a:lnTo>
                    <a:pt x="2768" y="39259"/>
                  </a:lnTo>
                  <a:lnTo>
                    <a:pt x="10335" y="48242"/>
                  </a:lnTo>
                  <a:lnTo>
                    <a:pt x="21593" y="54300"/>
                  </a:lnTo>
                  <a:lnTo>
                    <a:pt x="35435" y="56521"/>
                  </a:lnTo>
                  <a:lnTo>
                    <a:pt x="49149" y="54300"/>
                  </a:lnTo>
                  <a:lnTo>
                    <a:pt x="60422" y="48242"/>
                  </a:lnTo>
                  <a:lnTo>
                    <a:pt x="68060" y="39259"/>
                  </a:lnTo>
                  <a:lnTo>
                    <a:pt x="70871" y="28260"/>
                  </a:lnTo>
                  <a:close/>
                </a:path>
              </a:pathLst>
            </a:custGeom>
            <a:ln w="6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53702" y="3015018"/>
              <a:ext cx="71120" cy="56515"/>
            </a:xfrm>
            <a:custGeom>
              <a:avLst/>
              <a:gdLst/>
              <a:ahLst/>
              <a:cxnLst/>
              <a:rect l="l" t="t" r="r" b="b"/>
              <a:pathLst>
                <a:path w="71120" h="56514">
                  <a:moveTo>
                    <a:pt x="35435" y="0"/>
                  </a:moveTo>
                  <a:lnTo>
                    <a:pt x="21593" y="2221"/>
                  </a:lnTo>
                  <a:lnTo>
                    <a:pt x="10335" y="8278"/>
                  </a:lnTo>
                  <a:lnTo>
                    <a:pt x="2768" y="17262"/>
                  </a:lnTo>
                  <a:lnTo>
                    <a:pt x="0" y="28261"/>
                  </a:lnTo>
                  <a:lnTo>
                    <a:pt x="2768" y="39259"/>
                  </a:lnTo>
                  <a:lnTo>
                    <a:pt x="10335" y="48242"/>
                  </a:lnTo>
                  <a:lnTo>
                    <a:pt x="21593" y="54299"/>
                  </a:lnTo>
                  <a:lnTo>
                    <a:pt x="35435" y="56521"/>
                  </a:lnTo>
                  <a:lnTo>
                    <a:pt x="49277" y="54299"/>
                  </a:lnTo>
                  <a:lnTo>
                    <a:pt x="60535" y="48242"/>
                  </a:lnTo>
                  <a:lnTo>
                    <a:pt x="68102" y="39259"/>
                  </a:lnTo>
                  <a:lnTo>
                    <a:pt x="70871" y="28261"/>
                  </a:lnTo>
                  <a:lnTo>
                    <a:pt x="68102" y="17262"/>
                  </a:lnTo>
                  <a:lnTo>
                    <a:pt x="60535" y="8278"/>
                  </a:lnTo>
                  <a:lnTo>
                    <a:pt x="49277" y="2221"/>
                  </a:lnTo>
                  <a:lnTo>
                    <a:pt x="3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53702" y="2573712"/>
              <a:ext cx="1957705" cy="691515"/>
            </a:xfrm>
            <a:custGeom>
              <a:avLst/>
              <a:gdLst/>
              <a:ahLst/>
              <a:cxnLst/>
              <a:rect l="l" t="t" r="r" b="b"/>
              <a:pathLst>
                <a:path w="1957704" h="691514">
                  <a:moveTo>
                    <a:pt x="70871" y="469567"/>
                  </a:moveTo>
                  <a:lnTo>
                    <a:pt x="68102" y="458568"/>
                  </a:lnTo>
                  <a:lnTo>
                    <a:pt x="60535" y="449585"/>
                  </a:lnTo>
                  <a:lnTo>
                    <a:pt x="49277" y="443527"/>
                  </a:lnTo>
                  <a:lnTo>
                    <a:pt x="35435" y="441306"/>
                  </a:lnTo>
                  <a:lnTo>
                    <a:pt x="21593" y="443527"/>
                  </a:lnTo>
                  <a:lnTo>
                    <a:pt x="10335" y="449585"/>
                  </a:lnTo>
                  <a:lnTo>
                    <a:pt x="2768" y="458568"/>
                  </a:lnTo>
                  <a:lnTo>
                    <a:pt x="0" y="469567"/>
                  </a:lnTo>
                  <a:lnTo>
                    <a:pt x="2768" y="480565"/>
                  </a:lnTo>
                  <a:lnTo>
                    <a:pt x="10335" y="489549"/>
                  </a:lnTo>
                  <a:lnTo>
                    <a:pt x="21593" y="495606"/>
                  </a:lnTo>
                  <a:lnTo>
                    <a:pt x="35435" y="497828"/>
                  </a:lnTo>
                  <a:lnTo>
                    <a:pt x="49277" y="495606"/>
                  </a:lnTo>
                  <a:lnTo>
                    <a:pt x="60535" y="489549"/>
                  </a:lnTo>
                  <a:lnTo>
                    <a:pt x="68102" y="480565"/>
                  </a:lnTo>
                  <a:lnTo>
                    <a:pt x="70871" y="469567"/>
                  </a:lnTo>
                  <a:close/>
                </a:path>
                <a:path w="1957704" h="691514">
                  <a:moveTo>
                    <a:pt x="1957135" y="691307"/>
                  </a:moveTo>
                  <a:lnTo>
                    <a:pt x="1957135" y="0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76917" y="2632407"/>
              <a:ext cx="71120" cy="56515"/>
            </a:xfrm>
            <a:custGeom>
              <a:avLst/>
              <a:gdLst/>
              <a:ahLst/>
              <a:cxnLst/>
              <a:rect l="l" t="t" r="r" b="b"/>
              <a:pathLst>
                <a:path w="71120" h="56514">
                  <a:moveTo>
                    <a:pt x="35435" y="0"/>
                  </a:moveTo>
                  <a:lnTo>
                    <a:pt x="21593" y="2221"/>
                  </a:lnTo>
                  <a:lnTo>
                    <a:pt x="10335" y="8278"/>
                  </a:lnTo>
                  <a:lnTo>
                    <a:pt x="2768" y="17262"/>
                  </a:lnTo>
                  <a:lnTo>
                    <a:pt x="0" y="28261"/>
                  </a:lnTo>
                  <a:lnTo>
                    <a:pt x="2768" y="39259"/>
                  </a:lnTo>
                  <a:lnTo>
                    <a:pt x="10335" y="48242"/>
                  </a:lnTo>
                  <a:lnTo>
                    <a:pt x="21593" y="54299"/>
                  </a:lnTo>
                  <a:lnTo>
                    <a:pt x="35435" y="56521"/>
                  </a:lnTo>
                  <a:lnTo>
                    <a:pt x="49149" y="54299"/>
                  </a:lnTo>
                  <a:lnTo>
                    <a:pt x="60422" y="48242"/>
                  </a:lnTo>
                  <a:lnTo>
                    <a:pt x="68060" y="39259"/>
                  </a:lnTo>
                  <a:lnTo>
                    <a:pt x="70871" y="28261"/>
                  </a:lnTo>
                  <a:lnTo>
                    <a:pt x="68060" y="17262"/>
                  </a:lnTo>
                  <a:lnTo>
                    <a:pt x="60422" y="8278"/>
                  </a:lnTo>
                  <a:lnTo>
                    <a:pt x="49149" y="2221"/>
                  </a:lnTo>
                  <a:lnTo>
                    <a:pt x="3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176916" y="2632408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70871" y="28260"/>
                  </a:moveTo>
                  <a:lnTo>
                    <a:pt x="68060" y="17262"/>
                  </a:lnTo>
                  <a:lnTo>
                    <a:pt x="60422" y="8279"/>
                  </a:lnTo>
                  <a:lnTo>
                    <a:pt x="49149" y="2221"/>
                  </a:lnTo>
                  <a:lnTo>
                    <a:pt x="35435" y="0"/>
                  </a:lnTo>
                  <a:lnTo>
                    <a:pt x="21593" y="2221"/>
                  </a:lnTo>
                  <a:lnTo>
                    <a:pt x="10335" y="8279"/>
                  </a:lnTo>
                  <a:lnTo>
                    <a:pt x="2768" y="17262"/>
                  </a:lnTo>
                  <a:lnTo>
                    <a:pt x="0" y="28260"/>
                  </a:lnTo>
                  <a:lnTo>
                    <a:pt x="2768" y="39259"/>
                  </a:lnTo>
                  <a:lnTo>
                    <a:pt x="10335" y="48242"/>
                  </a:lnTo>
                  <a:lnTo>
                    <a:pt x="21593" y="54300"/>
                  </a:lnTo>
                  <a:lnTo>
                    <a:pt x="35435" y="56521"/>
                  </a:lnTo>
                  <a:lnTo>
                    <a:pt x="49149" y="54300"/>
                  </a:lnTo>
                  <a:lnTo>
                    <a:pt x="60422" y="48242"/>
                  </a:lnTo>
                  <a:lnTo>
                    <a:pt x="68060" y="39259"/>
                  </a:lnTo>
                  <a:lnTo>
                    <a:pt x="70871" y="28260"/>
                  </a:lnTo>
                  <a:close/>
                </a:path>
              </a:pathLst>
            </a:custGeom>
            <a:ln w="6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71466" y="1595567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35435" y="0"/>
                  </a:moveTo>
                  <a:lnTo>
                    <a:pt x="21593" y="2207"/>
                  </a:lnTo>
                  <a:lnTo>
                    <a:pt x="10335" y="8242"/>
                  </a:lnTo>
                  <a:lnTo>
                    <a:pt x="2768" y="17221"/>
                  </a:lnTo>
                  <a:lnTo>
                    <a:pt x="0" y="28261"/>
                  </a:lnTo>
                  <a:lnTo>
                    <a:pt x="2768" y="39198"/>
                  </a:lnTo>
                  <a:lnTo>
                    <a:pt x="10335" y="48188"/>
                  </a:lnTo>
                  <a:lnTo>
                    <a:pt x="21593" y="54280"/>
                  </a:lnTo>
                  <a:lnTo>
                    <a:pt x="35435" y="56522"/>
                  </a:lnTo>
                  <a:lnTo>
                    <a:pt x="49149" y="54280"/>
                  </a:lnTo>
                  <a:lnTo>
                    <a:pt x="60421" y="48188"/>
                  </a:lnTo>
                  <a:lnTo>
                    <a:pt x="68059" y="39198"/>
                  </a:lnTo>
                  <a:lnTo>
                    <a:pt x="70871" y="28261"/>
                  </a:lnTo>
                  <a:lnTo>
                    <a:pt x="68059" y="17221"/>
                  </a:lnTo>
                  <a:lnTo>
                    <a:pt x="60421" y="8242"/>
                  </a:lnTo>
                  <a:lnTo>
                    <a:pt x="49149" y="2207"/>
                  </a:lnTo>
                  <a:lnTo>
                    <a:pt x="3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71465" y="1595568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70871" y="28260"/>
                  </a:moveTo>
                  <a:lnTo>
                    <a:pt x="68060" y="17221"/>
                  </a:lnTo>
                  <a:lnTo>
                    <a:pt x="60422" y="8242"/>
                  </a:lnTo>
                  <a:lnTo>
                    <a:pt x="49149" y="2207"/>
                  </a:lnTo>
                  <a:lnTo>
                    <a:pt x="35435" y="0"/>
                  </a:lnTo>
                  <a:lnTo>
                    <a:pt x="21593" y="2207"/>
                  </a:lnTo>
                  <a:lnTo>
                    <a:pt x="10335" y="8242"/>
                  </a:lnTo>
                  <a:lnTo>
                    <a:pt x="2768" y="17221"/>
                  </a:lnTo>
                  <a:lnTo>
                    <a:pt x="0" y="28260"/>
                  </a:lnTo>
                  <a:lnTo>
                    <a:pt x="2768" y="39198"/>
                  </a:lnTo>
                  <a:lnTo>
                    <a:pt x="10335" y="48188"/>
                  </a:lnTo>
                  <a:lnTo>
                    <a:pt x="21593" y="54280"/>
                  </a:lnTo>
                  <a:lnTo>
                    <a:pt x="35435" y="56521"/>
                  </a:lnTo>
                  <a:lnTo>
                    <a:pt x="49149" y="54280"/>
                  </a:lnTo>
                  <a:lnTo>
                    <a:pt x="60422" y="48188"/>
                  </a:lnTo>
                  <a:lnTo>
                    <a:pt x="68060" y="39198"/>
                  </a:lnTo>
                  <a:lnTo>
                    <a:pt x="70871" y="28260"/>
                  </a:lnTo>
                  <a:close/>
                </a:path>
              </a:pathLst>
            </a:custGeom>
            <a:ln w="6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9636" y="4074799"/>
              <a:ext cx="99210" cy="8044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7863822" y="474763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0839" y="0"/>
                </a:lnTo>
              </a:path>
            </a:pathLst>
          </a:custGeom>
          <a:ln w="57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798403" y="469546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1678" y="0"/>
                </a:lnTo>
              </a:path>
            </a:pathLst>
          </a:custGeom>
          <a:ln w="57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045588" y="2850870"/>
            <a:ext cx="227965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125">
                <a:latin typeface="Calibri"/>
                <a:cs typeface="Calibri"/>
              </a:rPr>
              <a:t>AC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555040" y="2249858"/>
            <a:ext cx="654685" cy="778510"/>
          </a:xfrm>
          <a:prstGeom prst="rect">
            <a:avLst/>
          </a:prstGeom>
          <a:ln w="68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85"/>
              </a:lnSpc>
            </a:pPr>
            <a:r>
              <a:rPr dirty="0" sz="1150" spc="114">
                <a:latin typeface="Calibri"/>
                <a:cs typeface="Calibri"/>
              </a:rPr>
              <a:t>L</a:t>
            </a:r>
            <a:endParaRPr sz="1150">
              <a:latin typeface="Calibri"/>
              <a:cs typeface="Calibri"/>
            </a:endParaRPr>
          </a:p>
          <a:p>
            <a:pPr algn="just" marL="271145" marR="259079" indent="-5080">
              <a:lnSpc>
                <a:spcPts val="1370"/>
              </a:lnSpc>
              <a:spcBef>
                <a:spcPts val="45"/>
              </a:spcBef>
            </a:pPr>
            <a:r>
              <a:rPr dirty="0" sz="1150" spc="130">
                <a:latin typeface="Calibri"/>
                <a:cs typeface="Calibri"/>
              </a:rPr>
              <a:t>O </a:t>
            </a:r>
            <a:r>
              <a:rPr dirty="0" sz="1150" spc="105">
                <a:latin typeface="Calibri"/>
                <a:cs typeface="Calibri"/>
              </a:rPr>
              <a:t>A </a:t>
            </a:r>
            <a:r>
              <a:rPr dirty="0" sz="1150" spc="114">
                <a:latin typeface="Calibri"/>
                <a:cs typeface="Calibri"/>
              </a:rPr>
              <a:t>D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118334" y="1061790"/>
            <a:ext cx="6789420" cy="3371850"/>
            <a:chOff x="3118334" y="1061790"/>
            <a:chExt cx="6789420" cy="3371850"/>
          </a:xfrm>
        </p:grpSpPr>
        <p:sp>
          <p:nvSpPr>
            <p:cNvPr id="22" name="object 22" descr=""/>
            <p:cNvSpPr/>
            <p:nvPr/>
          </p:nvSpPr>
          <p:spPr>
            <a:xfrm>
              <a:off x="8835425" y="1584697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35435" y="0"/>
                  </a:moveTo>
                  <a:lnTo>
                    <a:pt x="21593" y="2208"/>
                  </a:lnTo>
                  <a:lnTo>
                    <a:pt x="10335" y="8243"/>
                  </a:lnTo>
                  <a:lnTo>
                    <a:pt x="2768" y="17222"/>
                  </a:lnTo>
                  <a:lnTo>
                    <a:pt x="0" y="28261"/>
                  </a:lnTo>
                  <a:lnTo>
                    <a:pt x="2768" y="39199"/>
                  </a:lnTo>
                  <a:lnTo>
                    <a:pt x="10335" y="48189"/>
                  </a:lnTo>
                  <a:lnTo>
                    <a:pt x="21593" y="54280"/>
                  </a:lnTo>
                  <a:lnTo>
                    <a:pt x="35435" y="56522"/>
                  </a:lnTo>
                  <a:lnTo>
                    <a:pt x="49277" y="54280"/>
                  </a:lnTo>
                  <a:lnTo>
                    <a:pt x="60535" y="48189"/>
                  </a:lnTo>
                  <a:lnTo>
                    <a:pt x="68102" y="39199"/>
                  </a:lnTo>
                  <a:lnTo>
                    <a:pt x="70871" y="28261"/>
                  </a:lnTo>
                  <a:lnTo>
                    <a:pt x="68102" y="17222"/>
                  </a:lnTo>
                  <a:lnTo>
                    <a:pt x="60535" y="8243"/>
                  </a:lnTo>
                  <a:lnTo>
                    <a:pt x="49277" y="2208"/>
                  </a:lnTo>
                  <a:lnTo>
                    <a:pt x="3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835424" y="1584698"/>
              <a:ext cx="1068705" cy="2528570"/>
            </a:xfrm>
            <a:custGeom>
              <a:avLst/>
              <a:gdLst/>
              <a:ahLst/>
              <a:cxnLst/>
              <a:rect l="l" t="t" r="r" b="b"/>
              <a:pathLst>
                <a:path w="1068704" h="2528570">
                  <a:moveTo>
                    <a:pt x="70871" y="28260"/>
                  </a:moveTo>
                  <a:lnTo>
                    <a:pt x="68102" y="17221"/>
                  </a:lnTo>
                  <a:lnTo>
                    <a:pt x="60535" y="8242"/>
                  </a:lnTo>
                  <a:lnTo>
                    <a:pt x="49277" y="2207"/>
                  </a:lnTo>
                  <a:lnTo>
                    <a:pt x="35435" y="0"/>
                  </a:lnTo>
                  <a:lnTo>
                    <a:pt x="21593" y="2207"/>
                  </a:lnTo>
                  <a:lnTo>
                    <a:pt x="10335" y="8242"/>
                  </a:lnTo>
                  <a:lnTo>
                    <a:pt x="2768" y="17221"/>
                  </a:lnTo>
                  <a:lnTo>
                    <a:pt x="0" y="28260"/>
                  </a:lnTo>
                  <a:lnTo>
                    <a:pt x="2768" y="39198"/>
                  </a:lnTo>
                  <a:lnTo>
                    <a:pt x="10335" y="48188"/>
                  </a:lnTo>
                  <a:lnTo>
                    <a:pt x="21593" y="54280"/>
                  </a:lnTo>
                  <a:lnTo>
                    <a:pt x="35435" y="56521"/>
                  </a:lnTo>
                  <a:lnTo>
                    <a:pt x="49277" y="54280"/>
                  </a:lnTo>
                  <a:lnTo>
                    <a:pt x="60535" y="48188"/>
                  </a:lnTo>
                  <a:lnTo>
                    <a:pt x="68102" y="39198"/>
                  </a:lnTo>
                  <a:lnTo>
                    <a:pt x="70871" y="28260"/>
                  </a:lnTo>
                  <a:close/>
                </a:path>
                <a:path w="1068704" h="2528570">
                  <a:moveTo>
                    <a:pt x="1046713" y="28260"/>
                  </a:moveTo>
                  <a:lnTo>
                    <a:pt x="1046713" y="636959"/>
                  </a:lnTo>
                </a:path>
                <a:path w="1068704" h="2528570">
                  <a:moveTo>
                    <a:pt x="1068519" y="1419450"/>
                  </a:moveTo>
                  <a:lnTo>
                    <a:pt x="1068519" y="2528488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6706" y="4061756"/>
              <a:ext cx="99210" cy="8044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122144" y="2399870"/>
              <a:ext cx="4034790" cy="1565275"/>
            </a:xfrm>
            <a:custGeom>
              <a:avLst/>
              <a:gdLst/>
              <a:ahLst/>
              <a:cxnLst/>
              <a:rect l="l" t="t" r="r" b="b"/>
              <a:pathLst>
                <a:path w="4034790" h="1565275">
                  <a:moveTo>
                    <a:pt x="0" y="86884"/>
                  </a:moveTo>
                  <a:lnTo>
                    <a:pt x="6865" y="54103"/>
                  </a:lnTo>
                  <a:lnTo>
                    <a:pt x="28848" y="26829"/>
                  </a:lnTo>
                  <a:lnTo>
                    <a:pt x="62574" y="7862"/>
                  </a:lnTo>
                  <a:lnTo>
                    <a:pt x="104671" y="0"/>
                  </a:lnTo>
                  <a:lnTo>
                    <a:pt x="147449" y="5257"/>
                  </a:lnTo>
                  <a:lnTo>
                    <a:pt x="183038" y="22098"/>
                  </a:lnTo>
                  <a:lnTo>
                    <a:pt x="207792" y="47938"/>
                  </a:lnTo>
                  <a:lnTo>
                    <a:pt x="218065" y="80193"/>
                  </a:lnTo>
                  <a:lnTo>
                    <a:pt x="218186" y="82439"/>
                  </a:lnTo>
                  <a:lnTo>
                    <a:pt x="218186" y="84662"/>
                  </a:lnTo>
                  <a:lnTo>
                    <a:pt x="218065" y="86884"/>
                  </a:lnTo>
                  <a:lnTo>
                    <a:pt x="224930" y="54103"/>
                  </a:lnTo>
                  <a:lnTo>
                    <a:pt x="246913" y="26829"/>
                  </a:lnTo>
                  <a:lnTo>
                    <a:pt x="280639" y="7862"/>
                  </a:lnTo>
                  <a:lnTo>
                    <a:pt x="322736" y="0"/>
                  </a:lnTo>
                  <a:lnTo>
                    <a:pt x="365514" y="5257"/>
                  </a:lnTo>
                  <a:lnTo>
                    <a:pt x="401103" y="22098"/>
                  </a:lnTo>
                  <a:lnTo>
                    <a:pt x="425857" y="47938"/>
                  </a:lnTo>
                  <a:lnTo>
                    <a:pt x="436130" y="80193"/>
                  </a:lnTo>
                  <a:lnTo>
                    <a:pt x="436251" y="82439"/>
                  </a:lnTo>
                  <a:lnTo>
                    <a:pt x="436251" y="84662"/>
                  </a:lnTo>
                  <a:lnTo>
                    <a:pt x="436130" y="86884"/>
                  </a:lnTo>
                  <a:lnTo>
                    <a:pt x="442996" y="54103"/>
                  </a:lnTo>
                  <a:lnTo>
                    <a:pt x="464978" y="26829"/>
                  </a:lnTo>
                  <a:lnTo>
                    <a:pt x="498705" y="7862"/>
                  </a:lnTo>
                  <a:lnTo>
                    <a:pt x="540801" y="0"/>
                  </a:lnTo>
                  <a:lnTo>
                    <a:pt x="583580" y="5257"/>
                  </a:lnTo>
                  <a:lnTo>
                    <a:pt x="619169" y="22098"/>
                  </a:lnTo>
                  <a:lnTo>
                    <a:pt x="643922" y="47938"/>
                  </a:lnTo>
                  <a:lnTo>
                    <a:pt x="654195" y="80193"/>
                  </a:lnTo>
                  <a:lnTo>
                    <a:pt x="654316" y="82439"/>
                  </a:lnTo>
                  <a:lnTo>
                    <a:pt x="654316" y="84662"/>
                  </a:lnTo>
                  <a:lnTo>
                    <a:pt x="654195" y="86884"/>
                  </a:lnTo>
                  <a:lnTo>
                    <a:pt x="661061" y="54103"/>
                  </a:lnTo>
                  <a:lnTo>
                    <a:pt x="683044" y="26829"/>
                  </a:lnTo>
                  <a:lnTo>
                    <a:pt x="716770" y="7862"/>
                  </a:lnTo>
                  <a:lnTo>
                    <a:pt x="758867" y="0"/>
                  </a:lnTo>
                  <a:lnTo>
                    <a:pt x="801645" y="5257"/>
                  </a:lnTo>
                  <a:lnTo>
                    <a:pt x="837234" y="22098"/>
                  </a:lnTo>
                  <a:lnTo>
                    <a:pt x="861988" y="47938"/>
                  </a:lnTo>
                  <a:lnTo>
                    <a:pt x="872261" y="80193"/>
                  </a:lnTo>
                  <a:lnTo>
                    <a:pt x="872382" y="82439"/>
                  </a:lnTo>
                  <a:lnTo>
                    <a:pt x="872382" y="84662"/>
                  </a:lnTo>
                  <a:lnTo>
                    <a:pt x="872261" y="86884"/>
                  </a:lnTo>
                </a:path>
                <a:path w="4034790" h="1565275">
                  <a:moveTo>
                    <a:pt x="0" y="86884"/>
                  </a:moveTo>
                  <a:lnTo>
                    <a:pt x="0" y="260798"/>
                  </a:lnTo>
                </a:path>
                <a:path w="4034790" h="1565275">
                  <a:moveTo>
                    <a:pt x="872261" y="86884"/>
                  </a:moveTo>
                  <a:lnTo>
                    <a:pt x="872261" y="260798"/>
                  </a:lnTo>
                </a:path>
                <a:path w="4034790" h="1565275">
                  <a:moveTo>
                    <a:pt x="872261" y="260798"/>
                  </a:moveTo>
                  <a:lnTo>
                    <a:pt x="4034177" y="260798"/>
                  </a:lnTo>
                </a:path>
                <a:path w="4034790" h="1565275">
                  <a:moveTo>
                    <a:pt x="2167599" y="1347759"/>
                  </a:moveTo>
                  <a:lnTo>
                    <a:pt x="2167599" y="1217323"/>
                  </a:lnTo>
                  <a:lnTo>
                    <a:pt x="1970128" y="1217323"/>
                  </a:lnTo>
                </a:path>
                <a:path w="4034790" h="1565275">
                  <a:moveTo>
                    <a:pt x="2133677" y="1217323"/>
                  </a:moveTo>
                  <a:lnTo>
                    <a:pt x="1970128" y="1217323"/>
                  </a:lnTo>
                </a:path>
                <a:path w="4034790" h="1565275">
                  <a:moveTo>
                    <a:pt x="1513494" y="1347759"/>
                  </a:moveTo>
                  <a:lnTo>
                    <a:pt x="1929181" y="1347759"/>
                  </a:lnTo>
                  <a:lnTo>
                    <a:pt x="1929181" y="1086888"/>
                  </a:lnTo>
                </a:path>
                <a:path w="4034790" h="1565275">
                  <a:moveTo>
                    <a:pt x="1970128" y="1086888"/>
                  </a:moveTo>
                  <a:lnTo>
                    <a:pt x="2167599" y="1086888"/>
                  </a:lnTo>
                  <a:lnTo>
                    <a:pt x="2167599" y="869496"/>
                  </a:lnTo>
                </a:path>
                <a:path w="4034790" h="1565275">
                  <a:moveTo>
                    <a:pt x="1970128" y="1347759"/>
                  </a:moveTo>
                  <a:lnTo>
                    <a:pt x="2167599" y="1347759"/>
                  </a:lnTo>
                  <a:lnTo>
                    <a:pt x="2167599" y="1565151"/>
                  </a:lnTo>
                </a:path>
                <a:path w="4034790" h="1565275">
                  <a:moveTo>
                    <a:pt x="1970128" y="1047757"/>
                  </a:moveTo>
                  <a:lnTo>
                    <a:pt x="1970128" y="1126019"/>
                  </a:lnTo>
                </a:path>
                <a:path w="4034790" h="1565275">
                  <a:moveTo>
                    <a:pt x="1970128" y="1256454"/>
                  </a:moveTo>
                  <a:lnTo>
                    <a:pt x="1970128" y="1178193"/>
                  </a:lnTo>
                </a:path>
                <a:path w="4034790" h="1565275">
                  <a:moveTo>
                    <a:pt x="1970128" y="1386889"/>
                  </a:moveTo>
                  <a:lnTo>
                    <a:pt x="1970128" y="1308628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3204" y="3579145"/>
              <a:ext cx="93759" cy="7609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613165" y="1791221"/>
              <a:ext cx="654685" cy="695960"/>
            </a:xfrm>
            <a:custGeom>
              <a:avLst/>
              <a:gdLst/>
              <a:ahLst/>
              <a:cxnLst/>
              <a:rect l="l" t="t" r="r" b="b"/>
              <a:pathLst>
                <a:path w="654685" h="695960">
                  <a:moveTo>
                    <a:pt x="654165" y="478262"/>
                  </a:moveTo>
                  <a:lnTo>
                    <a:pt x="654165" y="347827"/>
                  </a:lnTo>
                  <a:lnTo>
                    <a:pt x="456695" y="347827"/>
                  </a:lnTo>
                </a:path>
                <a:path w="654685" h="695960">
                  <a:moveTo>
                    <a:pt x="619941" y="347827"/>
                  </a:moveTo>
                  <a:lnTo>
                    <a:pt x="456695" y="347827"/>
                  </a:lnTo>
                </a:path>
                <a:path w="654685" h="695960">
                  <a:moveTo>
                    <a:pt x="0" y="478262"/>
                  </a:moveTo>
                  <a:lnTo>
                    <a:pt x="415686" y="478262"/>
                  </a:lnTo>
                  <a:lnTo>
                    <a:pt x="415686" y="217392"/>
                  </a:lnTo>
                </a:path>
                <a:path w="654685" h="695960">
                  <a:moveTo>
                    <a:pt x="456695" y="217392"/>
                  </a:moveTo>
                  <a:lnTo>
                    <a:pt x="654165" y="217392"/>
                  </a:lnTo>
                  <a:lnTo>
                    <a:pt x="654165" y="0"/>
                  </a:lnTo>
                </a:path>
                <a:path w="654685" h="695960">
                  <a:moveTo>
                    <a:pt x="456695" y="478262"/>
                  </a:moveTo>
                  <a:lnTo>
                    <a:pt x="654165" y="478262"/>
                  </a:lnTo>
                  <a:lnTo>
                    <a:pt x="654165" y="695534"/>
                  </a:lnTo>
                </a:path>
                <a:path w="654685" h="695960">
                  <a:moveTo>
                    <a:pt x="456695" y="178261"/>
                  </a:moveTo>
                  <a:lnTo>
                    <a:pt x="456695" y="256522"/>
                  </a:lnTo>
                </a:path>
                <a:path w="654685" h="695960">
                  <a:moveTo>
                    <a:pt x="456695" y="386958"/>
                  </a:moveTo>
                  <a:lnTo>
                    <a:pt x="456695" y="308696"/>
                  </a:lnTo>
                </a:path>
                <a:path w="654685" h="695960">
                  <a:moveTo>
                    <a:pt x="456695" y="517393"/>
                  </a:moveTo>
                  <a:lnTo>
                    <a:pt x="456695" y="439132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0792" y="2100999"/>
              <a:ext cx="93759" cy="7609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267331" y="1617307"/>
              <a:ext cx="2597785" cy="956944"/>
            </a:xfrm>
            <a:custGeom>
              <a:avLst/>
              <a:gdLst/>
              <a:ahLst/>
              <a:cxnLst/>
              <a:rect l="l" t="t" r="r" b="b"/>
              <a:pathLst>
                <a:path w="2597784" h="956944">
                  <a:moveTo>
                    <a:pt x="0" y="173913"/>
                  </a:moveTo>
                  <a:lnTo>
                    <a:pt x="0" y="0"/>
                  </a:lnTo>
                </a:path>
                <a:path w="2597784" h="956944">
                  <a:moveTo>
                    <a:pt x="1943506" y="739133"/>
                  </a:moveTo>
                  <a:lnTo>
                    <a:pt x="1943506" y="608698"/>
                  </a:lnTo>
                  <a:lnTo>
                    <a:pt x="2140977" y="608698"/>
                  </a:lnTo>
                </a:path>
                <a:path w="2597784" h="956944">
                  <a:moveTo>
                    <a:pt x="1977730" y="608698"/>
                  </a:moveTo>
                  <a:lnTo>
                    <a:pt x="2141279" y="608698"/>
                  </a:lnTo>
                </a:path>
                <a:path w="2597784" h="956944">
                  <a:moveTo>
                    <a:pt x="2597702" y="739133"/>
                  </a:moveTo>
                  <a:lnTo>
                    <a:pt x="2182167" y="739133"/>
                  </a:lnTo>
                  <a:lnTo>
                    <a:pt x="2182167" y="478262"/>
                  </a:lnTo>
                </a:path>
                <a:path w="2597784" h="956944">
                  <a:moveTo>
                    <a:pt x="2141279" y="478262"/>
                  </a:moveTo>
                  <a:lnTo>
                    <a:pt x="1943506" y="478262"/>
                  </a:lnTo>
                  <a:lnTo>
                    <a:pt x="1943506" y="260870"/>
                  </a:lnTo>
                </a:path>
                <a:path w="2597784" h="956944">
                  <a:moveTo>
                    <a:pt x="2141279" y="739133"/>
                  </a:moveTo>
                  <a:lnTo>
                    <a:pt x="1943506" y="739133"/>
                  </a:lnTo>
                  <a:lnTo>
                    <a:pt x="1943506" y="956404"/>
                  </a:lnTo>
                </a:path>
                <a:path w="2597784" h="956944">
                  <a:moveTo>
                    <a:pt x="2141279" y="439132"/>
                  </a:moveTo>
                  <a:lnTo>
                    <a:pt x="2141279" y="517393"/>
                  </a:lnTo>
                </a:path>
                <a:path w="2597784" h="956944">
                  <a:moveTo>
                    <a:pt x="2141279" y="647828"/>
                  </a:moveTo>
                  <a:lnTo>
                    <a:pt x="2141279" y="569567"/>
                  </a:lnTo>
                </a:path>
                <a:path w="2597784" h="956944">
                  <a:moveTo>
                    <a:pt x="2141279" y="778143"/>
                  </a:moveTo>
                  <a:lnTo>
                    <a:pt x="2141279" y="700002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3618" y="2187956"/>
              <a:ext cx="93759" cy="76098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210838" y="3221540"/>
              <a:ext cx="654685" cy="695960"/>
            </a:xfrm>
            <a:custGeom>
              <a:avLst/>
              <a:gdLst/>
              <a:ahLst/>
              <a:cxnLst/>
              <a:rect l="l" t="t" r="r" b="b"/>
              <a:pathLst>
                <a:path w="654684" h="695960">
                  <a:moveTo>
                    <a:pt x="0" y="478262"/>
                  </a:moveTo>
                  <a:lnTo>
                    <a:pt x="0" y="347827"/>
                  </a:lnTo>
                  <a:lnTo>
                    <a:pt x="197470" y="347827"/>
                  </a:lnTo>
                </a:path>
                <a:path w="654684" h="695960">
                  <a:moveTo>
                    <a:pt x="34224" y="347827"/>
                  </a:moveTo>
                  <a:lnTo>
                    <a:pt x="197773" y="347827"/>
                  </a:lnTo>
                </a:path>
                <a:path w="654684" h="695960">
                  <a:moveTo>
                    <a:pt x="654195" y="478262"/>
                  </a:moveTo>
                  <a:lnTo>
                    <a:pt x="238660" y="478262"/>
                  </a:lnTo>
                  <a:lnTo>
                    <a:pt x="238660" y="217392"/>
                  </a:lnTo>
                </a:path>
                <a:path w="654684" h="695960">
                  <a:moveTo>
                    <a:pt x="197773" y="217392"/>
                  </a:moveTo>
                  <a:lnTo>
                    <a:pt x="0" y="217392"/>
                  </a:lnTo>
                  <a:lnTo>
                    <a:pt x="0" y="0"/>
                  </a:lnTo>
                </a:path>
                <a:path w="654684" h="695960">
                  <a:moveTo>
                    <a:pt x="197773" y="478262"/>
                  </a:moveTo>
                  <a:lnTo>
                    <a:pt x="0" y="478262"/>
                  </a:lnTo>
                  <a:lnTo>
                    <a:pt x="0" y="695655"/>
                  </a:lnTo>
                </a:path>
                <a:path w="654684" h="695960">
                  <a:moveTo>
                    <a:pt x="197773" y="178261"/>
                  </a:moveTo>
                  <a:lnTo>
                    <a:pt x="197773" y="256522"/>
                  </a:lnTo>
                </a:path>
                <a:path w="654684" h="695960">
                  <a:moveTo>
                    <a:pt x="197773" y="386958"/>
                  </a:moveTo>
                  <a:lnTo>
                    <a:pt x="197773" y="308696"/>
                  </a:lnTo>
                </a:path>
                <a:path w="654684" h="695960">
                  <a:moveTo>
                    <a:pt x="197773" y="517393"/>
                  </a:moveTo>
                  <a:lnTo>
                    <a:pt x="197773" y="439132"/>
                  </a:lnTo>
                </a:path>
              </a:pathLst>
            </a:custGeom>
            <a:ln w="6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3618" y="3531319"/>
              <a:ext cx="93759" cy="7609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0536" y="1095445"/>
              <a:ext cx="1308735" cy="3304540"/>
            </a:xfrm>
            <a:custGeom>
              <a:avLst/>
              <a:gdLst/>
              <a:ahLst/>
              <a:cxnLst/>
              <a:rect l="l" t="t" r="r" b="b"/>
              <a:pathLst>
                <a:path w="1308735" h="3304540">
                  <a:moveTo>
                    <a:pt x="0" y="3304361"/>
                  </a:moveTo>
                  <a:lnTo>
                    <a:pt x="1308391" y="3304361"/>
                  </a:lnTo>
                  <a:lnTo>
                    <a:pt x="1308391" y="0"/>
                  </a:lnTo>
                  <a:lnTo>
                    <a:pt x="0" y="0"/>
                  </a:lnTo>
                  <a:lnTo>
                    <a:pt x="0" y="3304361"/>
                  </a:lnTo>
                  <a:close/>
                </a:path>
              </a:pathLst>
            </a:custGeom>
            <a:ln w="66275">
              <a:solidFill>
                <a:srgbClr val="007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741997" y="1138923"/>
              <a:ext cx="1308735" cy="3217545"/>
            </a:xfrm>
            <a:custGeom>
              <a:avLst/>
              <a:gdLst/>
              <a:ahLst/>
              <a:cxnLst/>
              <a:rect l="l" t="t" r="r" b="b"/>
              <a:pathLst>
                <a:path w="1308734" h="3217545">
                  <a:moveTo>
                    <a:pt x="0" y="3217404"/>
                  </a:moveTo>
                  <a:lnTo>
                    <a:pt x="1308391" y="3217404"/>
                  </a:lnTo>
                  <a:lnTo>
                    <a:pt x="1308391" y="0"/>
                  </a:lnTo>
                  <a:lnTo>
                    <a:pt x="0" y="0"/>
                  </a:lnTo>
                  <a:lnTo>
                    <a:pt x="0" y="3217404"/>
                  </a:lnTo>
                  <a:close/>
                </a:path>
              </a:pathLst>
            </a:custGeom>
            <a:ln w="66187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217488" y="565716"/>
            <a:ext cx="1517015" cy="4895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15595">
              <a:lnSpc>
                <a:spcPct val="101400"/>
              </a:lnSpc>
              <a:spcBef>
                <a:spcPts val="95"/>
              </a:spcBef>
            </a:pPr>
            <a:r>
              <a:rPr dirty="0" sz="1500" spc="195">
                <a:latin typeface="Calibri"/>
                <a:cs typeface="Calibri"/>
              </a:rPr>
              <a:t>Slow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sz="1500" spc="160">
                <a:latin typeface="Calibri"/>
                <a:cs typeface="Calibri"/>
              </a:rPr>
              <a:t>Leg </a:t>
            </a:r>
            <a:r>
              <a:rPr dirty="0" sz="1500" spc="165">
                <a:latin typeface="Calibri"/>
                <a:cs typeface="Calibri"/>
              </a:rPr>
              <a:t>Line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 spc="180">
                <a:latin typeface="Calibri"/>
                <a:cs typeface="Calibri"/>
              </a:rPr>
              <a:t>Frequency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735658" y="565716"/>
            <a:ext cx="1713864" cy="4895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19100">
              <a:lnSpc>
                <a:spcPct val="101400"/>
              </a:lnSpc>
              <a:spcBef>
                <a:spcPts val="95"/>
              </a:spcBef>
            </a:pPr>
            <a:r>
              <a:rPr dirty="0" sz="1500" spc="165">
                <a:latin typeface="Calibri"/>
                <a:cs typeface="Calibri"/>
              </a:rPr>
              <a:t>Fast</a:t>
            </a:r>
            <a:r>
              <a:rPr dirty="0" sz="1500" spc="95">
                <a:latin typeface="Calibri"/>
                <a:cs typeface="Calibri"/>
              </a:rPr>
              <a:t>  </a:t>
            </a:r>
            <a:r>
              <a:rPr dirty="0" sz="1500" spc="160">
                <a:latin typeface="Calibri"/>
                <a:cs typeface="Calibri"/>
              </a:rPr>
              <a:t>Leg </a:t>
            </a:r>
            <a:r>
              <a:rPr dirty="0" sz="1500" spc="305">
                <a:latin typeface="Calibri"/>
                <a:cs typeface="Calibri"/>
              </a:rPr>
              <a:t>PWM</a:t>
            </a:r>
            <a:r>
              <a:rPr dirty="0" sz="1500" spc="90">
                <a:latin typeface="Calibri"/>
                <a:cs typeface="Calibri"/>
              </a:rPr>
              <a:t>  </a:t>
            </a:r>
            <a:r>
              <a:rPr dirty="0" sz="1500" spc="180">
                <a:latin typeface="Calibri"/>
                <a:cs typeface="Calibri"/>
              </a:rPr>
              <a:t>Frequency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91622" y="1957026"/>
            <a:ext cx="419734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190">
                <a:latin typeface="Calibri"/>
                <a:cs typeface="Calibri"/>
              </a:rPr>
              <a:t>SRH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637991" y="3452805"/>
            <a:ext cx="37020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165">
                <a:latin typeface="Calibri"/>
                <a:cs typeface="Calibri"/>
              </a:rPr>
              <a:t>SRL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535533" y="2096157"/>
            <a:ext cx="72453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270">
                <a:latin typeface="Calibri"/>
                <a:cs typeface="Calibri"/>
              </a:rPr>
              <a:t>PWMH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516453" y="3435413"/>
            <a:ext cx="67564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250">
                <a:latin typeface="Calibri"/>
                <a:cs typeface="Calibri"/>
              </a:rPr>
              <a:t>PWML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5289743" y="3965022"/>
            <a:ext cx="0" cy="147955"/>
          </a:xfrm>
          <a:custGeom>
            <a:avLst/>
            <a:gdLst/>
            <a:ahLst/>
            <a:cxnLst/>
            <a:rect l="l" t="t" r="r" b="b"/>
            <a:pathLst>
              <a:path w="0" h="147954">
                <a:moveTo>
                  <a:pt x="0" y="0"/>
                </a:moveTo>
                <a:lnTo>
                  <a:pt x="0" y="147826"/>
                </a:lnTo>
              </a:path>
            </a:pathLst>
          </a:custGeom>
          <a:ln w="72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Positive</a:t>
            </a:r>
            <a:r>
              <a:rPr dirty="0" spc="-30"/>
              <a:t> </a:t>
            </a:r>
            <a:r>
              <a:rPr dirty="0"/>
              <a:t>Half</a:t>
            </a:r>
            <a:r>
              <a:rPr dirty="0" spc="-10"/>
              <a:t> </a:t>
            </a:r>
            <a:r>
              <a:rPr dirty="0"/>
              <a:t>Cycle</a:t>
            </a:r>
            <a:r>
              <a:rPr dirty="0" spc="-15"/>
              <a:t> </a:t>
            </a:r>
            <a:r>
              <a:rPr dirty="0" spc="-10"/>
              <a:t>Operation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095" y="906512"/>
            <a:ext cx="5065816" cy="516252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03830" y="1161796"/>
            <a:ext cx="4331335" cy="13360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33045" marR="238760" indent="-18288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duty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cycle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i="1">
                <a:solidFill>
                  <a:srgbClr val="14477D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controlled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device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and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i="1">
                <a:solidFill>
                  <a:srgbClr val="14477D"/>
                </a:solidFill>
                <a:latin typeface="Franklin Gothic Medium"/>
                <a:cs typeface="Franklin Gothic Medium"/>
              </a:rPr>
              <a:t>1-d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device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4477D"/>
              </a:buClr>
              <a:buFont typeface="Arial"/>
              <a:buChar char="•"/>
            </a:pPr>
            <a:endParaRPr sz="2250">
              <a:latin typeface="Franklin Gothic Medium"/>
              <a:cs typeface="Franklin Gothic Medium"/>
            </a:endParaRPr>
          </a:p>
          <a:p>
            <a:pPr marL="233045" marR="43180" indent="-182880">
              <a:lnSpc>
                <a:spcPct val="100000"/>
              </a:lnSpc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When</a:t>
            </a:r>
            <a:r>
              <a:rPr dirty="0" sz="1600" spc="-4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on,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L</a:t>
            </a:r>
            <a:r>
              <a:rPr dirty="0" baseline="-15151" sz="1650" spc="1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=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AC</a:t>
            </a:r>
            <a:r>
              <a:rPr dirty="0" baseline="-15151" sz="1650" spc="127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00B0F0"/>
                </a:solidFill>
                <a:latin typeface="Franklin Gothic Medium"/>
                <a:cs typeface="Franklin Gothic Medium"/>
              </a:rPr>
              <a:t>blue</a:t>
            </a:r>
            <a:r>
              <a:rPr dirty="0" sz="1600" spc="-25">
                <a:solidFill>
                  <a:srgbClr val="00B0F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B0F0"/>
                </a:solidFill>
                <a:latin typeface="Franklin Gothic Medium"/>
                <a:cs typeface="Franklin Gothic Medium"/>
              </a:rPr>
              <a:t>path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circulates</a:t>
            </a:r>
            <a:r>
              <a:rPr dirty="0" sz="1600" spc="-4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through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SR2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106977" y="4060444"/>
            <a:ext cx="4558665" cy="15773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33045" marR="43180" indent="-18288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When</a:t>
            </a:r>
            <a:r>
              <a:rPr dirty="0" sz="1600" spc="-4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turns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off,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L</a:t>
            </a:r>
            <a:r>
              <a:rPr dirty="0" baseline="-15151" sz="1650" spc="127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=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AC</a:t>
            </a:r>
            <a:r>
              <a:rPr dirty="0" baseline="-15151" sz="1650" spc="1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O</a:t>
            </a:r>
            <a:r>
              <a:rPr dirty="0" baseline="-15151" sz="1650" spc="1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free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wheels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through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SR2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dirty="0" sz="16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path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).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can</a:t>
            </a:r>
            <a:r>
              <a:rPr dirty="0" sz="1600" spc="-1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be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turned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on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for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increased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efficiency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4477D"/>
              </a:buClr>
              <a:buFont typeface="Arial"/>
              <a:buChar char="•"/>
            </a:pPr>
            <a:endParaRPr sz="2400">
              <a:latin typeface="Franklin Gothic Medium"/>
              <a:cs typeface="Franklin Gothic Medium"/>
            </a:endParaRPr>
          </a:p>
          <a:p>
            <a:pPr marL="233045" marR="454659" indent="-182880">
              <a:lnSpc>
                <a:spcPts val="1900"/>
              </a:lnSpc>
              <a:spcBef>
                <a:spcPts val="5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SR2</a:t>
            </a:r>
            <a:r>
              <a:rPr dirty="0" sz="1600" spc="-4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returning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to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source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for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the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entire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positive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line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cycle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Negative</a:t>
            </a:r>
            <a:r>
              <a:rPr dirty="0" spc="-40"/>
              <a:t> </a:t>
            </a:r>
            <a:r>
              <a:rPr dirty="0"/>
              <a:t>Half</a:t>
            </a:r>
            <a:r>
              <a:rPr dirty="0" spc="-20"/>
              <a:t> </a:t>
            </a:r>
            <a:r>
              <a:rPr dirty="0"/>
              <a:t>Cycle</a:t>
            </a:r>
            <a:r>
              <a:rPr dirty="0" spc="-25"/>
              <a:t> </a:t>
            </a:r>
            <a:r>
              <a:rPr dirty="0" spc="-10"/>
              <a:t>Operation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77" y="848271"/>
            <a:ext cx="5337169" cy="52672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75959" y="1402588"/>
            <a:ext cx="4588510" cy="13360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33045" marR="17780" indent="-18288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3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duty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cycle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i="1">
                <a:solidFill>
                  <a:srgbClr val="3C5583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controlled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device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is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i="1">
                <a:solidFill>
                  <a:srgbClr val="3C5583"/>
                </a:solidFill>
                <a:latin typeface="Franklin Gothic Medium"/>
                <a:cs typeface="Franklin Gothic Medium"/>
              </a:rPr>
              <a:t>1-d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device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350">
              <a:latin typeface="Franklin Gothic Medium"/>
              <a:cs typeface="Franklin Gothic Medium"/>
            </a:endParaRPr>
          </a:p>
          <a:p>
            <a:pPr marL="233045" marR="200025" indent="-182880">
              <a:lnSpc>
                <a:spcPts val="1900"/>
              </a:lnSpc>
              <a:spcBef>
                <a:spcPts val="5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When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on,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L</a:t>
            </a:r>
            <a:r>
              <a:rPr dirty="0" baseline="-15151" sz="1650" spc="1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=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14477D"/>
                </a:solidFill>
                <a:latin typeface="Franklin Gothic Medium"/>
                <a:cs typeface="Franklin Gothic Medium"/>
              </a:rPr>
              <a:t>AC</a:t>
            </a:r>
            <a:r>
              <a:rPr dirty="0" baseline="-15151" sz="1650" spc="127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00B0F0"/>
                </a:solidFill>
                <a:latin typeface="Franklin Gothic Medium"/>
                <a:cs typeface="Franklin Gothic Medium"/>
              </a:rPr>
              <a:t>blue</a:t>
            </a:r>
            <a:r>
              <a:rPr dirty="0" sz="1600" spc="-20">
                <a:solidFill>
                  <a:srgbClr val="00B0F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B0F0"/>
                </a:solidFill>
                <a:latin typeface="Franklin Gothic Medium"/>
                <a:cs typeface="Franklin Gothic Medium"/>
              </a:rPr>
              <a:t>path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circulates</a:t>
            </a:r>
            <a:r>
              <a:rPr dirty="0" sz="1600" spc="-4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through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SR1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487252" y="3996435"/>
            <a:ext cx="4676140" cy="15773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33045" marR="160020" indent="-18288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When</a:t>
            </a:r>
            <a:r>
              <a:rPr dirty="0" sz="1600" spc="-4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turns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off,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3C5583"/>
                </a:solidFill>
                <a:latin typeface="Franklin Gothic Medium"/>
                <a:cs typeface="Franklin Gothic Medium"/>
              </a:rPr>
              <a:t>L</a:t>
            </a:r>
            <a:r>
              <a:rPr dirty="0" baseline="-15151" sz="1650" spc="127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=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3C5583"/>
                </a:solidFill>
                <a:latin typeface="Franklin Gothic Medium"/>
                <a:cs typeface="Franklin Gothic Medium"/>
              </a:rPr>
              <a:t>AC</a:t>
            </a:r>
            <a:r>
              <a:rPr dirty="0" baseline="-15151" sz="1650" spc="1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V</a:t>
            </a:r>
            <a:r>
              <a:rPr dirty="0" baseline="-15151" sz="1650">
                <a:solidFill>
                  <a:srgbClr val="3C5583"/>
                </a:solidFill>
                <a:latin typeface="Franklin Gothic Medium"/>
                <a:cs typeface="Franklin Gothic Medium"/>
              </a:rPr>
              <a:t>O</a:t>
            </a:r>
            <a:r>
              <a:rPr dirty="0" baseline="-15151" sz="1650" spc="1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free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wheels</a:t>
            </a:r>
            <a:r>
              <a:rPr dirty="0" sz="1600" spc="-3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through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S1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SR2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dirty="0" sz="16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path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).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S2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can</a:t>
            </a:r>
            <a:r>
              <a:rPr dirty="0" sz="1600" spc="-1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be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turned</a:t>
            </a:r>
            <a:r>
              <a:rPr dirty="0" sz="1600" spc="-2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on</a:t>
            </a:r>
            <a:r>
              <a:rPr dirty="0" sz="1600" spc="-3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for</a:t>
            </a:r>
            <a:r>
              <a:rPr dirty="0" sz="1600" spc="-35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3C5583"/>
                </a:solidFill>
                <a:latin typeface="Franklin Gothic Medium"/>
                <a:cs typeface="Franklin Gothic Medium"/>
              </a:rPr>
              <a:t>increased</a:t>
            </a:r>
            <a:r>
              <a:rPr dirty="0" sz="1600" spc="-20">
                <a:solidFill>
                  <a:srgbClr val="3C558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3C5583"/>
                </a:solidFill>
                <a:latin typeface="Franklin Gothic Medium"/>
                <a:cs typeface="Franklin Gothic Medium"/>
              </a:rPr>
              <a:t>efficiency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350">
              <a:latin typeface="Franklin Gothic Medium"/>
              <a:cs typeface="Franklin Gothic Medium"/>
            </a:endParaRPr>
          </a:p>
          <a:p>
            <a:pPr marL="233045" marR="17780" indent="-182880">
              <a:lnSpc>
                <a:spcPts val="1900"/>
              </a:lnSpc>
              <a:buFont typeface="Arial"/>
              <a:buChar char="•"/>
              <a:tabLst>
                <a:tab pos="233679" algn="l"/>
              </a:tabLst>
            </a:pP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SR1</a:t>
            </a:r>
            <a:r>
              <a:rPr dirty="0" sz="1600" spc="-4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is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returning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current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to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source</a:t>
            </a:r>
            <a:r>
              <a:rPr dirty="0" sz="1600" spc="-30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for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2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14477D"/>
                </a:solidFill>
                <a:latin typeface="Franklin Gothic Medium"/>
                <a:cs typeface="Franklin Gothic Medium"/>
              </a:rPr>
              <a:t>entire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negative</a:t>
            </a:r>
            <a:r>
              <a:rPr dirty="0" sz="1600" spc="-4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14477D"/>
                </a:solidFill>
                <a:latin typeface="Franklin Gothic Medium"/>
                <a:cs typeface="Franklin Gothic Medium"/>
              </a:rPr>
              <a:t>line</a:t>
            </a:r>
            <a:r>
              <a:rPr dirty="0" sz="1600" spc="-35">
                <a:solidFill>
                  <a:srgbClr val="14477D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14477D"/>
                </a:solidFill>
                <a:latin typeface="Franklin Gothic Medium"/>
                <a:cs typeface="Franklin Gothic Medium"/>
              </a:rPr>
              <a:t>cycle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300-</a:t>
            </a:r>
            <a:r>
              <a:rPr dirty="0"/>
              <a:t>W</a:t>
            </a:r>
            <a:r>
              <a:rPr dirty="0" spc="-30"/>
              <a:t> </a:t>
            </a:r>
            <a:r>
              <a:rPr dirty="0"/>
              <a:t>NCP1680</a:t>
            </a:r>
            <a:r>
              <a:rPr dirty="0" spc="-25"/>
              <a:t> </a:t>
            </a:r>
            <a:r>
              <a:rPr dirty="0"/>
              <a:t>Evaluation</a:t>
            </a:r>
            <a:r>
              <a:rPr dirty="0" spc="-15"/>
              <a:t> </a:t>
            </a:r>
            <a:r>
              <a:rPr dirty="0" spc="-10"/>
              <a:t>Board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71727" y="697991"/>
            <a:ext cx="11099165" cy="5507990"/>
            <a:chOff x="871727" y="697991"/>
            <a:chExt cx="11099165" cy="5507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697991"/>
              <a:ext cx="3307079" cy="55077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6978" y="699194"/>
              <a:ext cx="7948916" cy="47403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95465" y="4032482"/>
              <a:ext cx="7370445" cy="33020"/>
            </a:xfrm>
            <a:custGeom>
              <a:avLst/>
              <a:gdLst/>
              <a:ahLst/>
              <a:cxnLst/>
              <a:rect l="l" t="t" r="r" b="b"/>
              <a:pathLst>
                <a:path w="7370445" h="33020">
                  <a:moveTo>
                    <a:pt x="0" y="32649"/>
                  </a:moveTo>
                  <a:lnTo>
                    <a:pt x="737043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069761" y="5604764"/>
            <a:ext cx="4886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efficiency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entire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load/line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range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1417954" y="3699764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97%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42" y="572241"/>
            <a:ext cx="3197162" cy="5585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500-</a:t>
            </a:r>
            <a:r>
              <a:rPr dirty="0"/>
              <a:t>W</a:t>
            </a:r>
            <a:r>
              <a:rPr dirty="0" spc="-30"/>
              <a:t> </a:t>
            </a:r>
            <a:r>
              <a:rPr dirty="0"/>
              <a:t>NCP1681</a:t>
            </a:r>
            <a:r>
              <a:rPr dirty="0" spc="-25"/>
              <a:t> </a:t>
            </a:r>
            <a:r>
              <a:rPr dirty="0"/>
              <a:t>Evaluation</a:t>
            </a:r>
            <a:r>
              <a:rPr dirty="0" spc="-15"/>
              <a:t> </a:t>
            </a:r>
            <a:r>
              <a:rPr dirty="0" spc="-10"/>
              <a:t>Board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640321" y="699195"/>
            <a:ext cx="8468360" cy="4158615"/>
            <a:chOff x="3640321" y="699195"/>
            <a:chExt cx="8468360" cy="415861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0321" y="699195"/>
              <a:ext cx="8468279" cy="41581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72861" y="3812621"/>
              <a:ext cx="7370445" cy="33020"/>
            </a:xfrm>
            <a:custGeom>
              <a:avLst/>
              <a:gdLst/>
              <a:ahLst/>
              <a:cxnLst/>
              <a:rect l="l" t="t" r="r" b="b"/>
              <a:pathLst>
                <a:path w="7370445" h="33020">
                  <a:moveTo>
                    <a:pt x="0" y="32649"/>
                  </a:moveTo>
                  <a:lnTo>
                    <a:pt x="737043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295350" y="3480307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96%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000331" y="5409691"/>
            <a:ext cx="4886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efficiency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entire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load/line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range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74297" y="1605579"/>
            <a:ext cx="6624320" cy="3560445"/>
            <a:chOff x="1574297" y="1605579"/>
            <a:chExt cx="6624320" cy="3560445"/>
          </a:xfrm>
        </p:grpSpPr>
        <p:sp>
          <p:nvSpPr>
            <p:cNvPr id="3" name="object 3" descr=""/>
            <p:cNvSpPr/>
            <p:nvPr/>
          </p:nvSpPr>
          <p:spPr>
            <a:xfrm>
              <a:off x="1579059" y="1610342"/>
              <a:ext cx="6414770" cy="3108325"/>
            </a:xfrm>
            <a:custGeom>
              <a:avLst/>
              <a:gdLst/>
              <a:ahLst/>
              <a:cxnLst/>
              <a:rect l="l" t="t" r="r" b="b"/>
              <a:pathLst>
                <a:path w="6414770" h="3108325">
                  <a:moveTo>
                    <a:pt x="0" y="3107962"/>
                  </a:moveTo>
                  <a:lnTo>
                    <a:pt x="6414148" y="3107962"/>
                  </a:lnTo>
                </a:path>
                <a:path w="6414770" h="3108325">
                  <a:moveTo>
                    <a:pt x="0" y="2662954"/>
                  </a:moveTo>
                  <a:lnTo>
                    <a:pt x="6414148" y="2662954"/>
                  </a:lnTo>
                </a:path>
                <a:path w="6414770" h="3108325">
                  <a:moveTo>
                    <a:pt x="0" y="2217946"/>
                  </a:moveTo>
                  <a:lnTo>
                    <a:pt x="6414148" y="2217946"/>
                  </a:lnTo>
                </a:path>
                <a:path w="6414770" h="3108325">
                  <a:moveTo>
                    <a:pt x="0" y="1775986"/>
                  </a:moveTo>
                  <a:lnTo>
                    <a:pt x="6414148" y="1775986"/>
                  </a:lnTo>
                </a:path>
                <a:path w="6414770" h="3108325">
                  <a:moveTo>
                    <a:pt x="0" y="1330978"/>
                  </a:moveTo>
                  <a:lnTo>
                    <a:pt x="6414148" y="1330978"/>
                  </a:lnTo>
                </a:path>
                <a:path w="6414770" h="3108325">
                  <a:moveTo>
                    <a:pt x="0" y="889018"/>
                  </a:moveTo>
                  <a:lnTo>
                    <a:pt x="6414148" y="889018"/>
                  </a:lnTo>
                </a:path>
                <a:path w="6414770" h="3108325">
                  <a:moveTo>
                    <a:pt x="0" y="444010"/>
                  </a:moveTo>
                  <a:lnTo>
                    <a:pt x="6414148" y="444010"/>
                  </a:lnTo>
                </a:path>
                <a:path w="6414770" h="3108325">
                  <a:moveTo>
                    <a:pt x="0" y="0"/>
                  </a:moveTo>
                  <a:lnTo>
                    <a:pt x="6414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79059" y="1610342"/>
              <a:ext cx="6414770" cy="3550920"/>
            </a:xfrm>
            <a:custGeom>
              <a:avLst/>
              <a:gdLst/>
              <a:ahLst/>
              <a:cxnLst/>
              <a:rect l="l" t="t" r="r" b="b"/>
              <a:pathLst>
                <a:path w="6414770" h="3550920">
                  <a:moveTo>
                    <a:pt x="0" y="3550770"/>
                  </a:moveTo>
                  <a:lnTo>
                    <a:pt x="1" y="0"/>
                  </a:lnTo>
                </a:path>
                <a:path w="6414770" h="3550920">
                  <a:moveTo>
                    <a:pt x="0" y="3550770"/>
                  </a:moveTo>
                  <a:lnTo>
                    <a:pt x="6414148" y="3550769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586" y="2422939"/>
              <a:ext cx="5843397" cy="188709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610" y="2215705"/>
              <a:ext cx="243840" cy="7048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4610" y="2572321"/>
              <a:ext cx="243840" cy="7048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82055" y="4621783"/>
            <a:ext cx="318135" cy="60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93,00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92,00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2055" y="4179823"/>
            <a:ext cx="318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94,00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82055" y="3734816"/>
            <a:ext cx="318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95,00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82055" y="2847847"/>
            <a:ext cx="31813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97,00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96,00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82055" y="2402840"/>
            <a:ext cx="318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98,00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18491" y="1515871"/>
            <a:ext cx="381635" cy="60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100,00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95959"/>
                </a:solidFill>
                <a:latin typeface="Arial"/>
                <a:cs typeface="Arial"/>
              </a:rPr>
              <a:t>99,00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34577" y="520395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44210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85625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27040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68455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15813" y="5176977"/>
            <a:ext cx="541020" cy="3721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Load</a:t>
            </a:r>
            <a:r>
              <a:rPr dirty="0" sz="1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51284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92699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634112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75528" y="52039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90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85162" y="5203952"/>
            <a:ext cx="216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33800" y="2984423"/>
            <a:ext cx="167640" cy="802005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Efficiency 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106499" y="1239011"/>
            <a:ext cx="43554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Totem</a:t>
            </a:r>
            <a:r>
              <a:rPr dirty="0" u="sng" sz="1400" spc="-35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Pole</a:t>
            </a:r>
            <a:r>
              <a:rPr dirty="0" u="sng" sz="1400" spc="-2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vs.</a:t>
            </a:r>
            <a:r>
              <a:rPr dirty="0" u="sng" sz="1400" spc="-2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Standard</a:t>
            </a:r>
            <a:r>
              <a:rPr dirty="0" u="sng" sz="1400" spc="-25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Boost</a:t>
            </a:r>
            <a:r>
              <a:rPr dirty="0" u="sng" sz="1400" spc="-25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Efficiency</a:t>
            </a:r>
            <a:r>
              <a:rPr dirty="0" u="sng" sz="1400" spc="-2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@</a:t>
            </a:r>
            <a:r>
              <a:rPr dirty="0" u="sng" sz="1400" spc="-25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90</a:t>
            </a:r>
            <a:r>
              <a:rPr dirty="0" u="sng" sz="1400" spc="-25" b="1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Vac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11468" y="2119884"/>
            <a:ext cx="1205230" cy="59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Totem</a:t>
            </a:r>
            <a:r>
              <a:rPr dirty="0" sz="1400" spc="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Pole</a:t>
            </a:r>
            <a:r>
              <a:rPr dirty="0" sz="14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Eff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Std.</a:t>
            </a:r>
            <a:r>
              <a:rPr dirty="0" sz="14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Boost</a:t>
            </a:r>
            <a:r>
              <a:rPr dirty="0" sz="1400" spc="-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Eff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8066369" y="3447644"/>
            <a:ext cx="147320" cy="882015"/>
          </a:xfrm>
          <a:custGeom>
            <a:avLst/>
            <a:gdLst/>
            <a:ahLst/>
            <a:cxnLst/>
            <a:rect l="l" t="t" r="r" b="b"/>
            <a:pathLst>
              <a:path w="147320" h="882014">
                <a:moveTo>
                  <a:pt x="0" y="0"/>
                </a:moveTo>
                <a:lnTo>
                  <a:pt x="28587" y="961"/>
                </a:lnTo>
                <a:lnTo>
                  <a:pt x="51932" y="3585"/>
                </a:lnTo>
                <a:lnTo>
                  <a:pt x="67672" y="7475"/>
                </a:lnTo>
                <a:lnTo>
                  <a:pt x="73444" y="12240"/>
                </a:lnTo>
                <a:lnTo>
                  <a:pt x="73444" y="428520"/>
                </a:lnTo>
                <a:lnTo>
                  <a:pt x="79215" y="433284"/>
                </a:lnTo>
                <a:lnTo>
                  <a:pt x="94955" y="437175"/>
                </a:lnTo>
                <a:lnTo>
                  <a:pt x="118300" y="439798"/>
                </a:lnTo>
                <a:lnTo>
                  <a:pt x="146888" y="440760"/>
                </a:lnTo>
                <a:lnTo>
                  <a:pt x="118300" y="441722"/>
                </a:lnTo>
                <a:lnTo>
                  <a:pt x="94955" y="444345"/>
                </a:lnTo>
                <a:lnTo>
                  <a:pt x="79215" y="448236"/>
                </a:lnTo>
                <a:lnTo>
                  <a:pt x="73444" y="453001"/>
                </a:lnTo>
                <a:lnTo>
                  <a:pt x="73444" y="869280"/>
                </a:lnTo>
                <a:lnTo>
                  <a:pt x="67672" y="874045"/>
                </a:lnTo>
                <a:lnTo>
                  <a:pt x="51932" y="877935"/>
                </a:lnTo>
                <a:lnTo>
                  <a:pt x="28587" y="880559"/>
                </a:lnTo>
                <a:lnTo>
                  <a:pt x="0" y="881521"/>
                </a:lnTo>
              </a:path>
            </a:pathLst>
          </a:custGeom>
          <a:ln w="9525">
            <a:solidFill>
              <a:srgbClr val="E879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056805" y="3733292"/>
            <a:ext cx="1630045" cy="565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r" marL="12700" marR="5080" indent="252095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1.8%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efficiency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gain </a:t>
            </a:r>
            <a:r>
              <a:rPr dirty="0" sz="1200">
                <a:latin typeface="Arial"/>
                <a:cs typeface="Arial"/>
              </a:rPr>
              <a:t>30%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losses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~ 9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savings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5" name="object 3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0" name="object 30" descr=""/>
          <p:cNvSpPr txBox="1"/>
          <p:nvPr/>
        </p:nvSpPr>
        <p:spPr>
          <a:xfrm>
            <a:off x="2538628" y="1285747"/>
            <a:ext cx="4483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500</a:t>
            </a:r>
            <a:r>
              <a:rPr dirty="0" u="sng" sz="12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44911" y="5634228"/>
            <a:ext cx="3930650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Font typeface="Arial Unicode MS"/>
              <a:buChar char="□"/>
              <a:tabLst>
                <a:tab pos="297815" algn="l"/>
                <a:tab pos="298450" algn="l"/>
              </a:tabLst>
            </a:pPr>
            <a:r>
              <a:rPr dirty="0" sz="1400" spc="-25">
                <a:latin typeface="Arial"/>
                <a:cs typeface="Arial"/>
              </a:rPr>
              <a:t>Totem </a:t>
            </a:r>
            <a:r>
              <a:rPr dirty="0" sz="1400">
                <a:latin typeface="Arial"/>
                <a:cs typeface="Arial"/>
              </a:rPr>
              <a:t>Pole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utilizes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eGaNs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SJ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FETs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Font typeface="Arial Unicode MS"/>
              <a:buChar char="□"/>
              <a:tabLst>
                <a:tab pos="297815" algn="l"/>
                <a:tab pos="298450" algn="l"/>
              </a:tabLst>
            </a:pPr>
            <a:r>
              <a:rPr dirty="0" sz="1400">
                <a:latin typeface="Arial"/>
                <a:cs typeface="Arial"/>
              </a:rPr>
              <a:t>Standard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boost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SJ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FETs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/>
              <a:t>Totem</a:t>
            </a:r>
            <a:r>
              <a:rPr dirty="0" sz="2700" spc="-185"/>
              <a:t> </a:t>
            </a:r>
            <a:r>
              <a:rPr dirty="0" sz="2700" spc="-85"/>
              <a:t>Pole</a:t>
            </a:r>
            <a:r>
              <a:rPr dirty="0" sz="2700" spc="-185"/>
              <a:t> </a:t>
            </a:r>
            <a:r>
              <a:rPr dirty="0" sz="2700" spc="-70"/>
              <a:t>vs.</a:t>
            </a:r>
            <a:r>
              <a:rPr dirty="0" sz="2700" spc="-175"/>
              <a:t> </a:t>
            </a:r>
            <a:r>
              <a:rPr dirty="0" sz="2700" spc="-90"/>
              <a:t>Standard</a:t>
            </a:r>
            <a:r>
              <a:rPr dirty="0" sz="2700" spc="-180"/>
              <a:t> </a:t>
            </a:r>
            <a:r>
              <a:rPr dirty="0" sz="2700" spc="-90"/>
              <a:t>Boost</a:t>
            </a:r>
            <a:r>
              <a:rPr dirty="0" sz="2700" spc="-180"/>
              <a:t> </a:t>
            </a:r>
            <a:r>
              <a:rPr dirty="0" sz="2700"/>
              <a:t>-</a:t>
            </a:r>
            <a:r>
              <a:rPr dirty="0" sz="2700" spc="-180"/>
              <a:t> </a:t>
            </a:r>
            <a:r>
              <a:rPr dirty="0" sz="2700" spc="-100"/>
              <a:t>Efficiency</a:t>
            </a:r>
            <a:r>
              <a:rPr dirty="0" sz="2700" spc="-185"/>
              <a:t> </a:t>
            </a:r>
            <a:r>
              <a:rPr dirty="0" sz="2700" spc="-100"/>
              <a:t>Comparison</a:t>
            </a:r>
            <a:r>
              <a:rPr dirty="0" sz="2700" spc="-175"/>
              <a:t> </a:t>
            </a:r>
            <a:r>
              <a:rPr dirty="0" sz="2700" spc="-50"/>
              <a:t>on</a:t>
            </a:r>
            <a:r>
              <a:rPr dirty="0" sz="2700" spc="-180"/>
              <a:t> </a:t>
            </a:r>
            <a:r>
              <a:rPr dirty="0" sz="2700"/>
              <a:t>a</a:t>
            </a:r>
            <a:r>
              <a:rPr dirty="0" sz="2700" spc="-180"/>
              <a:t> </a:t>
            </a:r>
            <a:r>
              <a:rPr dirty="0" sz="2700" spc="-70"/>
              <a:t>500</a:t>
            </a:r>
            <a:r>
              <a:rPr dirty="0" sz="2700" spc="-185"/>
              <a:t> </a:t>
            </a:r>
            <a:r>
              <a:rPr dirty="0" sz="2700"/>
              <a:t>W</a:t>
            </a:r>
            <a:r>
              <a:rPr dirty="0" sz="2700" spc="-175"/>
              <a:t> </a:t>
            </a:r>
            <a:r>
              <a:rPr dirty="0" sz="2700" spc="-25"/>
              <a:t>PFC</a:t>
            </a:r>
            <a:endParaRPr sz="27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045" indent="-474980">
              <a:lnSpc>
                <a:spcPct val="100000"/>
              </a:lnSpc>
              <a:spcBef>
                <a:spcPts val="10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 spc="-10"/>
              <a:t>Introduction</a:t>
            </a:r>
          </a:p>
          <a:p>
            <a:pPr marL="487045" indent="-474980">
              <a:lnSpc>
                <a:spcPct val="100000"/>
              </a:lnSpc>
              <a:spcBef>
                <a:spcPts val="3140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Upgraded</a:t>
            </a:r>
            <a:r>
              <a:rPr dirty="0" spc="-55"/>
              <a:t> </a:t>
            </a:r>
            <a:r>
              <a:rPr dirty="0"/>
              <a:t>Control</a:t>
            </a:r>
            <a:r>
              <a:rPr dirty="0" spc="-200"/>
              <a:t> </a:t>
            </a:r>
            <a:r>
              <a:rPr dirty="0" spc="-10"/>
              <a:t>Algorithms</a:t>
            </a:r>
          </a:p>
          <a:p>
            <a:pPr marL="487045" indent="-474980">
              <a:lnSpc>
                <a:spcPct val="100000"/>
              </a:lnSpc>
              <a:spcBef>
                <a:spcPts val="3075"/>
              </a:spcBef>
              <a:buFont typeface="Arial Unicode MS"/>
              <a:buChar char="□"/>
              <a:tabLst>
                <a:tab pos="487680" algn="l"/>
              </a:tabLst>
            </a:pPr>
            <a:r>
              <a:rPr dirty="0"/>
              <a:t>Interleaving</a:t>
            </a:r>
            <a:r>
              <a:rPr dirty="0" spc="-60"/>
              <a:t> </a:t>
            </a:r>
            <a:r>
              <a:rPr dirty="0" spc="-10"/>
              <a:t>Channels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 Unicode MS"/>
              <a:buChar char="□"/>
            </a:pPr>
            <a:endParaRPr sz="2750"/>
          </a:p>
          <a:p>
            <a:pPr marL="479425" indent="-467359">
              <a:lnSpc>
                <a:spcPct val="100000"/>
              </a:lnSpc>
              <a:buFont typeface="Arial Unicode MS"/>
              <a:buChar char="□"/>
              <a:tabLst>
                <a:tab pos="480059" algn="l"/>
              </a:tabLst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Bridgeless</a:t>
            </a:r>
            <a:r>
              <a:rPr dirty="0" spc="-20"/>
              <a:t> </a:t>
            </a:r>
            <a:r>
              <a:rPr dirty="0" spc="-10"/>
              <a:t>Option</a:t>
            </a:r>
          </a:p>
          <a:p>
            <a:pPr marL="487045" indent="-474980">
              <a:lnSpc>
                <a:spcPct val="100000"/>
              </a:lnSpc>
              <a:spcBef>
                <a:spcPts val="3145"/>
              </a:spcBef>
              <a:buClr>
                <a:srgbClr val="A6A6A6"/>
              </a:buClr>
              <a:buFont typeface="Arial Unicode MS"/>
              <a:buChar char="□"/>
              <a:tabLst>
                <a:tab pos="487680" algn="l"/>
              </a:tabLst>
            </a:pPr>
            <a:r>
              <a:rPr dirty="0" spc="-10">
                <a:solidFill>
                  <a:srgbClr val="000000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dirty="0" spc="-20"/>
              <a:t> </a:t>
            </a:r>
            <a:r>
              <a:rPr dirty="0"/>
              <a:t>Detrimental Effects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Poor</a:t>
            </a:r>
            <a:r>
              <a:rPr dirty="0" spc="-10"/>
              <a:t> </a:t>
            </a:r>
            <a:r>
              <a:rPr dirty="0" spc="-25"/>
              <a:t>PF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43356"/>
            <a:ext cx="7546340" cy="23114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5"/>
              </a:spcBef>
              <a:buClr>
                <a:srgbClr val="A6A6A6"/>
              </a:buClr>
              <a:buFont typeface="Arial Unicode MS"/>
              <a:buChar char="□"/>
              <a:tabLst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High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peak and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rms </a:t>
            </a:r>
            <a:r>
              <a:rPr dirty="0" sz="2200" spc="-10">
                <a:latin typeface="Arial"/>
                <a:cs typeface="Arial"/>
              </a:rPr>
              <a:t>currents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8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peak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currents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cause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component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ratings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go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05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peak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currents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cause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line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sag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sinusoid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peak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rms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currents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increase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dissipation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line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circuit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rms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currents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limit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available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load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delivery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socket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What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power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draw from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16</a:t>
            </a:r>
            <a:r>
              <a:rPr dirty="0" sz="200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14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outlet?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29345" y="3343928"/>
          <a:ext cx="7538084" cy="65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/>
                <a:gridCol w="3060065"/>
                <a:gridCol w="3083560"/>
              </a:tblGrid>
              <a:tr h="325755">
                <a:tc>
                  <a:txBody>
                    <a:bodyPr/>
                    <a:lstStyle/>
                    <a:p>
                      <a:pPr marL="428625" indent="-396875">
                        <a:lnSpc>
                          <a:spcPts val="2200"/>
                        </a:lnSpc>
                        <a:buClr>
                          <a:srgbClr val="A6A6A6"/>
                        </a:buClr>
                        <a:buFont typeface="Arial Unicode MS"/>
                        <a:buChar char="►"/>
                        <a:tabLst>
                          <a:tab pos="427990" algn="l"/>
                          <a:tab pos="428625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PF =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1.0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6895" indent="-462915">
                        <a:lnSpc>
                          <a:spcPts val="2200"/>
                        </a:lnSpc>
                        <a:buFont typeface="Arial Unicode MS"/>
                        <a:buChar char="➔"/>
                        <a:tabLst>
                          <a:tab pos="556895" algn="l"/>
                          <a:tab pos="557530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230 . 16 . 1.0 =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3680</a:t>
                      </a:r>
                      <a:r>
                        <a:rPr dirty="0" sz="2000" spc="-4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4355" indent="-462280">
                        <a:lnSpc>
                          <a:spcPts val="2200"/>
                        </a:lnSpc>
                        <a:buFont typeface="Arial Unicode MS"/>
                        <a:buChar char="➔"/>
                        <a:tabLst>
                          <a:tab pos="554355" algn="l"/>
                          <a:tab pos="554990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dirty="0" sz="2000" spc="-1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loads</a:t>
                      </a:r>
                      <a:r>
                        <a:rPr dirty="0" sz="2000" spc="-1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1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2000" spc="-4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5755">
                <a:tc>
                  <a:txBody>
                    <a:bodyPr/>
                    <a:lstStyle/>
                    <a:p>
                      <a:pPr marL="428625" indent="-396875">
                        <a:lnSpc>
                          <a:spcPts val="2335"/>
                        </a:lnSpc>
                        <a:spcBef>
                          <a:spcPts val="135"/>
                        </a:spcBef>
                        <a:buClr>
                          <a:srgbClr val="A6A6A6"/>
                        </a:buClr>
                        <a:buFont typeface="Arial Unicode MS"/>
                        <a:buChar char="►"/>
                        <a:tabLst>
                          <a:tab pos="427990" algn="l"/>
                          <a:tab pos="428625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PF =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0.6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556895" indent="-462915">
                        <a:lnSpc>
                          <a:spcPts val="2335"/>
                        </a:lnSpc>
                        <a:spcBef>
                          <a:spcPts val="135"/>
                        </a:spcBef>
                        <a:buFont typeface="Arial Unicode MS"/>
                        <a:buChar char="➔"/>
                        <a:tabLst>
                          <a:tab pos="556895" algn="l"/>
                          <a:tab pos="557530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230 . 16 . 0.6 =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2208</a:t>
                      </a:r>
                      <a:r>
                        <a:rPr dirty="0" sz="2000" spc="-4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554355" indent="-462280">
                        <a:lnSpc>
                          <a:spcPts val="2335"/>
                        </a:lnSpc>
                        <a:spcBef>
                          <a:spcPts val="135"/>
                        </a:spcBef>
                        <a:buFont typeface="Arial Unicode MS"/>
                        <a:buChar char="➔"/>
                        <a:tabLst>
                          <a:tab pos="554355" algn="l"/>
                          <a:tab pos="554990" algn="l"/>
                        </a:tabLst>
                      </a:pP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2000" spc="-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loads</a:t>
                      </a:r>
                      <a:r>
                        <a:rPr dirty="0" sz="2000" spc="-1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484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2000" spc="-4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09939" y="4002328"/>
            <a:ext cx="7580630" cy="204787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200" spc="630">
                <a:solidFill>
                  <a:srgbClr val="A6A6A6"/>
                </a:solidFill>
                <a:latin typeface="Arial Unicode MS"/>
                <a:cs typeface="Arial Unicode MS"/>
              </a:rPr>
              <a:t>□</a:t>
            </a:r>
            <a:r>
              <a:rPr dirty="0" sz="2200" spc="114">
                <a:solidFill>
                  <a:srgbClr val="A6A6A6"/>
                </a:solidFill>
                <a:latin typeface="Arial Unicode MS"/>
                <a:cs typeface="Arial Unicode MS"/>
              </a:rPr>
              <a:t> </a:t>
            </a:r>
            <a:r>
              <a:rPr dirty="0" sz="2200">
                <a:latin typeface="Arial"/>
                <a:cs typeface="Arial"/>
              </a:rPr>
              <a:t>Circulating currents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heat up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neutral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wire in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3-</a:t>
            </a:r>
            <a:r>
              <a:rPr dirty="0" sz="2200">
                <a:latin typeface="Courier New"/>
                <a:cs typeface="Courier New"/>
              </a:rPr>
              <a:t>ɸ</a:t>
            </a:r>
            <a:r>
              <a:rPr dirty="0" sz="2200" spc="-705">
                <a:latin typeface="Courier New"/>
                <a:cs typeface="Courier New"/>
              </a:rPr>
              <a:t> </a:t>
            </a:r>
            <a:r>
              <a:rPr dirty="0" sz="2200" spc="-10">
                <a:latin typeface="Arial"/>
                <a:cs typeface="Arial"/>
              </a:rPr>
              <a:t>circuits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55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8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Only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fundamental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gets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cancelled,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harmonics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don’t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Clr>
                <a:srgbClr val="A6A6A6"/>
              </a:buClr>
              <a:buFont typeface="Arial Unicode MS"/>
              <a:buChar char="□"/>
              <a:tabLst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Degradation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 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power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quality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Possible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malfunction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equipment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4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Noise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interference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Conclusions</a:t>
            </a:r>
            <a:r>
              <a:rPr dirty="0" spc="-5"/>
              <a:t> </a:t>
            </a:r>
            <a:r>
              <a:rPr dirty="0"/>
              <a:t>–</a:t>
            </a:r>
            <a:r>
              <a:rPr dirty="0" spc="10"/>
              <a:t> </a:t>
            </a:r>
            <a:r>
              <a:rPr dirty="0" spc="-55"/>
              <a:t>Take-</a:t>
            </a:r>
            <a:r>
              <a:rPr dirty="0" spc="-10"/>
              <a:t>Aways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16" y="872236"/>
            <a:ext cx="10584180" cy="523494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1560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CrM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popular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efficient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solution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low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power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Frequency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clamp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helps optimize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inductor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size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 </a:t>
            </a:r>
            <a:r>
              <a:rPr dirty="0" sz="2200" spc="-20">
                <a:latin typeface="Arial"/>
                <a:cs typeface="Arial"/>
              </a:rPr>
              <a:t>cost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Frequency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reduction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techniques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necessary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light-</a:t>
            </a:r>
            <a:r>
              <a:rPr dirty="0" sz="2200">
                <a:latin typeface="Arial"/>
                <a:cs typeface="Arial"/>
              </a:rPr>
              <a:t>load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efficiency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CCM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 the most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practical solution for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high-</a:t>
            </a:r>
            <a:r>
              <a:rPr dirty="0" sz="2200">
                <a:latin typeface="Arial"/>
                <a:cs typeface="Arial"/>
              </a:rPr>
              <a:t>power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operation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Multimode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PFCs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automatically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select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best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conduction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mode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40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Multimode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PFCs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optimized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performance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over 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line/load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range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0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Interleaving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requires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components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but dramatically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reducing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current </a:t>
            </a:r>
            <a:r>
              <a:rPr dirty="0" sz="2200" spc="-10">
                <a:latin typeface="Arial"/>
                <a:cs typeface="Arial"/>
              </a:rPr>
              <a:t>ripple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Interleaving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increases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CrM power </a:t>
            </a:r>
            <a:r>
              <a:rPr dirty="0" sz="2200" spc="-10">
                <a:latin typeface="Arial"/>
                <a:cs typeface="Arial"/>
              </a:rPr>
              <a:t>range</a:t>
            </a:r>
            <a:endParaRPr sz="2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53060" algn="l"/>
              </a:tabLst>
            </a:pPr>
            <a:r>
              <a:rPr dirty="0" sz="2200">
                <a:latin typeface="Arial"/>
                <a:cs typeface="Arial"/>
              </a:rPr>
              <a:t>Bridgeless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further improves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low-</a:t>
            </a:r>
            <a:r>
              <a:rPr dirty="0" sz="2200">
                <a:latin typeface="Arial"/>
                <a:cs typeface="Arial"/>
              </a:rPr>
              <a:t>line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efficiency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over 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entire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load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range</a:t>
            </a:r>
            <a:endParaRPr sz="2200">
              <a:latin typeface="Arial"/>
              <a:cs typeface="Arial"/>
            </a:endParaRPr>
          </a:p>
          <a:p>
            <a:pPr marL="347345" indent="-335280">
              <a:lnSpc>
                <a:spcPct val="100000"/>
              </a:lnSpc>
              <a:spcBef>
                <a:spcPts val="1465"/>
              </a:spcBef>
              <a:buClr>
                <a:srgbClr val="A6A6A6"/>
              </a:buClr>
              <a:buFont typeface="Arial Unicode MS"/>
              <a:buChar char="□"/>
              <a:tabLst>
                <a:tab pos="347980" algn="l"/>
              </a:tabLst>
            </a:pPr>
            <a:r>
              <a:rPr dirty="0" sz="2200" spc="-25">
                <a:latin typeface="Arial"/>
                <a:cs typeface="Arial"/>
              </a:rPr>
              <a:t>Totem </a:t>
            </a:r>
            <a:r>
              <a:rPr dirty="0" sz="2200">
                <a:latin typeface="Arial"/>
                <a:cs typeface="Arial"/>
              </a:rPr>
              <a:t>Pole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PFC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provides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superior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003" y="2544565"/>
            <a:ext cx="4940818" cy="144130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99036" y="5092700"/>
            <a:ext cx="2191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Follow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Us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</a:rPr>
              <a:t>@onsemi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601968" y="5544311"/>
            <a:ext cx="701040" cy="612775"/>
            <a:chOff x="6601968" y="5544311"/>
            <a:chExt cx="701040" cy="61277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5544311"/>
              <a:ext cx="701040" cy="612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7643" y="5634959"/>
              <a:ext cx="468052" cy="379902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721096" y="5544311"/>
            <a:ext cx="612775" cy="612775"/>
            <a:chOff x="5721096" y="5544311"/>
            <a:chExt cx="612775" cy="61277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096" y="5544311"/>
              <a:ext cx="612648" cy="6126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6591" y="5634959"/>
              <a:ext cx="379902" cy="379902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038600" y="5559551"/>
            <a:ext cx="619125" cy="612775"/>
            <a:chOff x="4038600" y="5559551"/>
            <a:chExt cx="619125" cy="61277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5559551"/>
              <a:ext cx="618744" cy="6126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5239" y="5650483"/>
              <a:ext cx="385141" cy="379902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4873752" y="5562600"/>
            <a:ext cx="688975" cy="612775"/>
            <a:chOff x="4873752" y="5562600"/>
            <a:chExt cx="688975" cy="61277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3752" y="5562600"/>
              <a:ext cx="688848" cy="61264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9334" y="5653167"/>
              <a:ext cx="457200" cy="37990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7537704" y="5559551"/>
            <a:ext cx="612775" cy="612775"/>
            <a:chOff x="7537704" y="5559551"/>
            <a:chExt cx="612775" cy="612775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7704" y="5559551"/>
              <a:ext cx="612648" cy="61264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3681" y="5650483"/>
              <a:ext cx="379902" cy="37990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116512" y="6223508"/>
            <a:ext cx="1956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  <a:hlinkClick r:id="rId13"/>
              </a:rPr>
              <a:t>www.onsemi.com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Power</a:t>
            </a:r>
            <a:r>
              <a:rPr dirty="0" spc="-20"/>
              <a:t> </a:t>
            </a:r>
            <a:r>
              <a:rPr dirty="0"/>
              <a:t>Factor</a:t>
            </a:r>
            <a:r>
              <a:rPr dirty="0" spc="-5"/>
              <a:t> </a:t>
            </a:r>
            <a:r>
              <a:rPr dirty="0" spc="-10"/>
              <a:t>Standards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95679"/>
            <a:ext cx="97631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820" indent="-32512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Font typeface="Arial Unicode MS"/>
              <a:buChar char="□"/>
              <a:tabLst>
                <a:tab pos="337820" algn="l"/>
              </a:tabLst>
            </a:pPr>
            <a:r>
              <a:rPr dirty="0" sz="1900" spc="-35">
                <a:latin typeface="Arial"/>
                <a:cs typeface="Arial"/>
              </a:rPr>
              <a:t>EN61000-3-</a:t>
            </a:r>
            <a:r>
              <a:rPr dirty="0" sz="1900">
                <a:latin typeface="Arial"/>
                <a:cs typeface="Arial"/>
              </a:rPr>
              <a:t>2:</a:t>
            </a:r>
            <a:r>
              <a:rPr dirty="0" sz="1900" spc="-1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max.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specified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harmonics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up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40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(only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odd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ones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classes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D)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5604255"/>
            <a:ext cx="11313795" cy="543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74955" marR="5080" indent="-262255">
              <a:lnSpc>
                <a:spcPct val="78900"/>
              </a:lnSpc>
              <a:spcBef>
                <a:spcPts val="580"/>
              </a:spcBef>
              <a:buClr>
                <a:srgbClr val="A6A6A6"/>
              </a:buClr>
              <a:buFont typeface="Arial Unicode MS"/>
              <a:buChar char="□"/>
              <a:tabLst>
                <a:tab pos="341630" algn="l"/>
              </a:tabLst>
            </a:pPr>
            <a:r>
              <a:rPr dirty="0"/>
              <a:t>	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2000s,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PF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requirement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included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other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standards (e.g. Energy Star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4.0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Computers, </a:t>
            </a:r>
            <a:r>
              <a:rPr dirty="0" sz="1900" spc="-10">
                <a:latin typeface="Arial"/>
                <a:cs typeface="Arial"/>
              </a:rPr>
              <a:t>Climate </a:t>
            </a:r>
            <a:r>
              <a:rPr dirty="0" sz="1900">
                <a:latin typeface="Arial"/>
                <a:cs typeface="Arial"/>
              </a:rPr>
              <a:t>Savers,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etc.)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51015" y="3283817"/>
            <a:ext cx="18351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 b="1">
                <a:latin typeface="Swiss 721 SWA"/>
                <a:cs typeface="Swiss 721 SWA"/>
              </a:rPr>
              <a:t>NO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1015" y="4513594"/>
            <a:ext cx="18351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NO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88349" y="2691517"/>
            <a:ext cx="18351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NO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14962" y="2670726"/>
            <a:ext cx="18351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NO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43813" y="3376053"/>
            <a:ext cx="23558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YES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19174" y="3626163"/>
            <a:ext cx="23622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YES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70886" y="3639410"/>
            <a:ext cx="23558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latin typeface="Swiss 721 SWA"/>
                <a:cs typeface="Swiss 721 SWA"/>
              </a:rPr>
              <a:t>YES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52279" y="2354697"/>
            <a:ext cx="23622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 b="1">
                <a:latin typeface="Swiss 721 SWA"/>
                <a:cs typeface="Swiss 721 SWA"/>
              </a:rPr>
              <a:t>YES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47914" y="2354697"/>
            <a:ext cx="23622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 b="1">
                <a:latin typeface="Swiss 721 SWA"/>
                <a:cs typeface="Swiss 721 SWA"/>
              </a:rPr>
              <a:t>YES</a:t>
            </a:r>
            <a:endParaRPr sz="800">
              <a:latin typeface="Swiss 721 SWA"/>
              <a:cs typeface="Swiss 721 SW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77662" y="4218410"/>
            <a:ext cx="18351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 b="1">
                <a:latin typeface="Swiss 721 SWA"/>
                <a:cs typeface="Swiss 721 SWA"/>
              </a:rPr>
              <a:t>NO</a:t>
            </a:r>
            <a:endParaRPr sz="800">
              <a:latin typeface="Swiss 721 SWA"/>
              <a:cs typeface="Swiss 721 SW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299500" y="2018277"/>
            <a:ext cx="1049020" cy="374015"/>
            <a:chOff x="3299500" y="2018277"/>
            <a:chExt cx="1049020" cy="374015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410" y="2018277"/>
              <a:ext cx="1010911" cy="32634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9500" y="2021435"/>
              <a:ext cx="828737" cy="37055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290023" y="1970905"/>
            <a:ext cx="1000760" cy="316230"/>
          </a:xfrm>
          <a:prstGeom prst="rect">
            <a:avLst/>
          </a:prstGeom>
          <a:solidFill>
            <a:srgbClr val="FFFFCC"/>
          </a:solidFill>
          <a:ln w="8422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400"/>
              </a:spcBef>
            </a:pPr>
            <a:r>
              <a:rPr dirty="0" sz="1350">
                <a:solidFill>
                  <a:srgbClr val="FF3300"/>
                </a:solidFill>
                <a:latin typeface="Swiss 721 SWA"/>
                <a:cs typeface="Swiss 721 SWA"/>
              </a:rPr>
              <a:t>Class</a:t>
            </a:r>
            <a:r>
              <a:rPr dirty="0" sz="1350" spc="55">
                <a:solidFill>
                  <a:srgbClr val="FF3300"/>
                </a:solidFill>
                <a:latin typeface="Swiss 721 SWA"/>
                <a:cs typeface="Swiss 721 SWA"/>
              </a:rPr>
              <a:t> </a:t>
            </a:r>
            <a:r>
              <a:rPr dirty="0" sz="1350" spc="-50">
                <a:solidFill>
                  <a:srgbClr val="FF3300"/>
                </a:solidFill>
                <a:latin typeface="Swiss 721 SWA"/>
                <a:cs typeface="Swiss 721 SWA"/>
              </a:rPr>
              <a:t>C</a:t>
            </a:r>
            <a:endParaRPr sz="1350">
              <a:latin typeface="Swiss 721 SWA"/>
              <a:cs typeface="Swiss 721 SW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944869" y="2545460"/>
            <a:ext cx="1330325" cy="748030"/>
            <a:chOff x="6944869" y="2545460"/>
            <a:chExt cx="1330325" cy="748030"/>
          </a:xfrm>
        </p:grpSpPr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2488" y="2596224"/>
              <a:ext cx="1282594" cy="69690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133" y="2755187"/>
              <a:ext cx="870858" cy="42635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949314" y="2549904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631819" y="0"/>
                  </a:moveTo>
                  <a:lnTo>
                    <a:pt x="0" y="342136"/>
                  </a:lnTo>
                  <a:lnTo>
                    <a:pt x="631819" y="684272"/>
                  </a:lnTo>
                  <a:lnTo>
                    <a:pt x="1263639" y="342136"/>
                  </a:lnTo>
                  <a:lnTo>
                    <a:pt x="63181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49314" y="2549905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0" y="342136"/>
                  </a:moveTo>
                  <a:lnTo>
                    <a:pt x="631819" y="0"/>
                  </a:lnTo>
                  <a:lnTo>
                    <a:pt x="1263639" y="342136"/>
                  </a:lnTo>
                  <a:lnTo>
                    <a:pt x="631819" y="684272"/>
                  </a:lnTo>
                  <a:lnTo>
                    <a:pt x="0" y="342136"/>
                  </a:lnTo>
                  <a:close/>
                </a:path>
              </a:pathLst>
            </a:custGeom>
            <a:ln w="8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0482" y="2702550"/>
              <a:ext cx="870858" cy="2789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0482" y="2849932"/>
              <a:ext cx="825578" cy="278972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316934" y="2727573"/>
            <a:ext cx="727710" cy="3213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>
                <a:latin typeface="Swiss 721 SWA"/>
                <a:cs typeface="Swiss 721 SWA"/>
              </a:rPr>
              <a:t>Three</a:t>
            </a:r>
            <a:r>
              <a:rPr dirty="0" sz="950" spc="5">
                <a:latin typeface="Swiss 721 SWA"/>
                <a:cs typeface="Swiss 721 SWA"/>
              </a:rPr>
              <a:t> </a:t>
            </a:r>
            <a:r>
              <a:rPr dirty="0" sz="950" spc="-10">
                <a:latin typeface="Swiss 721 SWA"/>
                <a:cs typeface="Swiss 721 SWA"/>
              </a:rPr>
              <a:t>Phase</a:t>
            </a:r>
            <a:endParaRPr sz="950">
              <a:latin typeface="Swiss 721 SWA"/>
              <a:cs typeface="Swiss 721 SW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50" spc="-10">
                <a:latin typeface="Swiss 721 SWA"/>
                <a:cs typeface="Swiss 721 SWA"/>
              </a:rPr>
              <a:t>Equipment?</a:t>
            </a:r>
            <a:endParaRPr sz="950">
              <a:latin typeface="Swiss 721 SWA"/>
              <a:cs typeface="Swiss 721 SW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049408" y="2545460"/>
            <a:ext cx="1330325" cy="748030"/>
            <a:chOff x="5049408" y="2545460"/>
            <a:chExt cx="1330325" cy="748030"/>
          </a:xfrm>
        </p:grpSpPr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7028" y="2596224"/>
              <a:ext cx="1282594" cy="69690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7672" y="2828877"/>
              <a:ext cx="949836" cy="27897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053854" y="2549904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631819" y="0"/>
                  </a:moveTo>
                  <a:lnTo>
                    <a:pt x="0" y="342136"/>
                  </a:lnTo>
                  <a:lnTo>
                    <a:pt x="631819" y="684272"/>
                  </a:lnTo>
                  <a:lnTo>
                    <a:pt x="1263639" y="342136"/>
                  </a:lnTo>
                  <a:lnTo>
                    <a:pt x="63181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053853" y="2549905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0" y="342136"/>
                  </a:moveTo>
                  <a:lnTo>
                    <a:pt x="631819" y="0"/>
                  </a:lnTo>
                  <a:lnTo>
                    <a:pt x="1263639" y="342136"/>
                  </a:lnTo>
                  <a:lnTo>
                    <a:pt x="631819" y="684272"/>
                  </a:lnTo>
                  <a:lnTo>
                    <a:pt x="0" y="342136"/>
                  </a:lnTo>
                  <a:close/>
                </a:path>
              </a:pathLst>
            </a:custGeom>
            <a:ln w="8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020" y="2776240"/>
              <a:ext cx="949836" cy="278972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5421123" y="2801264"/>
            <a:ext cx="807085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>
                <a:latin typeface="Swiss 721 SWA"/>
                <a:cs typeface="Swiss 721 SWA"/>
              </a:rPr>
              <a:t>Portable</a:t>
            </a:r>
            <a:r>
              <a:rPr dirty="0" sz="950" spc="10">
                <a:latin typeface="Swiss 721 SWA"/>
                <a:cs typeface="Swiss 721 SWA"/>
              </a:rPr>
              <a:t> </a:t>
            </a:r>
            <a:r>
              <a:rPr dirty="0" sz="950" spc="-10">
                <a:latin typeface="Swiss 721 SWA"/>
                <a:cs typeface="Swiss 721 SWA"/>
              </a:rPr>
              <a:t>Tool?</a:t>
            </a:r>
            <a:endParaRPr sz="950">
              <a:latin typeface="Swiss 721 SWA"/>
              <a:cs typeface="Swiss 721 SW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153948" y="2545460"/>
            <a:ext cx="1330325" cy="748030"/>
            <a:chOff x="3153948" y="2545460"/>
            <a:chExt cx="1330325" cy="748030"/>
          </a:xfrm>
        </p:grpSpPr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1568" y="2596224"/>
              <a:ext cx="1282594" cy="69690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2212" y="2755187"/>
              <a:ext cx="825578" cy="42635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158394" y="2549904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631819" y="0"/>
                  </a:moveTo>
                  <a:lnTo>
                    <a:pt x="0" y="342136"/>
                  </a:lnTo>
                  <a:lnTo>
                    <a:pt x="631819" y="684272"/>
                  </a:lnTo>
                  <a:lnTo>
                    <a:pt x="1263639" y="342136"/>
                  </a:lnTo>
                  <a:lnTo>
                    <a:pt x="63181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158393" y="2549905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30">
                  <a:moveTo>
                    <a:pt x="0" y="342136"/>
                  </a:moveTo>
                  <a:lnTo>
                    <a:pt x="631819" y="0"/>
                  </a:lnTo>
                  <a:lnTo>
                    <a:pt x="1263639" y="342136"/>
                  </a:lnTo>
                  <a:lnTo>
                    <a:pt x="631819" y="684272"/>
                  </a:lnTo>
                  <a:lnTo>
                    <a:pt x="0" y="342136"/>
                  </a:lnTo>
                  <a:close/>
                </a:path>
              </a:pathLst>
            </a:custGeom>
            <a:ln w="8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561" y="2702550"/>
              <a:ext cx="600228" cy="2789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9561" y="2849932"/>
              <a:ext cx="825578" cy="278972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3525207" y="2727573"/>
            <a:ext cx="682625" cy="3213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Swiss 721 SWA"/>
                <a:cs typeface="Swiss 721 SWA"/>
              </a:rPr>
              <a:t>Lighting</a:t>
            </a:r>
            <a:endParaRPr sz="950">
              <a:latin typeface="Swiss 721 SWA"/>
              <a:cs typeface="Swiss 721 SW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50" spc="-10">
                <a:latin typeface="Swiss 721 SWA"/>
                <a:cs typeface="Swiss 721 SWA"/>
              </a:rPr>
              <a:t>Equipment?</a:t>
            </a:r>
            <a:endParaRPr sz="950">
              <a:latin typeface="Swiss 721 SWA"/>
              <a:cs typeface="Swiss 721 SW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3763888" y="2282278"/>
            <a:ext cx="4712335" cy="2588260"/>
            <a:chOff x="3763888" y="2282278"/>
            <a:chExt cx="4712335" cy="2588260"/>
          </a:xfrm>
        </p:grpSpPr>
        <p:sp>
          <p:nvSpPr>
            <p:cNvPr id="43" name="object 43" descr=""/>
            <p:cNvSpPr/>
            <p:nvPr/>
          </p:nvSpPr>
          <p:spPr>
            <a:xfrm>
              <a:off x="3790214" y="2286723"/>
              <a:ext cx="3159125" cy="1210945"/>
            </a:xfrm>
            <a:custGeom>
              <a:avLst/>
              <a:gdLst/>
              <a:ahLst/>
              <a:cxnLst/>
              <a:rect l="l" t="t" r="r" b="b"/>
              <a:pathLst>
                <a:path w="3159125" h="1210945">
                  <a:moveTo>
                    <a:pt x="0" y="263181"/>
                  </a:moveTo>
                  <a:lnTo>
                    <a:pt x="0" y="0"/>
                  </a:lnTo>
                </a:path>
                <a:path w="3159125" h="1210945">
                  <a:moveTo>
                    <a:pt x="0" y="1210635"/>
                  </a:moveTo>
                  <a:lnTo>
                    <a:pt x="0" y="947454"/>
                  </a:lnTo>
                </a:path>
                <a:path w="3159125" h="1210945">
                  <a:moveTo>
                    <a:pt x="1895459" y="263181"/>
                  </a:moveTo>
                  <a:lnTo>
                    <a:pt x="1895459" y="0"/>
                  </a:lnTo>
                </a:path>
                <a:path w="3159125" h="1210945">
                  <a:moveTo>
                    <a:pt x="1263639" y="605317"/>
                  </a:moveTo>
                  <a:lnTo>
                    <a:pt x="631819" y="605317"/>
                  </a:lnTo>
                </a:path>
                <a:path w="3159125" h="1210945">
                  <a:moveTo>
                    <a:pt x="3159099" y="605317"/>
                  </a:moveTo>
                  <a:lnTo>
                    <a:pt x="2527279" y="605317"/>
                  </a:lnTo>
                </a:path>
              </a:pathLst>
            </a:custGeom>
            <a:ln w="8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212954" y="2865723"/>
              <a:ext cx="263525" cy="52705"/>
            </a:xfrm>
            <a:custGeom>
              <a:avLst/>
              <a:gdLst/>
              <a:ahLst/>
              <a:cxnLst/>
              <a:rect l="l" t="t" r="r" b="b"/>
              <a:pathLst>
                <a:path w="263525" h="52705">
                  <a:moveTo>
                    <a:pt x="52651" y="0"/>
                  </a:moveTo>
                  <a:lnTo>
                    <a:pt x="0" y="26318"/>
                  </a:lnTo>
                  <a:lnTo>
                    <a:pt x="52651" y="52636"/>
                  </a:lnTo>
                  <a:lnTo>
                    <a:pt x="52651" y="30529"/>
                  </a:lnTo>
                  <a:lnTo>
                    <a:pt x="43875" y="30529"/>
                  </a:lnTo>
                  <a:lnTo>
                    <a:pt x="43875" y="22106"/>
                  </a:lnTo>
                  <a:lnTo>
                    <a:pt x="52651" y="22106"/>
                  </a:lnTo>
                  <a:lnTo>
                    <a:pt x="52651" y="0"/>
                  </a:lnTo>
                  <a:close/>
                </a:path>
                <a:path w="263525" h="52705">
                  <a:moveTo>
                    <a:pt x="52651" y="22106"/>
                  </a:moveTo>
                  <a:lnTo>
                    <a:pt x="43875" y="22106"/>
                  </a:lnTo>
                  <a:lnTo>
                    <a:pt x="43875" y="30529"/>
                  </a:lnTo>
                  <a:lnTo>
                    <a:pt x="52651" y="30529"/>
                  </a:lnTo>
                  <a:lnTo>
                    <a:pt x="52651" y="22106"/>
                  </a:lnTo>
                  <a:close/>
                </a:path>
                <a:path w="263525" h="52705">
                  <a:moveTo>
                    <a:pt x="263258" y="22106"/>
                  </a:moveTo>
                  <a:lnTo>
                    <a:pt x="52651" y="22106"/>
                  </a:lnTo>
                  <a:lnTo>
                    <a:pt x="52651" y="30529"/>
                  </a:lnTo>
                  <a:lnTo>
                    <a:pt x="263258" y="30529"/>
                  </a:lnTo>
                  <a:lnTo>
                    <a:pt x="263258" y="22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81133" y="3234177"/>
              <a:ext cx="0" cy="421640"/>
            </a:xfrm>
            <a:custGeom>
              <a:avLst/>
              <a:gdLst/>
              <a:ahLst/>
              <a:cxnLst/>
              <a:rect l="l" t="t" r="r" b="b"/>
              <a:pathLst>
                <a:path w="0" h="421639">
                  <a:moveTo>
                    <a:pt x="0" y="0"/>
                  </a:moveTo>
                  <a:lnTo>
                    <a:pt x="0" y="421090"/>
                  </a:lnTo>
                </a:path>
              </a:pathLst>
            </a:custGeom>
            <a:ln w="8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763886" y="2865729"/>
              <a:ext cx="3027680" cy="526415"/>
            </a:xfrm>
            <a:custGeom>
              <a:avLst/>
              <a:gdLst/>
              <a:ahLst/>
              <a:cxnLst/>
              <a:rect l="l" t="t" r="r" b="b"/>
              <a:pathLst>
                <a:path w="3027679" h="526414">
                  <a:moveTo>
                    <a:pt x="52654" y="473722"/>
                  </a:moveTo>
                  <a:lnTo>
                    <a:pt x="30530" y="473722"/>
                  </a:lnTo>
                  <a:lnTo>
                    <a:pt x="30530" y="421093"/>
                  </a:lnTo>
                  <a:lnTo>
                    <a:pt x="22110" y="421093"/>
                  </a:lnTo>
                  <a:lnTo>
                    <a:pt x="22110" y="473722"/>
                  </a:lnTo>
                  <a:lnTo>
                    <a:pt x="0" y="473722"/>
                  </a:lnTo>
                  <a:lnTo>
                    <a:pt x="26327" y="526364"/>
                  </a:lnTo>
                  <a:lnTo>
                    <a:pt x="48260" y="482498"/>
                  </a:lnTo>
                  <a:lnTo>
                    <a:pt x="52654" y="473722"/>
                  </a:lnTo>
                  <a:close/>
                </a:path>
                <a:path w="3027679" h="526414">
                  <a:moveTo>
                    <a:pt x="1132001" y="22110"/>
                  </a:moveTo>
                  <a:lnTo>
                    <a:pt x="921397" y="22110"/>
                  </a:lnTo>
                  <a:lnTo>
                    <a:pt x="921397" y="0"/>
                  </a:lnTo>
                  <a:lnTo>
                    <a:pt x="868743" y="26314"/>
                  </a:lnTo>
                  <a:lnTo>
                    <a:pt x="921397" y="52641"/>
                  </a:lnTo>
                  <a:lnTo>
                    <a:pt x="921397" y="30530"/>
                  </a:lnTo>
                  <a:lnTo>
                    <a:pt x="1132001" y="30530"/>
                  </a:lnTo>
                  <a:lnTo>
                    <a:pt x="1132001" y="22110"/>
                  </a:lnTo>
                  <a:close/>
                </a:path>
                <a:path w="3027679" h="526414">
                  <a:moveTo>
                    <a:pt x="3027464" y="22110"/>
                  </a:moveTo>
                  <a:lnTo>
                    <a:pt x="2816860" y="22110"/>
                  </a:lnTo>
                  <a:lnTo>
                    <a:pt x="2816860" y="0"/>
                  </a:lnTo>
                  <a:lnTo>
                    <a:pt x="2764205" y="26314"/>
                  </a:lnTo>
                  <a:lnTo>
                    <a:pt x="2816860" y="52641"/>
                  </a:lnTo>
                  <a:lnTo>
                    <a:pt x="2816860" y="30530"/>
                  </a:lnTo>
                  <a:lnTo>
                    <a:pt x="3027464" y="30530"/>
                  </a:lnTo>
                  <a:lnTo>
                    <a:pt x="3027464" y="22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317493" y="3813177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 h="0">
                  <a:moveTo>
                    <a:pt x="789774" y="0"/>
                  </a:moveTo>
                  <a:lnTo>
                    <a:pt x="0" y="0"/>
                  </a:lnTo>
                </a:path>
              </a:pathLst>
            </a:custGeom>
            <a:ln w="8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422797" y="3786859"/>
              <a:ext cx="263525" cy="52705"/>
            </a:xfrm>
            <a:custGeom>
              <a:avLst/>
              <a:gdLst/>
              <a:ahLst/>
              <a:cxnLst/>
              <a:rect l="l" t="t" r="r" b="b"/>
              <a:pathLst>
                <a:path w="263525" h="52704">
                  <a:moveTo>
                    <a:pt x="210606" y="0"/>
                  </a:moveTo>
                  <a:lnTo>
                    <a:pt x="210606" y="52636"/>
                  </a:lnTo>
                  <a:lnTo>
                    <a:pt x="254833" y="30529"/>
                  </a:lnTo>
                  <a:lnTo>
                    <a:pt x="219381" y="30529"/>
                  </a:lnTo>
                  <a:lnTo>
                    <a:pt x="219381" y="22106"/>
                  </a:lnTo>
                  <a:lnTo>
                    <a:pt x="254833" y="22106"/>
                  </a:lnTo>
                  <a:lnTo>
                    <a:pt x="210606" y="0"/>
                  </a:lnTo>
                  <a:close/>
                </a:path>
                <a:path w="263525" h="52704">
                  <a:moveTo>
                    <a:pt x="210606" y="22106"/>
                  </a:moveTo>
                  <a:lnTo>
                    <a:pt x="0" y="22106"/>
                  </a:lnTo>
                  <a:lnTo>
                    <a:pt x="0" y="30529"/>
                  </a:lnTo>
                  <a:lnTo>
                    <a:pt x="210606" y="30529"/>
                  </a:lnTo>
                  <a:lnTo>
                    <a:pt x="210606" y="22106"/>
                  </a:lnTo>
                  <a:close/>
                </a:path>
                <a:path w="263525" h="52704">
                  <a:moveTo>
                    <a:pt x="254833" y="22106"/>
                  </a:moveTo>
                  <a:lnTo>
                    <a:pt x="219381" y="22106"/>
                  </a:lnTo>
                  <a:lnTo>
                    <a:pt x="219381" y="30529"/>
                  </a:lnTo>
                  <a:lnTo>
                    <a:pt x="254833" y="30529"/>
                  </a:lnTo>
                  <a:lnTo>
                    <a:pt x="263258" y="26318"/>
                  </a:lnTo>
                  <a:lnTo>
                    <a:pt x="254833" y="22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422034" y="3813177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 h="0">
                  <a:moveTo>
                    <a:pt x="631819" y="0"/>
                  </a:moveTo>
                  <a:lnTo>
                    <a:pt x="0" y="0"/>
                  </a:lnTo>
                </a:path>
              </a:pathLst>
            </a:custGeom>
            <a:ln w="8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474686" y="3786859"/>
              <a:ext cx="263525" cy="52705"/>
            </a:xfrm>
            <a:custGeom>
              <a:avLst/>
              <a:gdLst/>
              <a:ahLst/>
              <a:cxnLst/>
              <a:rect l="l" t="t" r="r" b="b"/>
              <a:pathLst>
                <a:path w="263525" h="52704">
                  <a:moveTo>
                    <a:pt x="210606" y="0"/>
                  </a:moveTo>
                  <a:lnTo>
                    <a:pt x="210606" y="52636"/>
                  </a:lnTo>
                  <a:lnTo>
                    <a:pt x="254833" y="30529"/>
                  </a:lnTo>
                  <a:lnTo>
                    <a:pt x="219381" y="30529"/>
                  </a:lnTo>
                  <a:lnTo>
                    <a:pt x="219381" y="22106"/>
                  </a:lnTo>
                  <a:lnTo>
                    <a:pt x="254833" y="22106"/>
                  </a:lnTo>
                  <a:lnTo>
                    <a:pt x="210606" y="0"/>
                  </a:lnTo>
                  <a:close/>
                </a:path>
                <a:path w="263525" h="52704">
                  <a:moveTo>
                    <a:pt x="210606" y="22106"/>
                  </a:moveTo>
                  <a:lnTo>
                    <a:pt x="0" y="22106"/>
                  </a:lnTo>
                  <a:lnTo>
                    <a:pt x="0" y="30529"/>
                  </a:lnTo>
                  <a:lnTo>
                    <a:pt x="210606" y="30529"/>
                  </a:lnTo>
                  <a:lnTo>
                    <a:pt x="210606" y="22106"/>
                  </a:lnTo>
                  <a:close/>
                </a:path>
                <a:path w="263525" h="52704">
                  <a:moveTo>
                    <a:pt x="254833" y="22106"/>
                  </a:moveTo>
                  <a:lnTo>
                    <a:pt x="219381" y="22106"/>
                  </a:lnTo>
                  <a:lnTo>
                    <a:pt x="219381" y="30529"/>
                  </a:lnTo>
                  <a:lnTo>
                    <a:pt x="254833" y="30529"/>
                  </a:lnTo>
                  <a:lnTo>
                    <a:pt x="263258" y="26318"/>
                  </a:lnTo>
                  <a:lnTo>
                    <a:pt x="254833" y="22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685673" y="4128995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w="0" h="316229">
                  <a:moveTo>
                    <a:pt x="0" y="315818"/>
                  </a:moveTo>
                  <a:lnTo>
                    <a:pt x="0" y="0"/>
                  </a:lnTo>
                </a:path>
              </a:pathLst>
            </a:custGeom>
            <a:ln w="8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59348" y="4234267"/>
              <a:ext cx="52705" cy="105410"/>
            </a:xfrm>
            <a:custGeom>
              <a:avLst/>
              <a:gdLst/>
              <a:ahLst/>
              <a:cxnLst/>
              <a:rect l="l" t="t" r="r" b="b"/>
              <a:pathLst>
                <a:path w="52704" h="105410">
                  <a:moveTo>
                    <a:pt x="22113" y="52636"/>
                  </a:moveTo>
                  <a:lnTo>
                    <a:pt x="0" y="52636"/>
                  </a:lnTo>
                  <a:lnTo>
                    <a:pt x="26325" y="105272"/>
                  </a:lnTo>
                  <a:lnTo>
                    <a:pt x="48263" y="61409"/>
                  </a:lnTo>
                  <a:lnTo>
                    <a:pt x="22113" y="61409"/>
                  </a:lnTo>
                  <a:lnTo>
                    <a:pt x="22113" y="52636"/>
                  </a:lnTo>
                  <a:close/>
                </a:path>
                <a:path w="52704" h="105410">
                  <a:moveTo>
                    <a:pt x="30537" y="0"/>
                  </a:moveTo>
                  <a:lnTo>
                    <a:pt x="22113" y="0"/>
                  </a:lnTo>
                  <a:lnTo>
                    <a:pt x="22113" y="61409"/>
                  </a:lnTo>
                  <a:lnTo>
                    <a:pt x="30537" y="61409"/>
                  </a:lnTo>
                  <a:lnTo>
                    <a:pt x="30537" y="0"/>
                  </a:lnTo>
                  <a:close/>
                </a:path>
                <a:path w="52704" h="105410">
                  <a:moveTo>
                    <a:pt x="52651" y="52636"/>
                  </a:moveTo>
                  <a:lnTo>
                    <a:pt x="30537" y="52636"/>
                  </a:lnTo>
                  <a:lnTo>
                    <a:pt x="30537" y="61409"/>
                  </a:lnTo>
                  <a:lnTo>
                    <a:pt x="48263" y="61409"/>
                  </a:lnTo>
                  <a:lnTo>
                    <a:pt x="52651" y="52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790214" y="3971086"/>
              <a:ext cx="3790950" cy="895350"/>
            </a:xfrm>
            <a:custGeom>
              <a:avLst/>
              <a:gdLst/>
              <a:ahLst/>
              <a:cxnLst/>
              <a:rect l="l" t="t" r="r" b="b"/>
              <a:pathLst>
                <a:path w="3790950" h="895350">
                  <a:moveTo>
                    <a:pt x="0" y="157909"/>
                  </a:moveTo>
                  <a:lnTo>
                    <a:pt x="0" y="894817"/>
                  </a:lnTo>
                </a:path>
                <a:path w="3790950" h="895350">
                  <a:moveTo>
                    <a:pt x="0" y="894817"/>
                  </a:moveTo>
                  <a:lnTo>
                    <a:pt x="3790919" y="894817"/>
                  </a:lnTo>
                </a:path>
                <a:path w="3790950" h="895350">
                  <a:moveTo>
                    <a:pt x="3790919" y="894817"/>
                  </a:moveTo>
                  <a:lnTo>
                    <a:pt x="3790919" y="0"/>
                  </a:lnTo>
                </a:path>
              </a:pathLst>
            </a:custGeom>
            <a:ln w="8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7028" y="3517361"/>
              <a:ext cx="1282594" cy="69690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7672" y="3676323"/>
              <a:ext cx="825578" cy="42635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053854" y="3471040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29">
                  <a:moveTo>
                    <a:pt x="631819" y="0"/>
                  </a:moveTo>
                  <a:lnTo>
                    <a:pt x="0" y="342136"/>
                  </a:lnTo>
                  <a:lnTo>
                    <a:pt x="631819" y="684272"/>
                  </a:lnTo>
                  <a:lnTo>
                    <a:pt x="1263639" y="342136"/>
                  </a:lnTo>
                  <a:lnTo>
                    <a:pt x="63181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053854" y="3471041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29">
                  <a:moveTo>
                    <a:pt x="0" y="342136"/>
                  </a:moveTo>
                  <a:lnTo>
                    <a:pt x="631819" y="0"/>
                  </a:lnTo>
                  <a:lnTo>
                    <a:pt x="1263639" y="342136"/>
                  </a:lnTo>
                  <a:lnTo>
                    <a:pt x="631819" y="684272"/>
                  </a:lnTo>
                  <a:lnTo>
                    <a:pt x="0" y="342136"/>
                  </a:lnTo>
                  <a:close/>
                </a:path>
              </a:pathLst>
            </a:custGeom>
            <a:ln w="8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55021" y="3623686"/>
              <a:ext cx="483342" cy="27897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5021" y="3771068"/>
              <a:ext cx="825578" cy="278972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5421123" y="3649060"/>
            <a:ext cx="682625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00"/>
              </a:spcBef>
            </a:pPr>
            <a:r>
              <a:rPr dirty="0" sz="950" spc="-10">
                <a:latin typeface="Swiss 721 SWA"/>
                <a:cs typeface="Swiss 721 SWA"/>
              </a:rPr>
              <a:t>Motor Equipment?</a:t>
            </a:r>
            <a:endParaRPr sz="950">
              <a:latin typeface="Swiss 721 SWA"/>
              <a:cs typeface="Swiss 721 SWA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3153948" y="3392086"/>
            <a:ext cx="4453890" cy="1263650"/>
            <a:chOff x="3153948" y="3392086"/>
            <a:chExt cx="4453890" cy="1263650"/>
          </a:xfrm>
        </p:grpSpPr>
        <p:sp>
          <p:nvSpPr>
            <p:cNvPr id="62" name="object 62" descr=""/>
            <p:cNvSpPr/>
            <p:nvPr/>
          </p:nvSpPr>
          <p:spPr>
            <a:xfrm>
              <a:off x="3763886" y="3392093"/>
              <a:ext cx="3843654" cy="1263650"/>
            </a:xfrm>
            <a:custGeom>
              <a:avLst/>
              <a:gdLst/>
              <a:ahLst/>
              <a:cxnLst/>
              <a:rect l="l" t="t" r="r" b="b"/>
              <a:pathLst>
                <a:path w="3843654" h="1263650">
                  <a:moveTo>
                    <a:pt x="52654" y="1210640"/>
                  </a:moveTo>
                  <a:lnTo>
                    <a:pt x="30530" y="1210640"/>
                  </a:lnTo>
                  <a:lnTo>
                    <a:pt x="30530" y="1157998"/>
                  </a:lnTo>
                  <a:lnTo>
                    <a:pt x="22110" y="1157998"/>
                  </a:lnTo>
                  <a:lnTo>
                    <a:pt x="22110" y="1210640"/>
                  </a:lnTo>
                  <a:lnTo>
                    <a:pt x="0" y="1210640"/>
                  </a:lnTo>
                  <a:lnTo>
                    <a:pt x="26327" y="1263269"/>
                  </a:lnTo>
                  <a:lnTo>
                    <a:pt x="48260" y="1219403"/>
                  </a:lnTo>
                  <a:lnTo>
                    <a:pt x="52654" y="1210640"/>
                  </a:lnTo>
                  <a:close/>
                </a:path>
                <a:path w="3843654" h="1263650">
                  <a:moveTo>
                    <a:pt x="3843566" y="52628"/>
                  </a:moveTo>
                  <a:lnTo>
                    <a:pt x="3821455" y="52628"/>
                  </a:lnTo>
                  <a:lnTo>
                    <a:pt x="3821455" y="0"/>
                  </a:lnTo>
                  <a:lnTo>
                    <a:pt x="3813035" y="0"/>
                  </a:lnTo>
                  <a:lnTo>
                    <a:pt x="3813035" y="52628"/>
                  </a:lnTo>
                  <a:lnTo>
                    <a:pt x="3790912" y="52628"/>
                  </a:lnTo>
                  <a:lnTo>
                    <a:pt x="3817239" y="105270"/>
                  </a:lnTo>
                  <a:lnTo>
                    <a:pt x="3839184" y="61404"/>
                  </a:lnTo>
                  <a:lnTo>
                    <a:pt x="3843566" y="52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1568" y="3517361"/>
              <a:ext cx="1282594" cy="69690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2212" y="3676323"/>
              <a:ext cx="784509" cy="426354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3158394" y="3471040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29">
                  <a:moveTo>
                    <a:pt x="631819" y="0"/>
                  </a:moveTo>
                  <a:lnTo>
                    <a:pt x="0" y="342136"/>
                  </a:lnTo>
                  <a:lnTo>
                    <a:pt x="631819" y="684272"/>
                  </a:lnTo>
                  <a:lnTo>
                    <a:pt x="1263639" y="342136"/>
                  </a:lnTo>
                  <a:lnTo>
                    <a:pt x="63181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58393" y="3471041"/>
              <a:ext cx="1263650" cy="684530"/>
            </a:xfrm>
            <a:custGeom>
              <a:avLst/>
              <a:gdLst/>
              <a:ahLst/>
              <a:cxnLst/>
              <a:rect l="l" t="t" r="r" b="b"/>
              <a:pathLst>
                <a:path w="1263650" h="684529">
                  <a:moveTo>
                    <a:pt x="0" y="342136"/>
                  </a:moveTo>
                  <a:lnTo>
                    <a:pt x="631819" y="0"/>
                  </a:lnTo>
                  <a:lnTo>
                    <a:pt x="1263639" y="342136"/>
                  </a:lnTo>
                  <a:lnTo>
                    <a:pt x="631819" y="684272"/>
                  </a:lnTo>
                  <a:lnTo>
                    <a:pt x="0" y="342136"/>
                  </a:lnTo>
                  <a:close/>
                </a:path>
              </a:pathLst>
            </a:custGeom>
            <a:ln w="8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59561" y="3623686"/>
              <a:ext cx="784509" cy="27897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9561" y="3771068"/>
              <a:ext cx="533887" cy="278972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3525207" y="3649060"/>
            <a:ext cx="641350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00"/>
              </a:spcBef>
            </a:pPr>
            <a:r>
              <a:rPr dirty="0" sz="950" spc="-10">
                <a:latin typeface="Swiss 721 SWA"/>
                <a:cs typeface="Swiss 721 SWA"/>
              </a:rPr>
              <a:t>PC/Monitor </a:t>
            </a:r>
            <a:r>
              <a:rPr dirty="0" sz="950">
                <a:latin typeface="Swiss 721 SWA"/>
                <a:cs typeface="Swiss 721 SWA"/>
              </a:rPr>
              <a:t>or</a:t>
            </a:r>
            <a:r>
              <a:rPr dirty="0" sz="950" spc="-15">
                <a:latin typeface="Swiss 721 SWA"/>
                <a:cs typeface="Swiss 721 SWA"/>
              </a:rPr>
              <a:t> </a:t>
            </a:r>
            <a:r>
              <a:rPr dirty="0" sz="950" spc="-25">
                <a:latin typeface="Swiss 721 SWA"/>
                <a:cs typeface="Swiss 721 SWA"/>
              </a:rPr>
              <a:t>TV?</a:t>
            </a:r>
            <a:endParaRPr sz="950">
              <a:latin typeface="Swiss 721 SWA"/>
              <a:cs typeface="Swiss 721 SWA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3763888" y="2018277"/>
            <a:ext cx="2506345" cy="479425"/>
            <a:chOff x="3763888" y="2018277"/>
            <a:chExt cx="2506345" cy="479425"/>
          </a:xfrm>
        </p:grpSpPr>
        <p:sp>
          <p:nvSpPr>
            <p:cNvPr id="71" name="object 71" descr=""/>
            <p:cNvSpPr/>
            <p:nvPr/>
          </p:nvSpPr>
          <p:spPr>
            <a:xfrm>
              <a:off x="3763886" y="2392006"/>
              <a:ext cx="1948180" cy="105410"/>
            </a:xfrm>
            <a:custGeom>
              <a:avLst/>
              <a:gdLst/>
              <a:ahLst/>
              <a:cxnLst/>
              <a:rect l="l" t="t" r="r" b="b"/>
              <a:pathLst>
                <a:path w="1948179" h="105410">
                  <a:moveTo>
                    <a:pt x="52654" y="52628"/>
                  </a:moveTo>
                  <a:lnTo>
                    <a:pt x="48260" y="43853"/>
                  </a:lnTo>
                  <a:lnTo>
                    <a:pt x="26327" y="0"/>
                  </a:lnTo>
                  <a:lnTo>
                    <a:pt x="0" y="52628"/>
                  </a:lnTo>
                  <a:lnTo>
                    <a:pt x="22110" y="52628"/>
                  </a:lnTo>
                  <a:lnTo>
                    <a:pt x="22110" y="105270"/>
                  </a:lnTo>
                  <a:lnTo>
                    <a:pt x="30530" y="105270"/>
                  </a:lnTo>
                  <a:lnTo>
                    <a:pt x="30530" y="52628"/>
                  </a:lnTo>
                  <a:lnTo>
                    <a:pt x="52654" y="52628"/>
                  </a:lnTo>
                  <a:close/>
                </a:path>
                <a:path w="1948179" h="105410">
                  <a:moveTo>
                    <a:pt x="1948103" y="52628"/>
                  </a:moveTo>
                  <a:lnTo>
                    <a:pt x="1943722" y="43853"/>
                  </a:lnTo>
                  <a:lnTo>
                    <a:pt x="1921776" y="0"/>
                  </a:lnTo>
                  <a:lnTo>
                    <a:pt x="1895462" y="52628"/>
                  </a:lnTo>
                  <a:lnTo>
                    <a:pt x="1917573" y="52628"/>
                  </a:lnTo>
                  <a:lnTo>
                    <a:pt x="1917573" y="105270"/>
                  </a:lnTo>
                  <a:lnTo>
                    <a:pt x="1925993" y="105270"/>
                  </a:lnTo>
                  <a:lnTo>
                    <a:pt x="1925993" y="52628"/>
                  </a:lnTo>
                  <a:lnTo>
                    <a:pt x="1948103" y="52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9195" y="2018277"/>
              <a:ext cx="1010911" cy="32634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21286" y="2021435"/>
              <a:ext cx="818206" cy="370559"/>
            </a:xfrm>
            <a:prstGeom prst="rect">
              <a:avLst/>
            </a:prstGeom>
          </p:spPr>
        </p:pic>
      </p:grpSp>
      <p:sp>
        <p:nvSpPr>
          <p:cNvPr id="74" name="object 74" descr=""/>
          <p:cNvSpPr txBox="1"/>
          <p:nvPr/>
        </p:nvSpPr>
        <p:spPr>
          <a:xfrm>
            <a:off x="5211809" y="1970905"/>
            <a:ext cx="1000760" cy="316230"/>
          </a:xfrm>
          <a:prstGeom prst="rect">
            <a:avLst/>
          </a:prstGeom>
          <a:solidFill>
            <a:srgbClr val="FFFFCC"/>
          </a:solidFill>
          <a:ln w="8422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400"/>
              </a:spcBef>
            </a:pPr>
            <a:r>
              <a:rPr dirty="0" sz="1350">
                <a:solidFill>
                  <a:srgbClr val="FF3300"/>
                </a:solidFill>
                <a:latin typeface="Swiss 721 SWA"/>
                <a:cs typeface="Swiss 721 SWA"/>
              </a:rPr>
              <a:t>Class</a:t>
            </a:r>
            <a:r>
              <a:rPr dirty="0" sz="1350" spc="55">
                <a:solidFill>
                  <a:srgbClr val="FF3300"/>
                </a:solidFill>
                <a:latin typeface="Swiss 721 SWA"/>
                <a:cs typeface="Swiss 721 SWA"/>
              </a:rPr>
              <a:t> </a:t>
            </a:r>
            <a:r>
              <a:rPr dirty="0" sz="1350" spc="-50">
                <a:solidFill>
                  <a:srgbClr val="FF3300"/>
                </a:solidFill>
                <a:latin typeface="Swiss 721 SWA"/>
                <a:cs typeface="Swiss 721 SWA"/>
              </a:rPr>
              <a:t>B</a:t>
            </a:r>
            <a:endParaRPr sz="1350">
              <a:latin typeface="Swiss 721 SWA"/>
              <a:cs typeface="Swiss 721 SWA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5221286" y="4492185"/>
            <a:ext cx="1049020" cy="374015"/>
            <a:chOff x="5221286" y="4492185"/>
            <a:chExt cx="1049020" cy="374015"/>
          </a:xfrm>
        </p:grpSpPr>
        <p:pic>
          <p:nvPicPr>
            <p:cNvPr id="76" name="object 7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9195" y="4492185"/>
              <a:ext cx="1010911" cy="32634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21286" y="4495344"/>
              <a:ext cx="828737" cy="370559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5211809" y="4444813"/>
            <a:ext cx="1000760" cy="316230"/>
          </a:xfrm>
          <a:prstGeom prst="rect">
            <a:avLst/>
          </a:prstGeom>
          <a:solidFill>
            <a:srgbClr val="FFFFCC"/>
          </a:solidFill>
          <a:ln w="8422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409"/>
              </a:spcBef>
            </a:pPr>
            <a:r>
              <a:rPr dirty="0" sz="1350">
                <a:solidFill>
                  <a:srgbClr val="FF3300"/>
                </a:solidFill>
                <a:latin typeface="Swiss 721 SWA"/>
                <a:cs typeface="Swiss 721 SWA"/>
              </a:rPr>
              <a:t>Class</a:t>
            </a:r>
            <a:r>
              <a:rPr dirty="0" sz="1350" spc="55">
                <a:solidFill>
                  <a:srgbClr val="FF3300"/>
                </a:solidFill>
                <a:latin typeface="Swiss 721 SWA"/>
                <a:cs typeface="Swiss 721 SWA"/>
              </a:rPr>
              <a:t> </a:t>
            </a:r>
            <a:r>
              <a:rPr dirty="0" sz="1350" spc="-50">
                <a:solidFill>
                  <a:srgbClr val="FF3300"/>
                </a:solidFill>
                <a:latin typeface="Swiss 721 SWA"/>
                <a:cs typeface="Swiss 721 SWA"/>
              </a:rPr>
              <a:t>D</a:t>
            </a:r>
            <a:endParaRPr sz="1350">
              <a:latin typeface="Swiss 721 SWA"/>
              <a:cs typeface="Swiss 721 SWA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7116746" y="3702640"/>
            <a:ext cx="1049020" cy="374015"/>
            <a:chOff x="7116746" y="3702640"/>
            <a:chExt cx="1049020" cy="374015"/>
          </a:xfrm>
        </p:grpSpPr>
        <p:pic>
          <p:nvPicPr>
            <p:cNvPr id="80" name="object 8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4655" y="3702640"/>
              <a:ext cx="1010911" cy="32634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16746" y="3705799"/>
              <a:ext cx="807676" cy="370559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7107268" y="3655268"/>
            <a:ext cx="1000760" cy="316230"/>
          </a:xfrm>
          <a:prstGeom prst="rect">
            <a:avLst/>
          </a:prstGeom>
          <a:solidFill>
            <a:srgbClr val="FFFFCC"/>
          </a:solidFill>
          <a:ln w="8422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405"/>
              </a:spcBef>
            </a:pPr>
            <a:r>
              <a:rPr dirty="0" sz="1350">
                <a:solidFill>
                  <a:srgbClr val="FF3300"/>
                </a:solidFill>
                <a:latin typeface="Swiss 721 SWA"/>
                <a:cs typeface="Swiss 721 SWA"/>
              </a:rPr>
              <a:t>Class</a:t>
            </a:r>
            <a:r>
              <a:rPr dirty="0" sz="1350" spc="-30">
                <a:solidFill>
                  <a:srgbClr val="FF3300"/>
                </a:solidFill>
                <a:latin typeface="Swiss 721 SWA"/>
                <a:cs typeface="Swiss 721 SWA"/>
              </a:rPr>
              <a:t> </a:t>
            </a:r>
            <a:r>
              <a:rPr dirty="0" sz="1350" spc="-50">
                <a:solidFill>
                  <a:srgbClr val="FF3300"/>
                </a:solidFill>
                <a:latin typeface="Swiss 721 SWA"/>
                <a:cs typeface="Swiss 721 SWA"/>
              </a:rPr>
              <a:t>A</a:t>
            </a:r>
            <a:endParaRPr sz="1350">
              <a:latin typeface="Swiss 721 SWA"/>
              <a:cs typeface="Swiss 721 SWA"/>
            </a:endParaRPr>
          </a:p>
        </p:txBody>
      </p:sp>
      <p:sp>
        <p:nvSpPr>
          <p:cNvPr id="83" name="object 83" descr=""/>
          <p:cNvSpPr/>
          <p:nvPr/>
        </p:nvSpPr>
        <p:spPr>
          <a:xfrm>
            <a:off x="4896425" y="4182158"/>
            <a:ext cx="1737995" cy="842644"/>
          </a:xfrm>
          <a:custGeom>
            <a:avLst/>
            <a:gdLst/>
            <a:ahLst/>
            <a:cxnLst/>
            <a:rect l="l" t="t" r="r" b="b"/>
            <a:pathLst>
              <a:path w="1737995" h="842645">
                <a:moveTo>
                  <a:pt x="0" y="421090"/>
                </a:moveTo>
                <a:lnTo>
                  <a:pt x="8626" y="361515"/>
                </a:lnTo>
                <a:lnTo>
                  <a:pt x="33721" y="304508"/>
                </a:lnTo>
                <a:lnTo>
                  <a:pt x="74110" y="250639"/>
                </a:lnTo>
                <a:lnTo>
                  <a:pt x="128617" y="200478"/>
                </a:lnTo>
                <a:lnTo>
                  <a:pt x="160797" y="176966"/>
                </a:lnTo>
                <a:lnTo>
                  <a:pt x="196066" y="154595"/>
                </a:lnTo>
                <a:lnTo>
                  <a:pt x="234276" y="133436"/>
                </a:lnTo>
                <a:lnTo>
                  <a:pt x="275281" y="113560"/>
                </a:lnTo>
                <a:lnTo>
                  <a:pt x="318934" y="95039"/>
                </a:lnTo>
                <a:lnTo>
                  <a:pt x="365087" y="77943"/>
                </a:lnTo>
                <a:lnTo>
                  <a:pt x="413594" y="62345"/>
                </a:lnTo>
                <a:lnTo>
                  <a:pt x="464308" y="48314"/>
                </a:lnTo>
                <a:lnTo>
                  <a:pt x="517082" y="35924"/>
                </a:lnTo>
                <a:lnTo>
                  <a:pt x="571769" y="25244"/>
                </a:lnTo>
                <a:lnTo>
                  <a:pt x="628221" y="16346"/>
                </a:lnTo>
                <a:lnTo>
                  <a:pt x="686293" y="9301"/>
                </a:lnTo>
                <a:lnTo>
                  <a:pt x="745837" y="4181"/>
                </a:lnTo>
                <a:lnTo>
                  <a:pt x="806705" y="1057"/>
                </a:lnTo>
                <a:lnTo>
                  <a:pt x="868752" y="0"/>
                </a:lnTo>
                <a:lnTo>
                  <a:pt x="930799" y="1057"/>
                </a:lnTo>
                <a:lnTo>
                  <a:pt x="991667" y="4181"/>
                </a:lnTo>
                <a:lnTo>
                  <a:pt x="1051211" y="9301"/>
                </a:lnTo>
                <a:lnTo>
                  <a:pt x="1109283" y="16346"/>
                </a:lnTo>
                <a:lnTo>
                  <a:pt x="1165735" y="25244"/>
                </a:lnTo>
                <a:lnTo>
                  <a:pt x="1220422" y="35924"/>
                </a:lnTo>
                <a:lnTo>
                  <a:pt x="1273196" y="48314"/>
                </a:lnTo>
                <a:lnTo>
                  <a:pt x="1323910" y="62345"/>
                </a:lnTo>
                <a:lnTo>
                  <a:pt x="1372417" y="77943"/>
                </a:lnTo>
                <a:lnTo>
                  <a:pt x="1418570" y="95039"/>
                </a:lnTo>
                <a:lnTo>
                  <a:pt x="1462223" y="113560"/>
                </a:lnTo>
                <a:lnTo>
                  <a:pt x="1503228" y="133436"/>
                </a:lnTo>
                <a:lnTo>
                  <a:pt x="1541438" y="154595"/>
                </a:lnTo>
                <a:lnTo>
                  <a:pt x="1576707" y="176966"/>
                </a:lnTo>
                <a:lnTo>
                  <a:pt x="1608887" y="200478"/>
                </a:lnTo>
                <a:lnTo>
                  <a:pt x="1663393" y="250639"/>
                </a:lnTo>
                <a:lnTo>
                  <a:pt x="1703782" y="304508"/>
                </a:lnTo>
                <a:lnTo>
                  <a:pt x="1728878" y="361515"/>
                </a:lnTo>
                <a:lnTo>
                  <a:pt x="1737504" y="421090"/>
                </a:lnTo>
                <a:lnTo>
                  <a:pt x="1735323" y="451163"/>
                </a:lnTo>
                <a:lnTo>
                  <a:pt x="1718315" y="509526"/>
                </a:lnTo>
                <a:lnTo>
                  <a:pt x="1685426" y="565035"/>
                </a:lnTo>
                <a:lnTo>
                  <a:pt x="1637831" y="617121"/>
                </a:lnTo>
                <a:lnTo>
                  <a:pt x="1576707" y="665214"/>
                </a:lnTo>
                <a:lnTo>
                  <a:pt x="1541438" y="687586"/>
                </a:lnTo>
                <a:lnTo>
                  <a:pt x="1503228" y="708745"/>
                </a:lnTo>
                <a:lnTo>
                  <a:pt x="1462223" y="728621"/>
                </a:lnTo>
                <a:lnTo>
                  <a:pt x="1418570" y="747142"/>
                </a:lnTo>
                <a:lnTo>
                  <a:pt x="1372417" y="764237"/>
                </a:lnTo>
                <a:lnTo>
                  <a:pt x="1323910" y="779836"/>
                </a:lnTo>
                <a:lnTo>
                  <a:pt x="1273196" y="793866"/>
                </a:lnTo>
                <a:lnTo>
                  <a:pt x="1220422" y="806257"/>
                </a:lnTo>
                <a:lnTo>
                  <a:pt x="1165735" y="816937"/>
                </a:lnTo>
                <a:lnTo>
                  <a:pt x="1109283" y="825835"/>
                </a:lnTo>
                <a:lnTo>
                  <a:pt x="1051211" y="832879"/>
                </a:lnTo>
                <a:lnTo>
                  <a:pt x="991667" y="837999"/>
                </a:lnTo>
                <a:lnTo>
                  <a:pt x="930799" y="841124"/>
                </a:lnTo>
                <a:lnTo>
                  <a:pt x="868752" y="842181"/>
                </a:lnTo>
                <a:lnTo>
                  <a:pt x="806705" y="841124"/>
                </a:lnTo>
                <a:lnTo>
                  <a:pt x="745837" y="837999"/>
                </a:lnTo>
                <a:lnTo>
                  <a:pt x="686293" y="832879"/>
                </a:lnTo>
                <a:lnTo>
                  <a:pt x="628221" y="825835"/>
                </a:lnTo>
                <a:lnTo>
                  <a:pt x="571769" y="816937"/>
                </a:lnTo>
                <a:lnTo>
                  <a:pt x="517082" y="806257"/>
                </a:lnTo>
                <a:lnTo>
                  <a:pt x="464308" y="793866"/>
                </a:lnTo>
                <a:lnTo>
                  <a:pt x="413594" y="779836"/>
                </a:lnTo>
                <a:lnTo>
                  <a:pt x="365087" y="764237"/>
                </a:lnTo>
                <a:lnTo>
                  <a:pt x="318934" y="747142"/>
                </a:lnTo>
                <a:lnTo>
                  <a:pt x="275281" y="728621"/>
                </a:lnTo>
                <a:lnTo>
                  <a:pt x="234276" y="708745"/>
                </a:lnTo>
                <a:lnTo>
                  <a:pt x="196066" y="687586"/>
                </a:lnTo>
                <a:lnTo>
                  <a:pt x="160797" y="665214"/>
                </a:lnTo>
                <a:lnTo>
                  <a:pt x="128617" y="641703"/>
                </a:lnTo>
                <a:lnTo>
                  <a:pt x="74110" y="591542"/>
                </a:lnTo>
                <a:lnTo>
                  <a:pt x="33721" y="537672"/>
                </a:lnTo>
                <a:lnTo>
                  <a:pt x="8626" y="480665"/>
                </a:lnTo>
                <a:lnTo>
                  <a:pt x="0" y="421090"/>
                </a:lnTo>
                <a:close/>
              </a:path>
            </a:pathLst>
          </a:custGeom>
          <a:ln w="1789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7976133" y="4295259"/>
            <a:ext cx="75057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00"/>
              </a:spcBef>
            </a:pPr>
            <a:r>
              <a:rPr dirty="0" sz="950">
                <a:latin typeface="Franklin Gothic Book"/>
                <a:cs typeface="Franklin Gothic Book"/>
              </a:rPr>
              <a:t>Mandatory</a:t>
            </a:r>
            <a:r>
              <a:rPr dirty="0" sz="950" spc="50">
                <a:latin typeface="Franklin Gothic Book"/>
                <a:cs typeface="Franklin Gothic Book"/>
              </a:rPr>
              <a:t> </a:t>
            </a:r>
            <a:r>
              <a:rPr dirty="0" sz="950" spc="-25">
                <a:latin typeface="Franklin Gothic Book"/>
                <a:cs typeface="Franklin Gothic Book"/>
              </a:rPr>
              <a:t>for </a:t>
            </a:r>
            <a:r>
              <a:rPr dirty="0" sz="950">
                <a:latin typeface="Franklin Gothic Book"/>
                <a:cs typeface="Franklin Gothic Book"/>
              </a:rPr>
              <a:t>PC,</a:t>
            </a:r>
            <a:r>
              <a:rPr dirty="0" sz="950" spc="40">
                <a:latin typeface="Franklin Gothic Book"/>
                <a:cs typeface="Franklin Gothic Book"/>
              </a:rPr>
              <a:t> </a:t>
            </a:r>
            <a:r>
              <a:rPr dirty="0" sz="950">
                <a:latin typeface="Franklin Gothic Book"/>
                <a:cs typeface="Franklin Gothic Book"/>
              </a:rPr>
              <a:t>TV</a:t>
            </a:r>
            <a:r>
              <a:rPr dirty="0" sz="950" spc="30">
                <a:latin typeface="Franklin Gothic Book"/>
                <a:cs typeface="Franklin Gothic Book"/>
              </a:rPr>
              <a:t> </a:t>
            </a:r>
            <a:r>
              <a:rPr dirty="0" sz="950" spc="-20">
                <a:latin typeface="Franklin Gothic Book"/>
                <a:cs typeface="Franklin Gothic Book"/>
              </a:rPr>
              <a:t>sets </a:t>
            </a:r>
            <a:r>
              <a:rPr dirty="0" sz="950" spc="-10">
                <a:latin typeface="Franklin Gothic Book"/>
                <a:cs typeface="Franklin Gothic Book"/>
              </a:rPr>
              <a:t>Monitors</a:t>
            </a:r>
            <a:endParaRPr sz="9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50" i="1">
                <a:solidFill>
                  <a:srgbClr val="FF3300"/>
                </a:solidFill>
                <a:latin typeface="Franklin Gothic Book"/>
                <a:cs typeface="Franklin Gothic Book"/>
              </a:rPr>
              <a:t>P</a:t>
            </a:r>
            <a:r>
              <a:rPr dirty="0" sz="950" spc="15" i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950" i="1">
                <a:solidFill>
                  <a:srgbClr val="FF3300"/>
                </a:solidFill>
                <a:latin typeface="Franklin Gothic Book"/>
                <a:cs typeface="Franklin Gothic Book"/>
              </a:rPr>
              <a:t>&gt;</a:t>
            </a:r>
            <a:r>
              <a:rPr dirty="0" sz="950" spc="25" i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950" i="1">
                <a:solidFill>
                  <a:srgbClr val="FF3300"/>
                </a:solidFill>
                <a:latin typeface="Franklin Gothic Book"/>
                <a:cs typeface="Franklin Gothic Book"/>
              </a:rPr>
              <a:t>75</a:t>
            </a:r>
            <a:r>
              <a:rPr dirty="0" sz="950" spc="5" i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950" spc="-60" i="1">
                <a:solidFill>
                  <a:srgbClr val="FF3300"/>
                </a:solidFill>
                <a:latin typeface="Franklin Gothic Book"/>
                <a:cs typeface="Franklin Gothic Book"/>
              </a:rPr>
              <a:t>W</a:t>
            </a:r>
            <a:endParaRPr sz="950">
              <a:latin typeface="Franklin Gothic Book"/>
              <a:cs typeface="Franklin Gothic Book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6633404" y="1806680"/>
            <a:ext cx="2232660" cy="3112770"/>
            <a:chOff x="6633404" y="1806680"/>
            <a:chExt cx="2232660" cy="3112770"/>
          </a:xfrm>
        </p:grpSpPr>
        <p:sp>
          <p:nvSpPr>
            <p:cNvPr id="86" name="object 86" descr=""/>
            <p:cNvSpPr/>
            <p:nvPr/>
          </p:nvSpPr>
          <p:spPr>
            <a:xfrm>
              <a:off x="6633404" y="4578422"/>
              <a:ext cx="1252220" cy="52705"/>
            </a:xfrm>
            <a:custGeom>
              <a:avLst/>
              <a:gdLst/>
              <a:ahLst/>
              <a:cxnLst/>
              <a:rect l="l" t="t" r="r" b="b"/>
              <a:pathLst>
                <a:path w="1252220" h="52704">
                  <a:moveTo>
                    <a:pt x="1199441" y="30531"/>
                  </a:moveTo>
                  <a:lnTo>
                    <a:pt x="1199404" y="52636"/>
                  </a:lnTo>
                  <a:lnTo>
                    <a:pt x="1243745" y="30546"/>
                  </a:lnTo>
                  <a:lnTo>
                    <a:pt x="1199441" y="30531"/>
                  </a:lnTo>
                  <a:close/>
                </a:path>
                <a:path w="1252220" h="52704">
                  <a:moveTo>
                    <a:pt x="1199455" y="22109"/>
                  </a:moveTo>
                  <a:lnTo>
                    <a:pt x="1199441" y="30531"/>
                  </a:lnTo>
                  <a:lnTo>
                    <a:pt x="1208180" y="30546"/>
                  </a:lnTo>
                  <a:lnTo>
                    <a:pt x="1208180" y="22124"/>
                  </a:lnTo>
                  <a:lnTo>
                    <a:pt x="1199455" y="22109"/>
                  </a:lnTo>
                  <a:close/>
                </a:path>
                <a:path w="1252220" h="52704">
                  <a:moveTo>
                    <a:pt x="1199492" y="0"/>
                  </a:moveTo>
                  <a:lnTo>
                    <a:pt x="1199455" y="22109"/>
                  </a:lnTo>
                  <a:lnTo>
                    <a:pt x="1208180" y="22124"/>
                  </a:lnTo>
                  <a:lnTo>
                    <a:pt x="1208180" y="30546"/>
                  </a:lnTo>
                  <a:lnTo>
                    <a:pt x="1243745" y="30546"/>
                  </a:lnTo>
                  <a:lnTo>
                    <a:pt x="1252056" y="26405"/>
                  </a:lnTo>
                  <a:lnTo>
                    <a:pt x="1199492" y="0"/>
                  </a:lnTo>
                  <a:close/>
                </a:path>
                <a:path w="1252220" h="52704">
                  <a:moveTo>
                    <a:pt x="0" y="20088"/>
                  </a:moveTo>
                  <a:lnTo>
                    <a:pt x="0" y="28511"/>
                  </a:lnTo>
                  <a:lnTo>
                    <a:pt x="1199441" y="30531"/>
                  </a:lnTo>
                  <a:lnTo>
                    <a:pt x="1199455" y="22109"/>
                  </a:lnTo>
                  <a:lnTo>
                    <a:pt x="0" y="20088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898092" y="4342180"/>
              <a:ext cx="26670" cy="577215"/>
            </a:xfrm>
            <a:custGeom>
              <a:avLst/>
              <a:gdLst/>
              <a:ahLst/>
              <a:cxnLst/>
              <a:rect l="l" t="t" r="r" b="b"/>
              <a:pathLst>
                <a:path w="26670" h="577214">
                  <a:moveTo>
                    <a:pt x="8775" y="0"/>
                  </a:moveTo>
                  <a:lnTo>
                    <a:pt x="0" y="0"/>
                  </a:lnTo>
                  <a:lnTo>
                    <a:pt x="0" y="576897"/>
                  </a:lnTo>
                  <a:lnTo>
                    <a:pt x="8775" y="576897"/>
                  </a:lnTo>
                  <a:lnTo>
                    <a:pt x="8775" y="0"/>
                  </a:lnTo>
                  <a:close/>
                </a:path>
                <a:path w="26670" h="577214">
                  <a:moveTo>
                    <a:pt x="26327" y="0"/>
                  </a:moveTo>
                  <a:lnTo>
                    <a:pt x="17551" y="0"/>
                  </a:lnTo>
                  <a:lnTo>
                    <a:pt x="17551" y="576897"/>
                  </a:lnTo>
                  <a:lnTo>
                    <a:pt x="26327" y="576897"/>
                  </a:lnTo>
                  <a:lnTo>
                    <a:pt x="263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978798" y="1806680"/>
              <a:ext cx="1887220" cy="631825"/>
            </a:xfrm>
            <a:custGeom>
              <a:avLst/>
              <a:gdLst/>
              <a:ahLst/>
              <a:cxnLst/>
              <a:rect l="l" t="t" r="r" b="b"/>
              <a:pathLst>
                <a:path w="1887220" h="631825">
                  <a:moveTo>
                    <a:pt x="943518" y="0"/>
                  </a:moveTo>
                  <a:lnTo>
                    <a:pt x="873104" y="866"/>
                  </a:lnTo>
                  <a:lnTo>
                    <a:pt x="804095" y="3424"/>
                  </a:lnTo>
                  <a:lnTo>
                    <a:pt x="736674" y="7613"/>
                  </a:lnTo>
                  <a:lnTo>
                    <a:pt x="671023" y="13372"/>
                  </a:lnTo>
                  <a:lnTo>
                    <a:pt x="607324" y="20640"/>
                  </a:lnTo>
                  <a:lnTo>
                    <a:pt x="545761" y="29356"/>
                  </a:lnTo>
                  <a:lnTo>
                    <a:pt x="486515" y="39457"/>
                  </a:lnTo>
                  <a:lnTo>
                    <a:pt x="429769" y="50885"/>
                  </a:lnTo>
                  <a:lnTo>
                    <a:pt x="375705" y="63576"/>
                  </a:lnTo>
                  <a:lnTo>
                    <a:pt x="324507" y="77471"/>
                  </a:lnTo>
                  <a:lnTo>
                    <a:pt x="276355" y="92508"/>
                  </a:lnTo>
                  <a:lnTo>
                    <a:pt x="231434" y="108625"/>
                  </a:lnTo>
                  <a:lnTo>
                    <a:pt x="189924" y="125763"/>
                  </a:lnTo>
                  <a:lnTo>
                    <a:pt x="152010" y="143860"/>
                  </a:lnTo>
                  <a:lnTo>
                    <a:pt x="117873" y="162854"/>
                  </a:lnTo>
                  <a:lnTo>
                    <a:pt x="61659" y="203291"/>
                  </a:lnTo>
                  <a:lnTo>
                    <a:pt x="22744" y="246586"/>
                  </a:lnTo>
                  <a:lnTo>
                    <a:pt x="2588" y="292249"/>
                  </a:lnTo>
                  <a:lnTo>
                    <a:pt x="0" y="315817"/>
                  </a:lnTo>
                  <a:lnTo>
                    <a:pt x="2588" y="339384"/>
                  </a:lnTo>
                  <a:lnTo>
                    <a:pt x="22744" y="385048"/>
                  </a:lnTo>
                  <a:lnTo>
                    <a:pt x="61659" y="428343"/>
                  </a:lnTo>
                  <a:lnTo>
                    <a:pt x="117873" y="468780"/>
                  </a:lnTo>
                  <a:lnTo>
                    <a:pt x="152010" y="487774"/>
                  </a:lnTo>
                  <a:lnTo>
                    <a:pt x="189924" y="505871"/>
                  </a:lnTo>
                  <a:lnTo>
                    <a:pt x="231434" y="523009"/>
                  </a:lnTo>
                  <a:lnTo>
                    <a:pt x="276355" y="539127"/>
                  </a:lnTo>
                  <a:lnTo>
                    <a:pt x="324507" y="554163"/>
                  </a:lnTo>
                  <a:lnTo>
                    <a:pt x="375705" y="568058"/>
                  </a:lnTo>
                  <a:lnTo>
                    <a:pt x="429769" y="580750"/>
                  </a:lnTo>
                  <a:lnTo>
                    <a:pt x="486515" y="592177"/>
                  </a:lnTo>
                  <a:lnTo>
                    <a:pt x="545761" y="602279"/>
                  </a:lnTo>
                  <a:lnTo>
                    <a:pt x="607324" y="610994"/>
                  </a:lnTo>
                  <a:lnTo>
                    <a:pt x="671023" y="618262"/>
                  </a:lnTo>
                  <a:lnTo>
                    <a:pt x="736674" y="624021"/>
                  </a:lnTo>
                  <a:lnTo>
                    <a:pt x="804095" y="628211"/>
                  </a:lnTo>
                  <a:lnTo>
                    <a:pt x="873104" y="630769"/>
                  </a:lnTo>
                  <a:lnTo>
                    <a:pt x="943518" y="631635"/>
                  </a:lnTo>
                  <a:lnTo>
                    <a:pt x="1013932" y="630769"/>
                  </a:lnTo>
                  <a:lnTo>
                    <a:pt x="1082941" y="628211"/>
                  </a:lnTo>
                  <a:lnTo>
                    <a:pt x="1150362" y="624021"/>
                  </a:lnTo>
                  <a:lnTo>
                    <a:pt x="1216013" y="618262"/>
                  </a:lnTo>
                  <a:lnTo>
                    <a:pt x="1279712" y="610994"/>
                  </a:lnTo>
                  <a:lnTo>
                    <a:pt x="1341275" y="602279"/>
                  </a:lnTo>
                  <a:lnTo>
                    <a:pt x="1400521" y="592177"/>
                  </a:lnTo>
                  <a:lnTo>
                    <a:pt x="1457267" y="580750"/>
                  </a:lnTo>
                  <a:lnTo>
                    <a:pt x="1511330" y="568058"/>
                  </a:lnTo>
                  <a:lnTo>
                    <a:pt x="1562529" y="554163"/>
                  </a:lnTo>
                  <a:lnTo>
                    <a:pt x="1610680" y="539127"/>
                  </a:lnTo>
                  <a:lnTo>
                    <a:pt x="1655602" y="523009"/>
                  </a:lnTo>
                  <a:lnTo>
                    <a:pt x="1697111" y="505871"/>
                  </a:lnTo>
                  <a:lnTo>
                    <a:pt x="1735025" y="487774"/>
                  </a:lnTo>
                  <a:lnTo>
                    <a:pt x="1769163" y="468780"/>
                  </a:lnTo>
                  <a:lnTo>
                    <a:pt x="1825376" y="428343"/>
                  </a:lnTo>
                  <a:lnTo>
                    <a:pt x="1864290" y="385048"/>
                  </a:lnTo>
                  <a:lnTo>
                    <a:pt x="1884447" y="339384"/>
                  </a:lnTo>
                  <a:lnTo>
                    <a:pt x="1887035" y="315817"/>
                  </a:lnTo>
                  <a:lnTo>
                    <a:pt x="1884447" y="292249"/>
                  </a:lnTo>
                  <a:lnTo>
                    <a:pt x="1864290" y="246586"/>
                  </a:lnTo>
                  <a:lnTo>
                    <a:pt x="1825376" y="203291"/>
                  </a:lnTo>
                  <a:lnTo>
                    <a:pt x="1769163" y="162854"/>
                  </a:lnTo>
                  <a:lnTo>
                    <a:pt x="1735025" y="143860"/>
                  </a:lnTo>
                  <a:lnTo>
                    <a:pt x="1697111" y="125763"/>
                  </a:lnTo>
                  <a:lnTo>
                    <a:pt x="1655602" y="108625"/>
                  </a:lnTo>
                  <a:lnTo>
                    <a:pt x="1610680" y="92508"/>
                  </a:lnTo>
                  <a:lnTo>
                    <a:pt x="1562529" y="77471"/>
                  </a:lnTo>
                  <a:lnTo>
                    <a:pt x="1511330" y="63576"/>
                  </a:lnTo>
                  <a:lnTo>
                    <a:pt x="1457267" y="50885"/>
                  </a:lnTo>
                  <a:lnTo>
                    <a:pt x="1400521" y="39457"/>
                  </a:lnTo>
                  <a:lnTo>
                    <a:pt x="1341275" y="29356"/>
                  </a:lnTo>
                  <a:lnTo>
                    <a:pt x="1279712" y="20640"/>
                  </a:lnTo>
                  <a:lnTo>
                    <a:pt x="1216013" y="13372"/>
                  </a:lnTo>
                  <a:lnTo>
                    <a:pt x="1150362" y="7613"/>
                  </a:lnTo>
                  <a:lnTo>
                    <a:pt x="1082941" y="3424"/>
                  </a:lnTo>
                  <a:lnTo>
                    <a:pt x="1013932" y="866"/>
                  </a:lnTo>
                  <a:lnTo>
                    <a:pt x="94351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7243660" y="1956538"/>
            <a:ext cx="148844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b="1">
                <a:solidFill>
                  <a:srgbClr val="FFFFFF"/>
                </a:solidFill>
                <a:latin typeface="Swiss 721 SWA"/>
                <a:cs typeface="Swiss 721 SWA"/>
              </a:rPr>
              <a:t>EN61000-3-</a:t>
            </a:r>
            <a:r>
              <a:rPr dirty="0" sz="1900" spc="-50" b="1">
                <a:solidFill>
                  <a:srgbClr val="FFFFFF"/>
                </a:solidFill>
                <a:latin typeface="Swiss 721 SWA"/>
                <a:cs typeface="Swiss 721 SWA"/>
              </a:rPr>
              <a:t>2</a:t>
            </a:r>
            <a:endParaRPr sz="1900">
              <a:latin typeface="Swiss 721 SWA"/>
              <a:cs typeface="Swiss 721 SWA"/>
            </a:endParaRPr>
          </a:p>
        </p:txBody>
      </p:sp>
      <p:sp>
        <p:nvSpPr>
          <p:cNvPr id="90" name="object 9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1" name="object 9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2" name="object 9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Active</a:t>
            </a:r>
            <a:r>
              <a:rPr dirty="0" spc="-25"/>
              <a:t> </a:t>
            </a:r>
            <a:r>
              <a:rPr dirty="0"/>
              <a:t>Power</a:t>
            </a:r>
            <a:r>
              <a:rPr dirty="0" spc="-25"/>
              <a:t> </a:t>
            </a:r>
            <a:r>
              <a:rPr dirty="0"/>
              <a:t>Factor</a:t>
            </a:r>
            <a:r>
              <a:rPr dirty="0" spc="-25"/>
              <a:t> </a:t>
            </a:r>
            <a:r>
              <a:rPr dirty="0"/>
              <a:t>Correction</a:t>
            </a:r>
            <a:r>
              <a:rPr dirty="0" spc="-10"/>
              <a:t> (APFC)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4309364"/>
            <a:ext cx="10365740" cy="179958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Inserted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converter,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pre-converter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draws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sinusoidal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voltage</a:t>
            </a:r>
            <a:endParaRPr sz="2400">
              <a:latin typeface="Arial"/>
              <a:cs typeface="Arial"/>
            </a:endParaRPr>
          </a:p>
          <a:p>
            <a:pPr marL="362585" indent="-350520">
              <a:lnSpc>
                <a:spcPct val="100000"/>
              </a:lnSpc>
              <a:spcBef>
                <a:spcPts val="1200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 spc="-10">
                <a:latin typeface="Arial"/>
                <a:cs typeface="Arial"/>
              </a:rPr>
              <a:t>Traditionally,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boost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converter</a:t>
            </a:r>
            <a:endParaRPr sz="2400">
              <a:latin typeface="Arial"/>
              <a:cs typeface="Arial"/>
            </a:endParaRPr>
          </a:p>
          <a:p>
            <a:pPr marL="362585" indent="-35052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6322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embeds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specific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 </a:t>
            </a:r>
            <a:r>
              <a:rPr dirty="0" sz="2400" spc="-25">
                <a:latin typeface="Arial"/>
                <a:cs typeface="Arial"/>
              </a:rPr>
              <a:t>law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455" y="453108"/>
            <a:ext cx="9547913" cy="370743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71644" y="1225129"/>
            <a:ext cx="4559300" cy="2571750"/>
            <a:chOff x="3871644" y="1225129"/>
            <a:chExt cx="4559300" cy="2571750"/>
          </a:xfrm>
        </p:grpSpPr>
        <p:sp>
          <p:nvSpPr>
            <p:cNvPr id="3" name="object 3" descr=""/>
            <p:cNvSpPr/>
            <p:nvPr/>
          </p:nvSpPr>
          <p:spPr>
            <a:xfrm>
              <a:off x="3928649" y="3629666"/>
              <a:ext cx="4496435" cy="55244"/>
            </a:xfrm>
            <a:custGeom>
              <a:avLst/>
              <a:gdLst/>
              <a:ahLst/>
              <a:cxnLst/>
              <a:rect l="l" t="t" r="r" b="b"/>
              <a:pathLst>
                <a:path w="4496434" h="55245">
                  <a:moveTo>
                    <a:pt x="0" y="55079"/>
                  </a:moveTo>
                  <a:lnTo>
                    <a:pt x="4496440" y="55079"/>
                  </a:lnTo>
                </a:path>
                <a:path w="4496434" h="55245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28649" y="3517608"/>
              <a:ext cx="1083310" cy="55244"/>
            </a:xfrm>
            <a:custGeom>
              <a:avLst/>
              <a:gdLst/>
              <a:ahLst/>
              <a:cxnLst/>
              <a:rect l="l" t="t" r="r" b="b"/>
              <a:pathLst>
                <a:path w="1083310" h="55245">
                  <a:moveTo>
                    <a:pt x="0" y="55079"/>
                  </a:moveTo>
                  <a:lnTo>
                    <a:pt x="1082792" y="55079"/>
                  </a:lnTo>
                </a:path>
                <a:path w="1083310" h="55245">
                  <a:moveTo>
                    <a:pt x="0" y="0"/>
                  </a:moveTo>
                  <a:lnTo>
                    <a:pt x="1082792" y="0"/>
                  </a:lnTo>
                </a:path>
              </a:pathLst>
            </a:custGeom>
            <a:ln w="1139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28649" y="3462528"/>
              <a:ext cx="1083310" cy="0"/>
            </a:xfrm>
            <a:custGeom>
              <a:avLst/>
              <a:gdLst/>
              <a:ahLst/>
              <a:cxnLst/>
              <a:rect l="l" t="t" r="r" b="b"/>
              <a:pathLst>
                <a:path w="1083310" h="0">
                  <a:moveTo>
                    <a:pt x="0" y="0"/>
                  </a:moveTo>
                  <a:lnTo>
                    <a:pt x="1082792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28649" y="3238410"/>
              <a:ext cx="1083310" cy="167640"/>
            </a:xfrm>
            <a:custGeom>
              <a:avLst/>
              <a:gdLst/>
              <a:ahLst/>
              <a:cxnLst/>
              <a:rect l="l" t="t" r="r" b="b"/>
              <a:pathLst>
                <a:path w="1083310" h="167639">
                  <a:moveTo>
                    <a:pt x="0" y="167138"/>
                  </a:moveTo>
                  <a:lnTo>
                    <a:pt x="1082792" y="167138"/>
                  </a:lnTo>
                </a:path>
                <a:path w="1083310" h="167639">
                  <a:moveTo>
                    <a:pt x="0" y="112058"/>
                  </a:moveTo>
                  <a:lnTo>
                    <a:pt x="1082792" y="112058"/>
                  </a:lnTo>
                </a:path>
                <a:path w="1083310" h="167639">
                  <a:moveTo>
                    <a:pt x="0" y="56979"/>
                  </a:moveTo>
                  <a:lnTo>
                    <a:pt x="1082792" y="56979"/>
                  </a:lnTo>
                </a:path>
                <a:path w="1083310" h="167639">
                  <a:moveTo>
                    <a:pt x="0" y="0"/>
                  </a:moveTo>
                  <a:lnTo>
                    <a:pt x="1082792" y="0"/>
                  </a:lnTo>
                </a:path>
              </a:pathLst>
            </a:custGeom>
            <a:ln w="1139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28649" y="3183330"/>
              <a:ext cx="1083310" cy="0"/>
            </a:xfrm>
            <a:custGeom>
              <a:avLst/>
              <a:gdLst/>
              <a:ahLst/>
              <a:cxnLst/>
              <a:rect l="l" t="t" r="r" b="b"/>
              <a:pathLst>
                <a:path w="1083310" h="0">
                  <a:moveTo>
                    <a:pt x="0" y="0"/>
                  </a:moveTo>
                  <a:lnTo>
                    <a:pt x="1082792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28649" y="3071271"/>
              <a:ext cx="4496435" cy="55244"/>
            </a:xfrm>
            <a:custGeom>
              <a:avLst/>
              <a:gdLst/>
              <a:ahLst/>
              <a:cxnLst/>
              <a:rect l="l" t="t" r="r" b="b"/>
              <a:pathLst>
                <a:path w="4496434" h="55244">
                  <a:moveTo>
                    <a:pt x="0" y="55079"/>
                  </a:moveTo>
                  <a:lnTo>
                    <a:pt x="1082792" y="55079"/>
                  </a:lnTo>
                </a:path>
                <a:path w="4496434" h="55244">
                  <a:moveTo>
                    <a:pt x="0" y="0"/>
                  </a:moveTo>
                  <a:lnTo>
                    <a:pt x="1082792" y="0"/>
                  </a:lnTo>
                </a:path>
                <a:path w="4496434" h="55244">
                  <a:moveTo>
                    <a:pt x="1924331" y="55079"/>
                  </a:moveTo>
                  <a:lnTo>
                    <a:pt x="4496440" y="55079"/>
                  </a:lnTo>
                </a:path>
                <a:path w="4496434" h="55244">
                  <a:moveTo>
                    <a:pt x="1924331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28649" y="2959212"/>
              <a:ext cx="4496435" cy="57150"/>
            </a:xfrm>
            <a:custGeom>
              <a:avLst/>
              <a:gdLst/>
              <a:ahLst/>
              <a:cxnLst/>
              <a:rect l="l" t="t" r="r" b="b"/>
              <a:pathLst>
                <a:path w="4496434" h="57150">
                  <a:moveTo>
                    <a:pt x="0" y="56979"/>
                  </a:moveTo>
                  <a:lnTo>
                    <a:pt x="4496440" y="56979"/>
                  </a:lnTo>
                </a:path>
                <a:path w="4496434" h="5715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28649" y="2904132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28649" y="2569854"/>
              <a:ext cx="4496435" cy="277495"/>
            </a:xfrm>
            <a:custGeom>
              <a:avLst/>
              <a:gdLst/>
              <a:ahLst/>
              <a:cxnLst/>
              <a:rect l="l" t="t" r="r" b="b"/>
              <a:pathLst>
                <a:path w="4496434" h="277494">
                  <a:moveTo>
                    <a:pt x="0" y="277298"/>
                  </a:moveTo>
                  <a:lnTo>
                    <a:pt x="4496440" y="277298"/>
                  </a:lnTo>
                </a:path>
                <a:path w="4496434" h="277494">
                  <a:moveTo>
                    <a:pt x="0" y="222218"/>
                  </a:moveTo>
                  <a:lnTo>
                    <a:pt x="4496440" y="222218"/>
                  </a:lnTo>
                </a:path>
                <a:path w="4496434" h="277494">
                  <a:moveTo>
                    <a:pt x="0" y="167138"/>
                  </a:moveTo>
                  <a:lnTo>
                    <a:pt x="4496440" y="167138"/>
                  </a:lnTo>
                </a:path>
                <a:path w="4496434" h="277494">
                  <a:moveTo>
                    <a:pt x="0" y="110159"/>
                  </a:moveTo>
                  <a:lnTo>
                    <a:pt x="4496440" y="110159"/>
                  </a:lnTo>
                </a:path>
                <a:path w="4496434" h="277494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28649" y="2624934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28649" y="2290657"/>
              <a:ext cx="4496435" cy="222250"/>
            </a:xfrm>
            <a:custGeom>
              <a:avLst/>
              <a:gdLst/>
              <a:ahLst/>
              <a:cxnLst/>
              <a:rect l="l" t="t" r="r" b="b"/>
              <a:pathLst>
                <a:path w="4496434" h="222250">
                  <a:moveTo>
                    <a:pt x="0" y="222218"/>
                  </a:moveTo>
                  <a:lnTo>
                    <a:pt x="4496440" y="222218"/>
                  </a:lnTo>
                </a:path>
                <a:path w="4496434" h="222250">
                  <a:moveTo>
                    <a:pt x="0" y="167138"/>
                  </a:moveTo>
                  <a:lnTo>
                    <a:pt x="4496440" y="167138"/>
                  </a:lnTo>
                </a:path>
                <a:path w="4496434" h="222250">
                  <a:moveTo>
                    <a:pt x="0" y="110159"/>
                  </a:moveTo>
                  <a:lnTo>
                    <a:pt x="4496440" y="110159"/>
                  </a:lnTo>
                </a:path>
                <a:path w="4496434" h="22225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28649" y="2345736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8649" y="2011459"/>
              <a:ext cx="4496435" cy="222250"/>
            </a:xfrm>
            <a:custGeom>
              <a:avLst/>
              <a:gdLst/>
              <a:ahLst/>
              <a:cxnLst/>
              <a:rect l="l" t="t" r="r" b="b"/>
              <a:pathLst>
                <a:path w="4496434" h="222250">
                  <a:moveTo>
                    <a:pt x="0" y="222218"/>
                  </a:moveTo>
                  <a:lnTo>
                    <a:pt x="4496440" y="222218"/>
                  </a:lnTo>
                </a:path>
                <a:path w="4496434" h="222250">
                  <a:moveTo>
                    <a:pt x="0" y="167138"/>
                  </a:moveTo>
                  <a:lnTo>
                    <a:pt x="4496440" y="167138"/>
                  </a:lnTo>
                </a:path>
                <a:path w="4496434" h="222250">
                  <a:moveTo>
                    <a:pt x="0" y="112058"/>
                  </a:moveTo>
                  <a:lnTo>
                    <a:pt x="4496440" y="112058"/>
                  </a:lnTo>
                </a:path>
                <a:path w="4496434" h="22225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28649" y="2066539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28649" y="1677181"/>
              <a:ext cx="4496435" cy="277495"/>
            </a:xfrm>
            <a:custGeom>
              <a:avLst/>
              <a:gdLst/>
              <a:ahLst/>
              <a:cxnLst/>
              <a:rect l="l" t="t" r="r" b="b"/>
              <a:pathLst>
                <a:path w="4496434" h="277494">
                  <a:moveTo>
                    <a:pt x="0" y="277298"/>
                  </a:moveTo>
                  <a:lnTo>
                    <a:pt x="4496440" y="277298"/>
                  </a:lnTo>
                </a:path>
                <a:path w="4496434" h="277494">
                  <a:moveTo>
                    <a:pt x="0" y="222218"/>
                  </a:moveTo>
                  <a:lnTo>
                    <a:pt x="4496440" y="222218"/>
                  </a:lnTo>
                </a:path>
                <a:path w="4496434" h="277494">
                  <a:moveTo>
                    <a:pt x="0" y="167138"/>
                  </a:moveTo>
                  <a:lnTo>
                    <a:pt x="4496440" y="167138"/>
                  </a:lnTo>
                </a:path>
                <a:path w="4496434" h="277494">
                  <a:moveTo>
                    <a:pt x="0" y="55079"/>
                  </a:moveTo>
                  <a:lnTo>
                    <a:pt x="4496440" y="55079"/>
                  </a:lnTo>
                </a:path>
                <a:path w="4496434" h="277494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928649" y="1787341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928649" y="1397983"/>
              <a:ext cx="4496435" cy="222250"/>
            </a:xfrm>
            <a:custGeom>
              <a:avLst/>
              <a:gdLst/>
              <a:ahLst/>
              <a:cxnLst/>
              <a:rect l="l" t="t" r="r" b="b"/>
              <a:pathLst>
                <a:path w="4496434" h="222250">
                  <a:moveTo>
                    <a:pt x="0" y="222218"/>
                  </a:moveTo>
                  <a:lnTo>
                    <a:pt x="4496440" y="222218"/>
                  </a:lnTo>
                </a:path>
                <a:path w="4496434" h="222250">
                  <a:moveTo>
                    <a:pt x="0" y="167138"/>
                  </a:moveTo>
                  <a:lnTo>
                    <a:pt x="4496440" y="167138"/>
                  </a:lnTo>
                </a:path>
                <a:path w="4496434" h="222250">
                  <a:moveTo>
                    <a:pt x="0" y="55079"/>
                  </a:moveTo>
                  <a:lnTo>
                    <a:pt x="4496440" y="55079"/>
                  </a:lnTo>
                </a:path>
                <a:path w="4496434" h="22225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928649" y="1508143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928649" y="1285924"/>
              <a:ext cx="4496435" cy="55244"/>
            </a:xfrm>
            <a:custGeom>
              <a:avLst/>
              <a:gdLst/>
              <a:ahLst/>
              <a:cxnLst/>
              <a:rect l="l" t="t" r="r" b="b"/>
              <a:pathLst>
                <a:path w="4496434" h="55244">
                  <a:moveTo>
                    <a:pt x="0" y="55079"/>
                  </a:moveTo>
                  <a:lnTo>
                    <a:pt x="4496440" y="55079"/>
                  </a:lnTo>
                </a:path>
                <a:path w="4496434" h="55244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928649" y="1230844"/>
              <a:ext cx="4496435" cy="0"/>
            </a:xfrm>
            <a:custGeom>
              <a:avLst/>
              <a:gdLst/>
              <a:ahLst/>
              <a:cxnLst/>
              <a:rect l="l" t="t" r="r" b="b"/>
              <a:pathLst>
                <a:path w="4496434" h="0">
                  <a:moveTo>
                    <a:pt x="0" y="0"/>
                  </a:moveTo>
                  <a:lnTo>
                    <a:pt x="4496440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78720" y="1230844"/>
              <a:ext cx="898525" cy="2511425"/>
            </a:xfrm>
            <a:custGeom>
              <a:avLst/>
              <a:gdLst/>
              <a:ahLst/>
              <a:cxnLst/>
              <a:rect l="l" t="t" r="r" b="b"/>
              <a:pathLst>
                <a:path w="898525" h="2511425">
                  <a:moveTo>
                    <a:pt x="0" y="0"/>
                  </a:moveTo>
                  <a:lnTo>
                    <a:pt x="0" y="2510881"/>
                  </a:lnTo>
                </a:path>
                <a:path w="898525" h="2511425">
                  <a:moveTo>
                    <a:pt x="150071" y="0"/>
                  </a:moveTo>
                  <a:lnTo>
                    <a:pt x="150071" y="2510881"/>
                  </a:lnTo>
                </a:path>
                <a:path w="898525" h="2511425">
                  <a:moveTo>
                    <a:pt x="298243" y="0"/>
                  </a:moveTo>
                  <a:lnTo>
                    <a:pt x="298243" y="2510881"/>
                  </a:lnTo>
                </a:path>
                <a:path w="898525" h="2511425">
                  <a:moveTo>
                    <a:pt x="448314" y="0"/>
                  </a:moveTo>
                  <a:lnTo>
                    <a:pt x="448314" y="2510881"/>
                  </a:lnTo>
                </a:path>
                <a:path w="898525" h="2511425">
                  <a:moveTo>
                    <a:pt x="748456" y="0"/>
                  </a:moveTo>
                  <a:lnTo>
                    <a:pt x="748456" y="2510881"/>
                  </a:lnTo>
                </a:path>
                <a:path w="898525" h="2511425">
                  <a:moveTo>
                    <a:pt x="898528" y="0"/>
                  </a:moveTo>
                  <a:lnTo>
                    <a:pt x="898528" y="2510881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27320" y="1230844"/>
              <a:ext cx="600710" cy="2511425"/>
            </a:xfrm>
            <a:custGeom>
              <a:avLst/>
              <a:gdLst/>
              <a:ahLst/>
              <a:cxnLst/>
              <a:rect l="l" t="t" r="r" b="b"/>
              <a:pathLst>
                <a:path w="600710" h="2511425">
                  <a:moveTo>
                    <a:pt x="0" y="2389324"/>
                  </a:moveTo>
                  <a:lnTo>
                    <a:pt x="0" y="2510881"/>
                  </a:lnTo>
                </a:path>
                <a:path w="600710" h="2511425">
                  <a:moveTo>
                    <a:pt x="0" y="0"/>
                  </a:moveTo>
                  <a:lnTo>
                    <a:pt x="0" y="1815734"/>
                  </a:lnTo>
                </a:path>
                <a:path w="600710" h="2511425">
                  <a:moveTo>
                    <a:pt x="150071" y="2389324"/>
                  </a:moveTo>
                  <a:lnTo>
                    <a:pt x="150071" y="2510881"/>
                  </a:lnTo>
                </a:path>
                <a:path w="600710" h="2511425">
                  <a:moveTo>
                    <a:pt x="150071" y="0"/>
                  </a:moveTo>
                  <a:lnTo>
                    <a:pt x="150071" y="1815734"/>
                  </a:lnTo>
                </a:path>
                <a:path w="600710" h="2511425">
                  <a:moveTo>
                    <a:pt x="450213" y="2389324"/>
                  </a:moveTo>
                  <a:lnTo>
                    <a:pt x="450213" y="2510881"/>
                  </a:lnTo>
                </a:path>
                <a:path w="600710" h="2511425">
                  <a:moveTo>
                    <a:pt x="450213" y="0"/>
                  </a:moveTo>
                  <a:lnTo>
                    <a:pt x="450213" y="1815734"/>
                  </a:lnTo>
                </a:path>
                <a:path w="600710" h="2511425">
                  <a:moveTo>
                    <a:pt x="600285" y="2389324"/>
                  </a:moveTo>
                  <a:lnTo>
                    <a:pt x="600285" y="2510881"/>
                  </a:lnTo>
                </a:path>
                <a:path w="600710" h="2511425">
                  <a:moveTo>
                    <a:pt x="600285" y="0"/>
                  </a:moveTo>
                  <a:lnTo>
                    <a:pt x="600285" y="1815734"/>
                  </a:lnTo>
                </a:path>
              </a:pathLst>
            </a:custGeom>
            <a:ln w="11397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852980" y="3517608"/>
              <a:ext cx="2572385" cy="55244"/>
            </a:xfrm>
            <a:custGeom>
              <a:avLst/>
              <a:gdLst/>
              <a:ahLst/>
              <a:cxnLst/>
              <a:rect l="l" t="t" r="r" b="b"/>
              <a:pathLst>
                <a:path w="2572384" h="55245">
                  <a:moveTo>
                    <a:pt x="0" y="55079"/>
                  </a:moveTo>
                  <a:lnTo>
                    <a:pt x="2572109" y="55079"/>
                  </a:lnTo>
                </a:path>
                <a:path w="2572384" h="55245">
                  <a:moveTo>
                    <a:pt x="0" y="0"/>
                  </a:moveTo>
                  <a:lnTo>
                    <a:pt x="2572109" y="0"/>
                  </a:lnTo>
                </a:path>
              </a:pathLst>
            </a:custGeom>
            <a:ln w="1139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52980" y="3462528"/>
              <a:ext cx="2572385" cy="0"/>
            </a:xfrm>
            <a:custGeom>
              <a:avLst/>
              <a:gdLst/>
              <a:ahLst/>
              <a:cxnLst/>
              <a:rect l="l" t="t" r="r" b="b"/>
              <a:pathLst>
                <a:path w="2572384" h="0">
                  <a:moveTo>
                    <a:pt x="0" y="0"/>
                  </a:moveTo>
                  <a:lnTo>
                    <a:pt x="2572109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852980" y="3238410"/>
              <a:ext cx="2572385" cy="167640"/>
            </a:xfrm>
            <a:custGeom>
              <a:avLst/>
              <a:gdLst/>
              <a:ahLst/>
              <a:cxnLst/>
              <a:rect l="l" t="t" r="r" b="b"/>
              <a:pathLst>
                <a:path w="2572384" h="167639">
                  <a:moveTo>
                    <a:pt x="0" y="167138"/>
                  </a:moveTo>
                  <a:lnTo>
                    <a:pt x="2572109" y="167138"/>
                  </a:lnTo>
                </a:path>
                <a:path w="2572384" h="167639">
                  <a:moveTo>
                    <a:pt x="0" y="112058"/>
                  </a:moveTo>
                  <a:lnTo>
                    <a:pt x="2572109" y="112058"/>
                  </a:lnTo>
                </a:path>
                <a:path w="2572384" h="167639">
                  <a:moveTo>
                    <a:pt x="0" y="56979"/>
                  </a:moveTo>
                  <a:lnTo>
                    <a:pt x="2572109" y="56979"/>
                  </a:lnTo>
                </a:path>
                <a:path w="2572384" h="167639">
                  <a:moveTo>
                    <a:pt x="0" y="0"/>
                  </a:moveTo>
                  <a:lnTo>
                    <a:pt x="2572109" y="0"/>
                  </a:lnTo>
                </a:path>
              </a:pathLst>
            </a:custGeom>
            <a:ln w="1139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52980" y="3183330"/>
              <a:ext cx="2572385" cy="0"/>
            </a:xfrm>
            <a:custGeom>
              <a:avLst/>
              <a:gdLst/>
              <a:ahLst/>
              <a:cxnLst/>
              <a:rect l="l" t="t" r="r" b="b"/>
              <a:pathLst>
                <a:path w="2572384" h="0">
                  <a:moveTo>
                    <a:pt x="0" y="0"/>
                  </a:moveTo>
                  <a:lnTo>
                    <a:pt x="2572109" y="0"/>
                  </a:lnTo>
                </a:path>
              </a:pathLst>
            </a:custGeom>
            <a:ln w="1139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877677" y="1230844"/>
              <a:ext cx="2397760" cy="2511425"/>
            </a:xfrm>
            <a:custGeom>
              <a:avLst/>
              <a:gdLst/>
              <a:ahLst/>
              <a:cxnLst/>
              <a:rect l="l" t="t" r="r" b="b"/>
              <a:pathLst>
                <a:path w="2397759" h="2511425">
                  <a:moveTo>
                    <a:pt x="0" y="0"/>
                  </a:moveTo>
                  <a:lnTo>
                    <a:pt x="0" y="2510881"/>
                  </a:lnTo>
                </a:path>
                <a:path w="2397759" h="2511425">
                  <a:moveTo>
                    <a:pt x="150071" y="0"/>
                  </a:moveTo>
                  <a:lnTo>
                    <a:pt x="150071" y="2510881"/>
                  </a:lnTo>
                </a:path>
                <a:path w="2397759" h="2511425">
                  <a:moveTo>
                    <a:pt x="448314" y="0"/>
                  </a:moveTo>
                  <a:lnTo>
                    <a:pt x="448314" y="2510881"/>
                  </a:lnTo>
                </a:path>
                <a:path w="2397759" h="2511425">
                  <a:moveTo>
                    <a:pt x="598385" y="0"/>
                  </a:moveTo>
                  <a:lnTo>
                    <a:pt x="598385" y="2510881"/>
                  </a:lnTo>
                </a:path>
                <a:path w="2397759" h="2511425">
                  <a:moveTo>
                    <a:pt x="748456" y="0"/>
                  </a:moveTo>
                  <a:lnTo>
                    <a:pt x="748456" y="2510881"/>
                  </a:lnTo>
                </a:path>
                <a:path w="2397759" h="2511425">
                  <a:moveTo>
                    <a:pt x="898528" y="0"/>
                  </a:moveTo>
                  <a:lnTo>
                    <a:pt x="898528" y="2510881"/>
                  </a:lnTo>
                </a:path>
                <a:path w="2397759" h="2511425">
                  <a:moveTo>
                    <a:pt x="1198670" y="0"/>
                  </a:moveTo>
                  <a:lnTo>
                    <a:pt x="1198670" y="2510881"/>
                  </a:lnTo>
                </a:path>
                <a:path w="2397759" h="2511425">
                  <a:moveTo>
                    <a:pt x="1348742" y="0"/>
                  </a:moveTo>
                  <a:lnTo>
                    <a:pt x="1348742" y="2510881"/>
                  </a:lnTo>
                </a:path>
                <a:path w="2397759" h="2511425">
                  <a:moveTo>
                    <a:pt x="1498813" y="0"/>
                  </a:moveTo>
                  <a:lnTo>
                    <a:pt x="1498813" y="2510881"/>
                  </a:lnTo>
                </a:path>
                <a:path w="2397759" h="2511425">
                  <a:moveTo>
                    <a:pt x="1648884" y="0"/>
                  </a:moveTo>
                  <a:lnTo>
                    <a:pt x="1648884" y="2510881"/>
                  </a:lnTo>
                </a:path>
                <a:path w="2397759" h="2511425">
                  <a:moveTo>
                    <a:pt x="1949027" y="0"/>
                  </a:moveTo>
                  <a:lnTo>
                    <a:pt x="1949027" y="2510881"/>
                  </a:lnTo>
                </a:path>
                <a:path w="2397759" h="2511425">
                  <a:moveTo>
                    <a:pt x="2099098" y="0"/>
                  </a:moveTo>
                  <a:lnTo>
                    <a:pt x="2099098" y="2510881"/>
                  </a:lnTo>
                </a:path>
                <a:path w="2397759" h="2511425">
                  <a:moveTo>
                    <a:pt x="2249170" y="0"/>
                  </a:moveTo>
                  <a:lnTo>
                    <a:pt x="2249170" y="2510881"/>
                  </a:lnTo>
                </a:path>
                <a:path w="2397759" h="2511425">
                  <a:moveTo>
                    <a:pt x="2397341" y="0"/>
                  </a:moveTo>
                  <a:lnTo>
                    <a:pt x="2397341" y="2510881"/>
                  </a:lnTo>
                </a:path>
              </a:pathLst>
            </a:custGeom>
            <a:ln w="11396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77106" y="1230844"/>
              <a:ext cx="0" cy="2511425"/>
            </a:xfrm>
            <a:custGeom>
              <a:avLst/>
              <a:gdLst/>
              <a:ahLst/>
              <a:cxnLst/>
              <a:rect l="l" t="t" r="r" b="b"/>
              <a:pathLst>
                <a:path w="0" h="2511425">
                  <a:moveTo>
                    <a:pt x="0" y="0"/>
                  </a:moveTo>
                  <a:lnTo>
                    <a:pt x="0" y="2510881"/>
                  </a:lnTo>
                </a:path>
              </a:pathLst>
            </a:custGeom>
            <a:ln w="1139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27463" y="1230844"/>
              <a:ext cx="0" cy="2511425"/>
            </a:xfrm>
            <a:custGeom>
              <a:avLst/>
              <a:gdLst/>
              <a:ahLst/>
              <a:cxnLst/>
              <a:rect l="l" t="t" r="r" b="b"/>
              <a:pathLst>
                <a:path w="0" h="2511425">
                  <a:moveTo>
                    <a:pt x="0" y="2389324"/>
                  </a:moveTo>
                  <a:lnTo>
                    <a:pt x="0" y="2510881"/>
                  </a:lnTo>
                </a:path>
                <a:path w="0" h="2511425">
                  <a:moveTo>
                    <a:pt x="0" y="0"/>
                  </a:moveTo>
                  <a:lnTo>
                    <a:pt x="0" y="1815734"/>
                  </a:lnTo>
                </a:path>
              </a:pathLst>
            </a:custGeom>
            <a:ln w="1139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877359" y="1230844"/>
              <a:ext cx="4547870" cy="2560320"/>
            </a:xfrm>
            <a:custGeom>
              <a:avLst/>
              <a:gdLst/>
              <a:ahLst/>
              <a:cxnLst/>
              <a:rect l="l" t="t" r="r" b="b"/>
              <a:pathLst>
                <a:path w="4547870" h="2560320">
                  <a:moveTo>
                    <a:pt x="2300460" y="0"/>
                  </a:moveTo>
                  <a:lnTo>
                    <a:pt x="2300460" y="2510881"/>
                  </a:lnTo>
                </a:path>
                <a:path w="4547870" h="2560320">
                  <a:moveTo>
                    <a:pt x="3048917" y="0"/>
                  </a:moveTo>
                  <a:lnTo>
                    <a:pt x="3048917" y="2510881"/>
                  </a:lnTo>
                </a:path>
                <a:path w="4547870" h="2560320">
                  <a:moveTo>
                    <a:pt x="3799273" y="0"/>
                  </a:moveTo>
                  <a:lnTo>
                    <a:pt x="3799273" y="2510881"/>
                  </a:lnTo>
                </a:path>
                <a:path w="4547870" h="2560320">
                  <a:moveTo>
                    <a:pt x="4547730" y="0"/>
                  </a:moveTo>
                  <a:lnTo>
                    <a:pt x="4547730" y="2510881"/>
                  </a:lnTo>
                </a:path>
                <a:path w="4547870" h="2560320">
                  <a:moveTo>
                    <a:pt x="51290" y="2510881"/>
                  </a:moveTo>
                  <a:lnTo>
                    <a:pt x="51290" y="0"/>
                  </a:lnTo>
                </a:path>
                <a:path w="4547870" h="2560320">
                  <a:moveTo>
                    <a:pt x="0" y="2510881"/>
                  </a:moveTo>
                  <a:lnTo>
                    <a:pt x="51290" y="2510881"/>
                  </a:lnTo>
                </a:path>
                <a:path w="4547870" h="2560320">
                  <a:moveTo>
                    <a:pt x="0" y="2231683"/>
                  </a:moveTo>
                  <a:lnTo>
                    <a:pt x="51290" y="2231683"/>
                  </a:lnTo>
                </a:path>
                <a:path w="4547870" h="2560320">
                  <a:moveTo>
                    <a:pt x="0" y="1952485"/>
                  </a:moveTo>
                  <a:lnTo>
                    <a:pt x="51290" y="1952485"/>
                  </a:lnTo>
                </a:path>
                <a:path w="4547870" h="2560320">
                  <a:moveTo>
                    <a:pt x="0" y="1673287"/>
                  </a:moveTo>
                  <a:lnTo>
                    <a:pt x="51290" y="1673287"/>
                  </a:lnTo>
                </a:path>
                <a:path w="4547870" h="2560320">
                  <a:moveTo>
                    <a:pt x="0" y="1394089"/>
                  </a:moveTo>
                  <a:lnTo>
                    <a:pt x="51290" y="1394089"/>
                  </a:lnTo>
                </a:path>
                <a:path w="4547870" h="2560320">
                  <a:moveTo>
                    <a:pt x="0" y="1114891"/>
                  </a:moveTo>
                  <a:lnTo>
                    <a:pt x="51290" y="1114891"/>
                  </a:lnTo>
                </a:path>
                <a:path w="4547870" h="2560320">
                  <a:moveTo>
                    <a:pt x="0" y="835694"/>
                  </a:moveTo>
                  <a:lnTo>
                    <a:pt x="51290" y="835694"/>
                  </a:lnTo>
                </a:path>
                <a:path w="4547870" h="2560320">
                  <a:moveTo>
                    <a:pt x="0" y="556496"/>
                  </a:moveTo>
                  <a:lnTo>
                    <a:pt x="51290" y="556496"/>
                  </a:lnTo>
                </a:path>
                <a:path w="4547870" h="2560320">
                  <a:moveTo>
                    <a:pt x="0" y="277298"/>
                  </a:moveTo>
                  <a:lnTo>
                    <a:pt x="51290" y="277298"/>
                  </a:lnTo>
                </a:path>
                <a:path w="4547870" h="2560320">
                  <a:moveTo>
                    <a:pt x="0" y="0"/>
                  </a:moveTo>
                  <a:lnTo>
                    <a:pt x="51290" y="0"/>
                  </a:lnTo>
                </a:path>
                <a:path w="4547870" h="2560320">
                  <a:moveTo>
                    <a:pt x="51290" y="2510881"/>
                  </a:moveTo>
                  <a:lnTo>
                    <a:pt x="4547730" y="2510881"/>
                  </a:lnTo>
                </a:path>
                <a:path w="4547870" h="2560320">
                  <a:moveTo>
                    <a:pt x="51290" y="2510881"/>
                  </a:moveTo>
                  <a:lnTo>
                    <a:pt x="51290" y="2560262"/>
                  </a:lnTo>
                </a:path>
                <a:path w="4547870" h="2560320">
                  <a:moveTo>
                    <a:pt x="799747" y="2510881"/>
                  </a:moveTo>
                  <a:lnTo>
                    <a:pt x="799747" y="2560262"/>
                  </a:lnTo>
                </a:path>
                <a:path w="4547870" h="2560320">
                  <a:moveTo>
                    <a:pt x="1550103" y="2510881"/>
                  </a:moveTo>
                  <a:lnTo>
                    <a:pt x="1550103" y="2560262"/>
                  </a:lnTo>
                </a:path>
                <a:path w="4547870" h="2560320">
                  <a:moveTo>
                    <a:pt x="2300460" y="2510881"/>
                  </a:moveTo>
                  <a:lnTo>
                    <a:pt x="2300460" y="2560262"/>
                  </a:lnTo>
                </a:path>
                <a:path w="4547870" h="2560320">
                  <a:moveTo>
                    <a:pt x="3048917" y="2510881"/>
                  </a:moveTo>
                  <a:lnTo>
                    <a:pt x="3048917" y="2560262"/>
                  </a:lnTo>
                </a:path>
                <a:path w="4547870" h="2560320">
                  <a:moveTo>
                    <a:pt x="3799273" y="2510881"/>
                  </a:moveTo>
                  <a:lnTo>
                    <a:pt x="3799273" y="2560262"/>
                  </a:lnTo>
                </a:path>
                <a:path w="4547870" h="2560320">
                  <a:moveTo>
                    <a:pt x="4547730" y="2510881"/>
                  </a:moveTo>
                  <a:lnTo>
                    <a:pt x="4547730" y="2560262"/>
                  </a:lnTo>
                </a:path>
              </a:pathLst>
            </a:custGeom>
            <a:ln w="1139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171423" y="2110460"/>
              <a:ext cx="3505200" cy="626110"/>
            </a:xfrm>
            <a:custGeom>
              <a:avLst/>
              <a:gdLst/>
              <a:ahLst/>
              <a:cxnLst/>
              <a:rect l="l" t="t" r="r" b="b"/>
              <a:pathLst>
                <a:path w="3505200" h="626110">
                  <a:moveTo>
                    <a:pt x="3504893" y="291147"/>
                  </a:moveTo>
                  <a:lnTo>
                    <a:pt x="3457461" y="283202"/>
                  </a:lnTo>
                  <a:lnTo>
                    <a:pt x="3411737" y="275243"/>
                  </a:lnTo>
                  <a:lnTo>
                    <a:pt x="3366445" y="267276"/>
                  </a:lnTo>
                  <a:lnTo>
                    <a:pt x="3320309" y="259306"/>
                  </a:lnTo>
                  <a:lnTo>
                    <a:pt x="3272051" y="251338"/>
                  </a:lnTo>
                  <a:lnTo>
                    <a:pt x="3220396" y="243379"/>
                  </a:lnTo>
                  <a:lnTo>
                    <a:pt x="3164066" y="235434"/>
                  </a:lnTo>
                  <a:lnTo>
                    <a:pt x="3121312" y="229836"/>
                  </a:lnTo>
                  <a:lnTo>
                    <a:pt x="3076071" y="224245"/>
                  </a:lnTo>
                  <a:lnTo>
                    <a:pt x="3028783" y="218660"/>
                  </a:lnTo>
                  <a:lnTo>
                    <a:pt x="2979885" y="213078"/>
                  </a:lnTo>
                  <a:lnTo>
                    <a:pt x="2929817" y="207499"/>
                  </a:lnTo>
                  <a:lnTo>
                    <a:pt x="2879018" y="201919"/>
                  </a:lnTo>
                  <a:lnTo>
                    <a:pt x="2827927" y="196338"/>
                  </a:lnTo>
                  <a:lnTo>
                    <a:pt x="2776981" y="190752"/>
                  </a:lnTo>
                  <a:lnTo>
                    <a:pt x="2726621" y="185161"/>
                  </a:lnTo>
                  <a:lnTo>
                    <a:pt x="2677285" y="179563"/>
                  </a:lnTo>
                  <a:lnTo>
                    <a:pt x="2628606" y="173879"/>
                  </a:lnTo>
                  <a:lnTo>
                    <a:pt x="2579928" y="167995"/>
                  </a:lnTo>
                  <a:lnTo>
                    <a:pt x="2531250" y="161995"/>
                  </a:lnTo>
                  <a:lnTo>
                    <a:pt x="2482572" y="155963"/>
                  </a:lnTo>
                  <a:lnTo>
                    <a:pt x="2433894" y="149985"/>
                  </a:lnTo>
                  <a:lnTo>
                    <a:pt x="2385215" y="144145"/>
                  </a:lnTo>
                  <a:lnTo>
                    <a:pt x="2336537" y="138526"/>
                  </a:lnTo>
                  <a:lnTo>
                    <a:pt x="2287859" y="133215"/>
                  </a:lnTo>
                  <a:lnTo>
                    <a:pt x="2239181" y="128295"/>
                  </a:lnTo>
                  <a:lnTo>
                    <a:pt x="2190503" y="123850"/>
                  </a:lnTo>
                  <a:lnTo>
                    <a:pt x="2141824" y="119809"/>
                  </a:lnTo>
                  <a:lnTo>
                    <a:pt x="2093146" y="116045"/>
                  </a:lnTo>
                  <a:lnTo>
                    <a:pt x="2044468" y="112558"/>
                  </a:lnTo>
                  <a:lnTo>
                    <a:pt x="1995790" y="109349"/>
                  </a:lnTo>
                  <a:lnTo>
                    <a:pt x="1947112" y="106420"/>
                  </a:lnTo>
                  <a:lnTo>
                    <a:pt x="1898433" y="103771"/>
                  </a:lnTo>
                  <a:lnTo>
                    <a:pt x="1849755" y="101402"/>
                  </a:lnTo>
                  <a:lnTo>
                    <a:pt x="1801077" y="99316"/>
                  </a:lnTo>
                  <a:lnTo>
                    <a:pt x="1752399" y="97513"/>
                  </a:lnTo>
                  <a:lnTo>
                    <a:pt x="1703721" y="95994"/>
                  </a:lnTo>
                  <a:lnTo>
                    <a:pt x="1655042" y="95216"/>
                  </a:lnTo>
                  <a:lnTo>
                    <a:pt x="1606364" y="95507"/>
                  </a:lnTo>
                  <a:lnTo>
                    <a:pt x="1557686" y="96532"/>
                  </a:lnTo>
                  <a:lnTo>
                    <a:pt x="1509008" y="97954"/>
                  </a:lnTo>
                  <a:lnTo>
                    <a:pt x="1460330" y="99436"/>
                  </a:lnTo>
                  <a:lnTo>
                    <a:pt x="1411651" y="100643"/>
                  </a:lnTo>
                  <a:lnTo>
                    <a:pt x="1362973" y="101238"/>
                  </a:lnTo>
                  <a:lnTo>
                    <a:pt x="1314295" y="100886"/>
                  </a:lnTo>
                  <a:lnTo>
                    <a:pt x="1265617" y="99250"/>
                  </a:lnTo>
                  <a:lnTo>
                    <a:pt x="1216939" y="95994"/>
                  </a:lnTo>
                  <a:lnTo>
                    <a:pt x="1168260" y="90350"/>
                  </a:lnTo>
                  <a:lnTo>
                    <a:pt x="1119582" y="82317"/>
                  </a:lnTo>
                  <a:lnTo>
                    <a:pt x="1070904" y="72564"/>
                  </a:lnTo>
                  <a:lnTo>
                    <a:pt x="1022226" y="61758"/>
                  </a:lnTo>
                  <a:lnTo>
                    <a:pt x="973548" y="50568"/>
                  </a:lnTo>
                  <a:lnTo>
                    <a:pt x="924869" y="39664"/>
                  </a:lnTo>
                  <a:lnTo>
                    <a:pt x="876191" y="29713"/>
                  </a:lnTo>
                  <a:lnTo>
                    <a:pt x="827513" y="21384"/>
                  </a:lnTo>
                  <a:lnTo>
                    <a:pt x="778835" y="15345"/>
                  </a:lnTo>
                  <a:lnTo>
                    <a:pt x="730157" y="12266"/>
                  </a:lnTo>
                  <a:lnTo>
                    <a:pt x="680387" y="9911"/>
                  </a:lnTo>
                  <a:lnTo>
                    <a:pt x="628913" y="6421"/>
                  </a:lnTo>
                  <a:lnTo>
                    <a:pt x="576464" y="2881"/>
                  </a:lnTo>
                  <a:lnTo>
                    <a:pt x="523771" y="379"/>
                  </a:lnTo>
                  <a:lnTo>
                    <a:pt x="471565" y="0"/>
                  </a:lnTo>
                  <a:lnTo>
                    <a:pt x="420575" y="2830"/>
                  </a:lnTo>
                  <a:lnTo>
                    <a:pt x="371532" y="9957"/>
                  </a:lnTo>
                  <a:lnTo>
                    <a:pt x="325167" y="22466"/>
                  </a:lnTo>
                  <a:lnTo>
                    <a:pt x="282209" y="41445"/>
                  </a:lnTo>
                  <a:lnTo>
                    <a:pt x="243390" y="67979"/>
                  </a:lnTo>
                  <a:lnTo>
                    <a:pt x="214585" y="96920"/>
                  </a:lnTo>
                  <a:lnTo>
                    <a:pt x="188737" y="131960"/>
                  </a:lnTo>
                  <a:lnTo>
                    <a:pt x="165426" y="172228"/>
                  </a:lnTo>
                  <a:lnTo>
                    <a:pt x="144228" y="216851"/>
                  </a:lnTo>
                  <a:lnTo>
                    <a:pt x="124720" y="264959"/>
                  </a:lnTo>
                  <a:lnTo>
                    <a:pt x="106480" y="315680"/>
                  </a:lnTo>
                  <a:lnTo>
                    <a:pt x="89086" y="368141"/>
                  </a:lnTo>
                  <a:lnTo>
                    <a:pt x="72114" y="421472"/>
                  </a:lnTo>
                  <a:lnTo>
                    <a:pt x="55142" y="474801"/>
                  </a:lnTo>
                  <a:lnTo>
                    <a:pt x="37747" y="527256"/>
                  </a:lnTo>
                  <a:lnTo>
                    <a:pt x="19507" y="577965"/>
                  </a:lnTo>
                  <a:lnTo>
                    <a:pt x="0" y="626058"/>
                  </a:lnTo>
                </a:path>
              </a:pathLst>
            </a:custGeom>
            <a:ln w="3418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171423" y="1534767"/>
              <a:ext cx="3505200" cy="950594"/>
            </a:xfrm>
            <a:custGeom>
              <a:avLst/>
              <a:gdLst/>
              <a:ahLst/>
              <a:cxnLst/>
              <a:rect l="l" t="t" r="r" b="b"/>
              <a:pathLst>
                <a:path w="3505200" h="950594">
                  <a:moveTo>
                    <a:pt x="3504893" y="2024"/>
                  </a:moveTo>
                  <a:lnTo>
                    <a:pt x="3504893" y="2024"/>
                  </a:lnTo>
                  <a:lnTo>
                    <a:pt x="3164066" y="2024"/>
                  </a:lnTo>
                  <a:lnTo>
                    <a:pt x="3121312" y="1900"/>
                  </a:lnTo>
                  <a:lnTo>
                    <a:pt x="3076071" y="1583"/>
                  </a:lnTo>
                  <a:lnTo>
                    <a:pt x="3028783" y="1156"/>
                  </a:lnTo>
                  <a:lnTo>
                    <a:pt x="2979885" y="702"/>
                  </a:lnTo>
                  <a:lnTo>
                    <a:pt x="2929817" y="302"/>
                  </a:lnTo>
                  <a:lnTo>
                    <a:pt x="2879018" y="41"/>
                  </a:lnTo>
                  <a:lnTo>
                    <a:pt x="2827927" y="0"/>
                  </a:lnTo>
                  <a:lnTo>
                    <a:pt x="2776981" y="261"/>
                  </a:lnTo>
                  <a:lnTo>
                    <a:pt x="2726621" y="908"/>
                  </a:lnTo>
                  <a:lnTo>
                    <a:pt x="2677285" y="2024"/>
                  </a:lnTo>
                  <a:lnTo>
                    <a:pt x="2628606" y="3834"/>
                  </a:lnTo>
                  <a:lnTo>
                    <a:pt x="2579928" y="6303"/>
                  </a:lnTo>
                  <a:lnTo>
                    <a:pt x="2531250" y="9267"/>
                  </a:lnTo>
                  <a:lnTo>
                    <a:pt x="2482572" y="12558"/>
                  </a:lnTo>
                  <a:lnTo>
                    <a:pt x="2433894" y="16011"/>
                  </a:lnTo>
                  <a:lnTo>
                    <a:pt x="2385215" y="19459"/>
                  </a:lnTo>
                  <a:lnTo>
                    <a:pt x="2336537" y="22736"/>
                  </a:lnTo>
                  <a:lnTo>
                    <a:pt x="2287859" y="25676"/>
                  </a:lnTo>
                  <a:lnTo>
                    <a:pt x="2239181" y="28113"/>
                  </a:lnTo>
                  <a:lnTo>
                    <a:pt x="2190503" y="29880"/>
                  </a:lnTo>
                  <a:lnTo>
                    <a:pt x="2141824" y="30786"/>
                  </a:lnTo>
                  <a:lnTo>
                    <a:pt x="2093146" y="30822"/>
                  </a:lnTo>
                  <a:lnTo>
                    <a:pt x="2044468" y="30239"/>
                  </a:lnTo>
                  <a:lnTo>
                    <a:pt x="1995790" y="29288"/>
                  </a:lnTo>
                  <a:lnTo>
                    <a:pt x="1947112" y="28218"/>
                  </a:lnTo>
                  <a:lnTo>
                    <a:pt x="1898433" y="27282"/>
                  </a:lnTo>
                  <a:lnTo>
                    <a:pt x="1849755" y="26729"/>
                  </a:lnTo>
                  <a:lnTo>
                    <a:pt x="1801077" y="26811"/>
                  </a:lnTo>
                  <a:lnTo>
                    <a:pt x="1752399" y="27778"/>
                  </a:lnTo>
                  <a:lnTo>
                    <a:pt x="1703721" y="29880"/>
                  </a:lnTo>
                  <a:lnTo>
                    <a:pt x="1655042" y="33086"/>
                  </a:lnTo>
                  <a:lnTo>
                    <a:pt x="1606364" y="37043"/>
                  </a:lnTo>
                  <a:lnTo>
                    <a:pt x="1557686" y="41669"/>
                  </a:lnTo>
                  <a:lnTo>
                    <a:pt x="1509008" y="46880"/>
                  </a:lnTo>
                  <a:lnTo>
                    <a:pt x="1460330" y="52593"/>
                  </a:lnTo>
                  <a:lnTo>
                    <a:pt x="1411651" y="58723"/>
                  </a:lnTo>
                  <a:lnTo>
                    <a:pt x="1362973" y="65188"/>
                  </a:lnTo>
                  <a:lnTo>
                    <a:pt x="1314295" y="71903"/>
                  </a:lnTo>
                  <a:lnTo>
                    <a:pt x="1265617" y="78785"/>
                  </a:lnTo>
                  <a:lnTo>
                    <a:pt x="1216939" y="85751"/>
                  </a:lnTo>
                  <a:lnTo>
                    <a:pt x="1168260" y="92369"/>
                  </a:lnTo>
                  <a:lnTo>
                    <a:pt x="1119582" y="98486"/>
                  </a:lnTo>
                  <a:lnTo>
                    <a:pt x="1070904" y="104435"/>
                  </a:lnTo>
                  <a:lnTo>
                    <a:pt x="1022226" y="110551"/>
                  </a:lnTo>
                  <a:lnTo>
                    <a:pt x="973548" y="117169"/>
                  </a:lnTo>
                  <a:lnTo>
                    <a:pt x="924869" y="124623"/>
                  </a:lnTo>
                  <a:lnTo>
                    <a:pt x="876191" y="133246"/>
                  </a:lnTo>
                  <a:lnTo>
                    <a:pt x="827513" y="143374"/>
                  </a:lnTo>
                  <a:lnTo>
                    <a:pt x="778835" y="155340"/>
                  </a:lnTo>
                  <a:lnTo>
                    <a:pt x="730157" y="169479"/>
                  </a:lnTo>
                  <a:lnTo>
                    <a:pt x="684993" y="183264"/>
                  </a:lnTo>
                  <a:lnTo>
                    <a:pt x="638366" y="197026"/>
                  </a:lnTo>
                  <a:lnTo>
                    <a:pt x="590823" y="211207"/>
                  </a:lnTo>
                  <a:lnTo>
                    <a:pt x="542914" y="226248"/>
                  </a:lnTo>
                  <a:lnTo>
                    <a:pt x="495188" y="242590"/>
                  </a:lnTo>
                  <a:lnTo>
                    <a:pt x="448193" y="260674"/>
                  </a:lnTo>
                  <a:lnTo>
                    <a:pt x="402477" y="280939"/>
                  </a:lnTo>
                  <a:lnTo>
                    <a:pt x="358591" y="303829"/>
                  </a:lnTo>
                  <a:lnTo>
                    <a:pt x="317081" y="329783"/>
                  </a:lnTo>
                  <a:lnTo>
                    <a:pt x="278498" y="359242"/>
                  </a:lnTo>
                  <a:lnTo>
                    <a:pt x="243390" y="392647"/>
                  </a:lnTo>
                  <a:lnTo>
                    <a:pt x="214585" y="427437"/>
                  </a:lnTo>
                  <a:lnTo>
                    <a:pt x="188737" y="466289"/>
                  </a:lnTo>
                  <a:lnTo>
                    <a:pt x="165426" y="508624"/>
                  </a:lnTo>
                  <a:lnTo>
                    <a:pt x="144228" y="553860"/>
                  </a:lnTo>
                  <a:lnTo>
                    <a:pt x="124720" y="601417"/>
                  </a:lnTo>
                  <a:lnTo>
                    <a:pt x="106480" y="650715"/>
                  </a:lnTo>
                  <a:lnTo>
                    <a:pt x="89086" y="701175"/>
                  </a:lnTo>
                  <a:lnTo>
                    <a:pt x="72114" y="752214"/>
                  </a:lnTo>
                  <a:lnTo>
                    <a:pt x="55142" y="803253"/>
                  </a:lnTo>
                  <a:lnTo>
                    <a:pt x="37747" y="853712"/>
                  </a:lnTo>
                  <a:lnTo>
                    <a:pt x="19507" y="903011"/>
                  </a:lnTo>
                  <a:lnTo>
                    <a:pt x="0" y="950568"/>
                  </a:lnTo>
                </a:path>
              </a:pathLst>
            </a:custGeom>
            <a:ln w="34187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608208" y="1013843"/>
            <a:ext cx="185420" cy="281749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250" spc="-25">
                <a:latin typeface="Calibri"/>
                <a:cs typeface="Calibri"/>
              </a:rPr>
              <a:t>99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-25">
                <a:latin typeface="Calibri"/>
                <a:cs typeface="Calibri"/>
              </a:rPr>
              <a:t>98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50" spc="-25">
                <a:latin typeface="Calibri"/>
                <a:cs typeface="Calibri"/>
              </a:rPr>
              <a:t>97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-25">
                <a:latin typeface="Calibri"/>
                <a:cs typeface="Calibri"/>
              </a:rPr>
              <a:t>96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50" spc="-25">
                <a:latin typeface="Calibri"/>
                <a:cs typeface="Calibri"/>
              </a:rPr>
              <a:t>95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-25">
                <a:latin typeface="Calibri"/>
                <a:cs typeface="Calibri"/>
              </a:rPr>
              <a:t>94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50" spc="-25">
                <a:latin typeface="Calibri"/>
                <a:cs typeface="Calibri"/>
              </a:rPr>
              <a:t>93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50" spc="-25">
                <a:latin typeface="Calibri"/>
                <a:cs typeface="Calibri"/>
              </a:rPr>
              <a:t>92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-25">
                <a:latin typeface="Calibri"/>
                <a:cs typeface="Calibri"/>
              </a:rPr>
              <a:t>91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50" spc="-25">
                <a:latin typeface="Calibri"/>
                <a:cs typeface="Calibri"/>
              </a:rPr>
              <a:t>90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875297" y="3822091"/>
            <a:ext cx="10541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5">
                <a:latin typeface="Calibri"/>
                <a:cs typeface="Calibri"/>
              </a:rPr>
              <a:t>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85381" y="3822091"/>
            <a:ext cx="18542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25">
                <a:latin typeface="Calibri"/>
                <a:cs typeface="Calibri"/>
              </a:rPr>
              <a:t>20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334978" y="3822091"/>
            <a:ext cx="18542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25">
                <a:latin typeface="Calibri"/>
                <a:cs typeface="Calibri"/>
              </a:rPr>
              <a:t>40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834899" y="3822091"/>
            <a:ext cx="18542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25">
                <a:latin typeface="Calibri"/>
                <a:cs typeface="Calibri"/>
              </a:rPr>
              <a:t>80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544572" y="3822091"/>
            <a:ext cx="26670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25">
                <a:latin typeface="Calibri"/>
                <a:cs typeface="Calibri"/>
              </a:rPr>
              <a:t>100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294613" y="3822091"/>
            <a:ext cx="26670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25">
                <a:latin typeface="Calibri"/>
                <a:cs typeface="Calibri"/>
              </a:rPr>
              <a:t>120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367280" y="2035453"/>
            <a:ext cx="218440" cy="9023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50" b="1">
                <a:latin typeface="Calibri"/>
                <a:cs typeface="Calibri"/>
              </a:rPr>
              <a:t>Efficiency</a:t>
            </a:r>
            <a:r>
              <a:rPr dirty="0" sz="1250" spc="-65" b="1">
                <a:latin typeface="Calibri"/>
                <a:cs typeface="Calibri"/>
              </a:rPr>
              <a:t> </a:t>
            </a:r>
            <a:r>
              <a:rPr dirty="0" sz="1250" spc="-25" b="1">
                <a:latin typeface="Calibri"/>
                <a:cs typeface="Calibri"/>
              </a:rPr>
              <a:t>(%)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882073" y="3770934"/>
            <a:ext cx="591185" cy="50673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250" spc="-25">
                <a:latin typeface="Calibri"/>
                <a:cs typeface="Calibri"/>
              </a:rPr>
              <a:t>60</a:t>
            </a: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250" b="1">
                <a:latin typeface="Calibri"/>
                <a:cs typeface="Calibri"/>
              </a:rPr>
              <a:t>Load</a:t>
            </a:r>
            <a:r>
              <a:rPr dirty="0" sz="1250" spc="-25" b="1">
                <a:latin typeface="Calibri"/>
                <a:cs typeface="Calibri"/>
              </a:rPr>
              <a:t> (%)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5068383" y="3173782"/>
            <a:ext cx="338455" cy="319405"/>
            <a:chOff x="5068383" y="3173782"/>
            <a:chExt cx="338455" cy="319405"/>
          </a:xfrm>
        </p:grpSpPr>
        <p:sp>
          <p:nvSpPr>
            <p:cNvPr id="45" name="object 45" descr=""/>
            <p:cNvSpPr/>
            <p:nvPr/>
          </p:nvSpPr>
          <p:spPr>
            <a:xfrm>
              <a:off x="5085528" y="3190927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 h="0">
                  <a:moveTo>
                    <a:pt x="0" y="0"/>
                  </a:moveTo>
                  <a:lnTo>
                    <a:pt x="303941" y="0"/>
                  </a:lnTo>
                </a:path>
              </a:pathLst>
            </a:custGeom>
            <a:ln w="3418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085528" y="3475823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 h="0">
                  <a:moveTo>
                    <a:pt x="0" y="0"/>
                  </a:moveTo>
                  <a:lnTo>
                    <a:pt x="303941" y="0"/>
                  </a:lnTo>
                </a:path>
              </a:pathLst>
            </a:custGeom>
            <a:ln w="34187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5409855" y="2968007"/>
            <a:ext cx="392430" cy="59817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250">
                <a:latin typeface="Calibri"/>
                <a:cs typeface="Calibri"/>
              </a:rPr>
              <a:t>115</a:t>
            </a:r>
            <a:r>
              <a:rPr dirty="0" sz="1250" spc="-20">
                <a:latin typeface="Calibri"/>
                <a:cs typeface="Calibri"/>
              </a:rPr>
              <a:t> </a:t>
            </a:r>
            <a:r>
              <a:rPr dirty="0" sz="1250" spc="-50">
                <a:latin typeface="Calibri"/>
                <a:cs typeface="Calibri"/>
              </a:rPr>
              <a:t>V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250">
                <a:latin typeface="Calibri"/>
                <a:cs typeface="Calibri"/>
              </a:rPr>
              <a:t>230</a:t>
            </a:r>
            <a:r>
              <a:rPr dirty="0" sz="1250" spc="-15">
                <a:latin typeface="Calibri"/>
                <a:cs typeface="Calibri"/>
              </a:rPr>
              <a:t> </a:t>
            </a:r>
            <a:r>
              <a:rPr dirty="0" sz="1250" spc="-50">
                <a:latin typeface="Calibri"/>
                <a:cs typeface="Calibri"/>
              </a:rPr>
              <a:t>V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1601644" y="1048494"/>
            <a:ext cx="7285355" cy="3430270"/>
            <a:chOff x="1601644" y="1048494"/>
            <a:chExt cx="7285355" cy="3430270"/>
          </a:xfrm>
        </p:grpSpPr>
        <p:sp>
          <p:nvSpPr>
            <p:cNvPr id="49" name="object 49" descr=""/>
            <p:cNvSpPr/>
            <p:nvPr/>
          </p:nvSpPr>
          <p:spPr>
            <a:xfrm>
              <a:off x="3182092" y="1054209"/>
              <a:ext cx="5699125" cy="3418840"/>
            </a:xfrm>
            <a:custGeom>
              <a:avLst/>
              <a:gdLst/>
              <a:ahLst/>
              <a:cxnLst/>
              <a:rect l="l" t="t" r="r" b="b"/>
              <a:pathLst>
                <a:path w="5699125" h="3418840">
                  <a:moveTo>
                    <a:pt x="0" y="3418748"/>
                  </a:moveTo>
                  <a:lnTo>
                    <a:pt x="5698910" y="3418748"/>
                  </a:lnTo>
                  <a:lnTo>
                    <a:pt x="5698910" y="0"/>
                  </a:lnTo>
                  <a:lnTo>
                    <a:pt x="0" y="0"/>
                  </a:lnTo>
                  <a:lnTo>
                    <a:pt x="0" y="3418748"/>
                  </a:lnTo>
                  <a:close/>
                </a:path>
              </a:pathLst>
            </a:custGeom>
            <a:ln w="1139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601635" y="1353730"/>
              <a:ext cx="6791325" cy="1699260"/>
            </a:xfrm>
            <a:custGeom>
              <a:avLst/>
              <a:gdLst/>
              <a:ahLst/>
              <a:cxnLst/>
              <a:rect l="l" t="t" r="r" b="b"/>
              <a:pathLst>
                <a:path w="6791325" h="1699260">
                  <a:moveTo>
                    <a:pt x="1343672" y="11353"/>
                  </a:moveTo>
                  <a:lnTo>
                    <a:pt x="1341767" y="11353"/>
                  </a:lnTo>
                  <a:lnTo>
                    <a:pt x="1341767" y="13258"/>
                  </a:lnTo>
                  <a:lnTo>
                    <a:pt x="1341767" y="649897"/>
                  </a:lnTo>
                  <a:lnTo>
                    <a:pt x="9525" y="649897"/>
                  </a:lnTo>
                  <a:lnTo>
                    <a:pt x="9525" y="13258"/>
                  </a:lnTo>
                  <a:lnTo>
                    <a:pt x="1341767" y="13258"/>
                  </a:lnTo>
                  <a:lnTo>
                    <a:pt x="1341767" y="11353"/>
                  </a:lnTo>
                  <a:lnTo>
                    <a:pt x="7620" y="11353"/>
                  </a:lnTo>
                  <a:lnTo>
                    <a:pt x="7620" y="651802"/>
                  </a:lnTo>
                  <a:lnTo>
                    <a:pt x="1343672" y="651802"/>
                  </a:lnTo>
                  <a:lnTo>
                    <a:pt x="1343672" y="649897"/>
                  </a:lnTo>
                  <a:lnTo>
                    <a:pt x="1343672" y="13258"/>
                  </a:lnTo>
                  <a:lnTo>
                    <a:pt x="1343672" y="11353"/>
                  </a:lnTo>
                  <a:close/>
                </a:path>
                <a:path w="6791325" h="1699260">
                  <a:moveTo>
                    <a:pt x="1351292" y="5867"/>
                  </a:moveTo>
                  <a:lnTo>
                    <a:pt x="1349159" y="3733"/>
                  </a:lnTo>
                  <a:lnTo>
                    <a:pt x="1345577" y="3733"/>
                  </a:lnTo>
                  <a:lnTo>
                    <a:pt x="1345577" y="9448"/>
                  </a:lnTo>
                  <a:lnTo>
                    <a:pt x="1345577" y="653707"/>
                  </a:lnTo>
                  <a:lnTo>
                    <a:pt x="5715" y="653707"/>
                  </a:lnTo>
                  <a:lnTo>
                    <a:pt x="5715" y="9448"/>
                  </a:lnTo>
                  <a:lnTo>
                    <a:pt x="1345577" y="9448"/>
                  </a:lnTo>
                  <a:lnTo>
                    <a:pt x="1345577" y="3733"/>
                  </a:lnTo>
                  <a:lnTo>
                    <a:pt x="2133" y="3733"/>
                  </a:lnTo>
                  <a:lnTo>
                    <a:pt x="0" y="5867"/>
                  </a:lnTo>
                  <a:lnTo>
                    <a:pt x="0" y="657288"/>
                  </a:lnTo>
                  <a:lnTo>
                    <a:pt x="2133" y="659422"/>
                  </a:lnTo>
                  <a:lnTo>
                    <a:pt x="1349159" y="659422"/>
                  </a:lnTo>
                  <a:lnTo>
                    <a:pt x="1351292" y="657288"/>
                  </a:lnTo>
                  <a:lnTo>
                    <a:pt x="1351292" y="653707"/>
                  </a:lnTo>
                  <a:lnTo>
                    <a:pt x="1351292" y="9448"/>
                  </a:lnTo>
                  <a:lnTo>
                    <a:pt x="1351292" y="5867"/>
                  </a:lnTo>
                  <a:close/>
                </a:path>
                <a:path w="6791325" h="1699260">
                  <a:moveTo>
                    <a:pt x="3212515" y="7620"/>
                  </a:moveTo>
                  <a:lnTo>
                    <a:pt x="3210610" y="7620"/>
                  </a:lnTo>
                  <a:lnTo>
                    <a:pt x="3210610" y="9525"/>
                  </a:lnTo>
                  <a:lnTo>
                    <a:pt x="3210610" y="1689379"/>
                  </a:lnTo>
                  <a:lnTo>
                    <a:pt x="2452230" y="1689379"/>
                  </a:lnTo>
                  <a:lnTo>
                    <a:pt x="2452230" y="9525"/>
                  </a:lnTo>
                  <a:lnTo>
                    <a:pt x="3210610" y="9525"/>
                  </a:lnTo>
                  <a:lnTo>
                    <a:pt x="3210610" y="7620"/>
                  </a:lnTo>
                  <a:lnTo>
                    <a:pt x="2450325" y="7620"/>
                  </a:lnTo>
                  <a:lnTo>
                    <a:pt x="2450325" y="1691284"/>
                  </a:lnTo>
                  <a:lnTo>
                    <a:pt x="3212515" y="1691284"/>
                  </a:lnTo>
                  <a:lnTo>
                    <a:pt x="3212515" y="1689379"/>
                  </a:lnTo>
                  <a:lnTo>
                    <a:pt x="3212515" y="9525"/>
                  </a:lnTo>
                  <a:lnTo>
                    <a:pt x="3212515" y="7620"/>
                  </a:lnTo>
                  <a:close/>
                </a:path>
                <a:path w="6791325" h="1699260">
                  <a:moveTo>
                    <a:pt x="3220135" y="2133"/>
                  </a:moveTo>
                  <a:lnTo>
                    <a:pt x="3218002" y="0"/>
                  </a:lnTo>
                  <a:lnTo>
                    <a:pt x="3214420" y="0"/>
                  </a:lnTo>
                  <a:lnTo>
                    <a:pt x="3214420" y="5715"/>
                  </a:lnTo>
                  <a:lnTo>
                    <a:pt x="3214420" y="1693189"/>
                  </a:lnTo>
                  <a:lnTo>
                    <a:pt x="2448420" y="1693189"/>
                  </a:lnTo>
                  <a:lnTo>
                    <a:pt x="2448420" y="5715"/>
                  </a:lnTo>
                  <a:lnTo>
                    <a:pt x="3214420" y="5715"/>
                  </a:lnTo>
                  <a:lnTo>
                    <a:pt x="3214420" y="0"/>
                  </a:lnTo>
                  <a:lnTo>
                    <a:pt x="2444839" y="0"/>
                  </a:lnTo>
                  <a:lnTo>
                    <a:pt x="2442705" y="2133"/>
                  </a:lnTo>
                  <a:lnTo>
                    <a:pt x="2442705" y="1696770"/>
                  </a:lnTo>
                  <a:lnTo>
                    <a:pt x="2444839" y="1698904"/>
                  </a:lnTo>
                  <a:lnTo>
                    <a:pt x="3218002" y="1698904"/>
                  </a:lnTo>
                  <a:lnTo>
                    <a:pt x="3220135" y="1696770"/>
                  </a:lnTo>
                  <a:lnTo>
                    <a:pt x="3220135" y="1693189"/>
                  </a:lnTo>
                  <a:lnTo>
                    <a:pt x="3220135" y="5715"/>
                  </a:lnTo>
                  <a:lnTo>
                    <a:pt x="3220135" y="2133"/>
                  </a:lnTo>
                  <a:close/>
                </a:path>
                <a:path w="6791325" h="1699260">
                  <a:moveTo>
                    <a:pt x="6783248" y="545147"/>
                  </a:moveTo>
                  <a:lnTo>
                    <a:pt x="6781343" y="545147"/>
                  </a:lnTo>
                  <a:lnTo>
                    <a:pt x="6781343" y="547052"/>
                  </a:lnTo>
                  <a:lnTo>
                    <a:pt x="6781343" y="1305433"/>
                  </a:lnTo>
                  <a:lnTo>
                    <a:pt x="4794326" y="1305433"/>
                  </a:lnTo>
                  <a:lnTo>
                    <a:pt x="4794326" y="547052"/>
                  </a:lnTo>
                  <a:lnTo>
                    <a:pt x="6781343" y="547052"/>
                  </a:lnTo>
                  <a:lnTo>
                    <a:pt x="6781343" y="545147"/>
                  </a:lnTo>
                  <a:lnTo>
                    <a:pt x="4792421" y="545147"/>
                  </a:lnTo>
                  <a:lnTo>
                    <a:pt x="4792421" y="1307338"/>
                  </a:lnTo>
                  <a:lnTo>
                    <a:pt x="6783248" y="1307338"/>
                  </a:lnTo>
                  <a:lnTo>
                    <a:pt x="6783248" y="1305433"/>
                  </a:lnTo>
                  <a:lnTo>
                    <a:pt x="6783248" y="547052"/>
                  </a:lnTo>
                  <a:lnTo>
                    <a:pt x="6783248" y="545147"/>
                  </a:lnTo>
                  <a:close/>
                </a:path>
                <a:path w="6791325" h="1699260">
                  <a:moveTo>
                    <a:pt x="6790868" y="539661"/>
                  </a:moveTo>
                  <a:lnTo>
                    <a:pt x="6788734" y="537527"/>
                  </a:lnTo>
                  <a:lnTo>
                    <a:pt x="6785153" y="537527"/>
                  </a:lnTo>
                  <a:lnTo>
                    <a:pt x="6785153" y="543242"/>
                  </a:lnTo>
                  <a:lnTo>
                    <a:pt x="6785153" y="1309243"/>
                  </a:lnTo>
                  <a:lnTo>
                    <a:pt x="4790516" y="1309243"/>
                  </a:lnTo>
                  <a:lnTo>
                    <a:pt x="4790516" y="543242"/>
                  </a:lnTo>
                  <a:lnTo>
                    <a:pt x="6785153" y="543242"/>
                  </a:lnTo>
                  <a:lnTo>
                    <a:pt x="6785153" y="537527"/>
                  </a:lnTo>
                  <a:lnTo>
                    <a:pt x="4786935" y="537527"/>
                  </a:lnTo>
                  <a:lnTo>
                    <a:pt x="4784801" y="539661"/>
                  </a:lnTo>
                  <a:lnTo>
                    <a:pt x="4784801" y="1312824"/>
                  </a:lnTo>
                  <a:lnTo>
                    <a:pt x="4786935" y="1314958"/>
                  </a:lnTo>
                  <a:lnTo>
                    <a:pt x="6788734" y="1314958"/>
                  </a:lnTo>
                  <a:lnTo>
                    <a:pt x="6790868" y="1312824"/>
                  </a:lnTo>
                  <a:lnTo>
                    <a:pt x="6790868" y="1309243"/>
                  </a:lnTo>
                  <a:lnTo>
                    <a:pt x="6790868" y="543242"/>
                  </a:lnTo>
                  <a:lnTo>
                    <a:pt x="6790868" y="539661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Typical</a:t>
            </a:r>
            <a:r>
              <a:rPr dirty="0" spc="-114"/>
              <a:t> </a:t>
            </a:r>
            <a:r>
              <a:rPr dirty="0"/>
              <a:t>Efficiency</a:t>
            </a:r>
            <a:r>
              <a:rPr dirty="0" spc="-105"/>
              <a:t> </a:t>
            </a:r>
            <a:r>
              <a:rPr dirty="0" spc="-10"/>
              <a:t>Curves</a:t>
            </a:r>
          </a:p>
        </p:txBody>
      </p:sp>
      <p:sp>
        <p:nvSpPr>
          <p:cNvPr id="52" name="object 52" descr=""/>
          <p:cNvSpPr txBox="1"/>
          <p:nvPr/>
        </p:nvSpPr>
        <p:spPr>
          <a:xfrm>
            <a:off x="409939" y="4613148"/>
            <a:ext cx="10286365" cy="136144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257800" marR="5080" indent="-277495">
              <a:lnSpc>
                <a:spcPts val="1610"/>
              </a:lnSpc>
              <a:spcBef>
                <a:spcPts val="210"/>
              </a:spcBef>
            </a:pPr>
            <a:r>
              <a:rPr dirty="0" sz="1400" i="1">
                <a:latin typeface="Arial"/>
                <a:cs typeface="Arial"/>
              </a:rPr>
              <a:t>Efficiency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curves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performance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of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the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NCP1654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evaluation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board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(NCP1654PFCGEVB)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reported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application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note</a:t>
            </a:r>
            <a:r>
              <a:rPr dirty="0" sz="1400" spc="-8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AND8324</a:t>
            </a:r>
            <a:endParaRPr sz="14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204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Switching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dominate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light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Font typeface="Arial Unicode MS"/>
              <a:buChar char="□"/>
              <a:tabLst>
                <a:tab pos="368300" algn="l"/>
              </a:tabLst>
            </a:pPr>
            <a:r>
              <a:rPr dirty="0" sz="2400">
                <a:latin typeface="Arial"/>
                <a:cs typeface="Arial"/>
              </a:rPr>
              <a:t>Conduction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dominate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load,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 </a:t>
            </a:r>
            <a:r>
              <a:rPr dirty="0" sz="2400" spc="-20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775639" y="1383284"/>
            <a:ext cx="100393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46050" marR="5080" indent="-133350">
              <a:lnSpc>
                <a:spcPct val="101099"/>
              </a:lnSpc>
              <a:spcBef>
                <a:spcPts val="75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Switching losses!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9305301" y="1894991"/>
            <a:ext cx="1315085" cy="655955"/>
          </a:xfrm>
          <a:custGeom>
            <a:avLst/>
            <a:gdLst/>
            <a:ahLst/>
            <a:cxnLst/>
            <a:rect l="l" t="t" r="r" b="b"/>
            <a:pathLst>
              <a:path w="1315084" h="655955">
                <a:moveTo>
                  <a:pt x="1312823" y="0"/>
                </a:moveTo>
                <a:lnTo>
                  <a:pt x="2132" y="0"/>
                </a:lnTo>
                <a:lnTo>
                  <a:pt x="0" y="2132"/>
                </a:lnTo>
                <a:lnTo>
                  <a:pt x="0" y="653555"/>
                </a:lnTo>
                <a:lnTo>
                  <a:pt x="2132" y="655688"/>
                </a:lnTo>
                <a:lnTo>
                  <a:pt x="1312823" y="655688"/>
                </a:lnTo>
                <a:lnTo>
                  <a:pt x="1314955" y="653555"/>
                </a:lnTo>
                <a:lnTo>
                  <a:pt x="1314955" y="649973"/>
                </a:lnTo>
                <a:lnTo>
                  <a:pt x="5714" y="649973"/>
                </a:lnTo>
                <a:lnTo>
                  <a:pt x="5714" y="5714"/>
                </a:lnTo>
                <a:lnTo>
                  <a:pt x="1314955" y="5714"/>
                </a:lnTo>
                <a:lnTo>
                  <a:pt x="1314955" y="2132"/>
                </a:lnTo>
                <a:lnTo>
                  <a:pt x="1312823" y="0"/>
                </a:lnTo>
                <a:close/>
              </a:path>
              <a:path w="1315084" h="655955">
                <a:moveTo>
                  <a:pt x="1314955" y="5714"/>
                </a:moveTo>
                <a:lnTo>
                  <a:pt x="1309240" y="5714"/>
                </a:lnTo>
                <a:lnTo>
                  <a:pt x="1309240" y="649973"/>
                </a:lnTo>
                <a:lnTo>
                  <a:pt x="1314955" y="649973"/>
                </a:lnTo>
                <a:lnTo>
                  <a:pt x="1314955" y="5714"/>
                </a:lnTo>
                <a:close/>
              </a:path>
              <a:path w="1315084" h="655955">
                <a:moveTo>
                  <a:pt x="1307335" y="7619"/>
                </a:moveTo>
                <a:lnTo>
                  <a:pt x="7619" y="7619"/>
                </a:lnTo>
                <a:lnTo>
                  <a:pt x="7619" y="648068"/>
                </a:lnTo>
                <a:lnTo>
                  <a:pt x="1307335" y="648068"/>
                </a:lnTo>
                <a:lnTo>
                  <a:pt x="1307335" y="646163"/>
                </a:lnTo>
                <a:lnTo>
                  <a:pt x="9525" y="646163"/>
                </a:lnTo>
                <a:lnTo>
                  <a:pt x="9525" y="9525"/>
                </a:lnTo>
                <a:lnTo>
                  <a:pt x="1307335" y="9525"/>
                </a:lnTo>
                <a:lnTo>
                  <a:pt x="1307335" y="7619"/>
                </a:lnTo>
                <a:close/>
              </a:path>
              <a:path w="1315084" h="655955">
                <a:moveTo>
                  <a:pt x="1307335" y="9525"/>
                </a:moveTo>
                <a:lnTo>
                  <a:pt x="1305430" y="9525"/>
                </a:lnTo>
                <a:lnTo>
                  <a:pt x="1305430" y="646163"/>
                </a:lnTo>
                <a:lnTo>
                  <a:pt x="1307335" y="646163"/>
                </a:lnTo>
                <a:lnTo>
                  <a:pt x="1307335" y="9525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9435727" y="1919732"/>
            <a:ext cx="105473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6200" marR="5080" indent="-63500">
              <a:lnSpc>
                <a:spcPct val="102200"/>
              </a:lnSpc>
              <a:spcBef>
                <a:spcPts val="5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Conductio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losses!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2948165" y="1635429"/>
            <a:ext cx="6362065" cy="617855"/>
          </a:xfrm>
          <a:custGeom>
            <a:avLst/>
            <a:gdLst/>
            <a:ahLst/>
            <a:cxnLst/>
            <a:rect l="l" t="t" r="r" b="b"/>
            <a:pathLst>
              <a:path w="6362065" h="617855">
                <a:moveTo>
                  <a:pt x="1100963" y="49885"/>
                </a:moveTo>
                <a:lnTo>
                  <a:pt x="1015441" y="0"/>
                </a:lnTo>
                <a:lnTo>
                  <a:pt x="1012520" y="762"/>
                </a:lnTo>
                <a:lnTo>
                  <a:pt x="1009865" y="5308"/>
                </a:lnTo>
                <a:lnTo>
                  <a:pt x="1010640" y="8216"/>
                </a:lnTo>
                <a:lnTo>
                  <a:pt x="1073899" y="45123"/>
                </a:lnTo>
                <a:lnTo>
                  <a:pt x="0" y="45123"/>
                </a:lnTo>
                <a:lnTo>
                  <a:pt x="0" y="50838"/>
                </a:lnTo>
                <a:lnTo>
                  <a:pt x="1080427" y="50838"/>
                </a:lnTo>
                <a:lnTo>
                  <a:pt x="1077163" y="52743"/>
                </a:lnTo>
                <a:lnTo>
                  <a:pt x="0" y="52743"/>
                </a:lnTo>
                <a:lnTo>
                  <a:pt x="0" y="54648"/>
                </a:lnTo>
                <a:lnTo>
                  <a:pt x="1073899" y="54648"/>
                </a:lnTo>
                <a:lnTo>
                  <a:pt x="1010640" y="91541"/>
                </a:lnTo>
                <a:lnTo>
                  <a:pt x="1009865" y="94462"/>
                </a:lnTo>
                <a:lnTo>
                  <a:pt x="1012520" y="99009"/>
                </a:lnTo>
                <a:lnTo>
                  <a:pt x="1015441" y="99771"/>
                </a:lnTo>
                <a:lnTo>
                  <a:pt x="1092796" y="54648"/>
                </a:lnTo>
                <a:lnTo>
                  <a:pt x="1099324" y="50838"/>
                </a:lnTo>
                <a:lnTo>
                  <a:pt x="1100963" y="49885"/>
                </a:lnTo>
                <a:close/>
              </a:path>
              <a:path w="6362065" h="617855">
                <a:moveTo>
                  <a:pt x="6361887" y="562991"/>
                </a:moveTo>
                <a:lnTo>
                  <a:pt x="5466626" y="562991"/>
                </a:lnTo>
                <a:lnTo>
                  <a:pt x="5529872" y="526097"/>
                </a:lnTo>
                <a:lnTo>
                  <a:pt x="5530647" y="523176"/>
                </a:lnTo>
                <a:lnTo>
                  <a:pt x="5527992" y="518629"/>
                </a:lnTo>
                <a:lnTo>
                  <a:pt x="5525071" y="517867"/>
                </a:lnTo>
                <a:lnTo>
                  <a:pt x="5439549" y="567753"/>
                </a:lnTo>
                <a:lnTo>
                  <a:pt x="5525071" y="617639"/>
                </a:lnTo>
                <a:lnTo>
                  <a:pt x="5527992" y="616877"/>
                </a:lnTo>
                <a:lnTo>
                  <a:pt x="5530647" y="612330"/>
                </a:lnTo>
                <a:lnTo>
                  <a:pt x="5529872" y="609409"/>
                </a:lnTo>
                <a:lnTo>
                  <a:pt x="5466626" y="572516"/>
                </a:lnTo>
                <a:lnTo>
                  <a:pt x="6361887" y="572516"/>
                </a:lnTo>
                <a:lnTo>
                  <a:pt x="6361887" y="570611"/>
                </a:lnTo>
                <a:lnTo>
                  <a:pt x="5463349" y="570611"/>
                </a:lnTo>
                <a:lnTo>
                  <a:pt x="5460085" y="568706"/>
                </a:lnTo>
                <a:lnTo>
                  <a:pt x="6361887" y="568706"/>
                </a:lnTo>
                <a:lnTo>
                  <a:pt x="6361887" y="562991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8" name="object 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9" name="object 5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2022-08-12T20:15:32Z</dcterms:created>
  <dcterms:modified xsi:type="dcterms:W3CDTF">2022-08-12T20:15:32Z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LastSaved">
    <vt:filetime>2022-08-12T00:00:00Z</vt:filetime>
  </property>
  <property fmtid="{D5CDD505-2E9C-101B-9397-08002B2CF9AE}" pid="4" name="Producer">
    <vt:lpwstr>macOS Version 11.6.8 (assemblage 20G730) Quartz PDFContext</vt:lpwstr>
  </property>
</Properties>
</file>