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55" r:id="rId3"/>
  </p:sldMasterIdLst>
  <p:sldIdLst>
    <p:sldId id="258" r:id="rId4"/>
    <p:sldId id="256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&#10;&#10;Description automatically generated">
            <a:extLst>
              <a:ext uri="{FF2B5EF4-FFF2-40B4-BE49-F238E27FC236}">
                <a16:creationId xmlns:a16="http://schemas.microsoft.com/office/drawing/2014/main" id="{754FE60F-4D39-0320-9D95-2E76F7E2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62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D927F9C-7F5A-C9FA-F5D6-00F5CAD9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131" y="471743"/>
            <a:ext cx="3001277" cy="88611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91" y="2473862"/>
            <a:ext cx="5621373" cy="1155458"/>
          </a:xfrm>
        </p:spPr>
        <p:txBody>
          <a:bodyPr lIns="0" anchor="b" anchorCtr="0"/>
          <a:lstStyle>
            <a:lvl1pPr algn="l">
              <a:lnSpc>
                <a:spcPct val="96000"/>
              </a:lnSpc>
              <a:defRPr sz="38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91" y="3784509"/>
            <a:ext cx="5989114" cy="429273"/>
          </a:xfrm>
          <a:noFill/>
        </p:spPr>
        <p:txBody>
          <a:bodyPr lIns="0" anchor="t" anchorCtr="0">
            <a:noAutofit/>
          </a:bodyPr>
          <a:lstStyle>
            <a:lvl1pPr marL="0" indent="0" algn="l">
              <a:spcBef>
                <a:spcPts val="900"/>
              </a:spcBef>
              <a:buNone/>
              <a:defRPr sz="28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0D898-3C25-0220-C51C-7CDC964144CE}"/>
              </a:ext>
            </a:extLst>
          </p:cNvPr>
          <p:cNvSpPr txBox="1"/>
          <p:nvPr/>
        </p:nvSpPr>
        <p:spPr>
          <a:xfrm>
            <a:off x="362959" y="625134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©</a:t>
            </a:r>
            <a:r>
              <a:rPr kumimoji="0" lang="en-US" sz="1000" b="0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601AC06A-C625-1F40-8059-6D01A867AC3C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b="0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|  Confidential</a:t>
            </a:r>
            <a:endParaRPr lang="en-US" sz="1000" b="0" i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D088-CA92-B78C-8319-B9350A415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92" y="5721002"/>
            <a:ext cx="5621214" cy="274638"/>
          </a:xfr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338138" indent="0">
              <a:buNone/>
              <a:defRPr b="1"/>
            </a:lvl2pPr>
            <a:lvl3pPr marL="690562" indent="0">
              <a:buNone/>
              <a:defRPr b="1"/>
            </a:lvl3pPr>
            <a:lvl4pPr marL="1050925" indent="0">
              <a:buNone/>
              <a:defRPr b="1"/>
            </a:lvl4pPr>
            <a:lvl5pPr marL="1262063" indent="0">
              <a:buNone/>
              <a:defRPr b="1"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102852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holding a small soil with trees and plants&#10;&#10;Description automatically generated">
            <a:extLst>
              <a:ext uri="{FF2B5EF4-FFF2-40B4-BE49-F238E27FC236}">
                <a16:creationId xmlns:a16="http://schemas.microsoft.com/office/drawing/2014/main" id="{E274182C-3C12-8B3C-A3A8-7C754444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A6197D-EB42-639D-2D3E-2185E7C0F6A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71257-791A-82B7-94EF-6991D43D39CC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85968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BFE4BD98-F41C-F5F5-F9E0-F4992C2A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0F504-4000-A5D4-308C-BE6B6F7EFEE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0A2A0-478E-5DEE-8508-23C4BD6BF8D4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9263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screen&#10;&#10;Description automatically generated">
            <a:extLst>
              <a:ext uri="{FF2B5EF4-FFF2-40B4-BE49-F238E27FC236}">
                <a16:creationId xmlns:a16="http://schemas.microsoft.com/office/drawing/2014/main" id="{054989BD-F022-696F-6C83-D94AFE25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B47793-46C2-00B4-134D-35435EBFBB6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E9654-B189-48F8-0C06-F8CEC5C8D9BD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985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4119F07A-C974-44D0-4D3A-29ED8FC4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38D249-C4B2-780B-3542-E1E4D2D86D4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81F36-06A1-C2C7-0003-80F2B1B47716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3675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holding a small soil with trees and plants&#10;&#10;Description automatically generated">
            <a:extLst>
              <a:ext uri="{FF2B5EF4-FFF2-40B4-BE49-F238E27FC236}">
                <a16:creationId xmlns:a16="http://schemas.microsoft.com/office/drawing/2014/main" id="{E274182C-3C12-8B3C-A3A8-7C754444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A6197D-EB42-639D-2D3E-2185E7C0F6A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67093-6A84-5046-09F4-C71F45C822EA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1211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tree growing from a computer chip&#10;&#10;Description automatically generated">
            <a:extLst>
              <a:ext uri="{FF2B5EF4-FFF2-40B4-BE49-F238E27FC236}">
                <a16:creationId xmlns:a16="http://schemas.microsoft.com/office/drawing/2014/main" id="{79C88369-E2E5-45D5-4584-ADE5E776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5CE00-298C-C03A-4D6B-1DFCE244B3B9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6599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robot arm moving a car&#10;&#10;Description automatically generated with medium confidence">
            <a:extLst>
              <a:ext uri="{FF2B5EF4-FFF2-40B4-BE49-F238E27FC236}">
                <a16:creationId xmlns:a16="http://schemas.microsoft.com/office/drawing/2014/main" id="{553FFA59-960A-E590-16D4-FEC53171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4640E-55C2-98C8-591C-8A33E61C911E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38425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ar on the road&#10;&#10;Description automatically generated">
            <a:extLst>
              <a:ext uri="{FF2B5EF4-FFF2-40B4-BE49-F238E27FC236}">
                <a16:creationId xmlns:a16="http://schemas.microsoft.com/office/drawing/2014/main" id="{4F81FA16-9ABA-FB5B-E280-8DE71C4E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09EE2-646E-9D64-FDC0-EA7B9929C5EF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2938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A4067-35D3-2C3B-7883-EBB24D75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893"/>
            <a:ext cx="1219358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A9FD15-0F88-1D35-C877-75E5F2DF52E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E8CD0-5E65-E21D-9897-ED5992894CEB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86805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B93C37-2D6C-797D-57CB-F0F96DDF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339"/>
            <a:ext cx="12192000" cy="685621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D72EE7-7A66-2B91-3F9B-53E57FE6138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7BFC8-D636-BD95-3A78-C3F5C26BAB25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15634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F7C1B-7F82-F0E5-B58E-BFBD8630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01BA8B-31C1-5CE3-DD43-35873896E5F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1E374-9947-1BA1-05B2-24B45FA0DD2D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61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tree growing from a computer chip&#10;&#10;Description automatically generated">
            <a:extLst>
              <a:ext uri="{FF2B5EF4-FFF2-40B4-BE49-F238E27FC236}">
                <a16:creationId xmlns:a16="http://schemas.microsoft.com/office/drawing/2014/main" id="{79C88369-E2E5-45D5-4584-ADE5E776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B82A5-538D-4F13-0132-4A8A9F9F2247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3425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797C4E-CBB8-F0D3-9940-A4D0B5CA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605917C-74FB-EF24-1886-2CD5D265C9B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87BA7-430D-30A1-C440-2FAA99DC9E29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66645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AD0FE-EF20-25BA-139B-14A03DB9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AD50CAA-8911-5371-66F7-F59F9B780A64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A545D-BCEE-E5B3-2C0D-AE28698D6174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06267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B8474-4590-112E-8D0C-09E38B8D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76209D-BD7C-D1DB-62D4-0F806F1EF97C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F9F5F-E2E0-06CF-1ABC-0F174B853518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0101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71532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45561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299636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207742020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553E6E-C997-B2D4-3D05-7B20148D2F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799865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2D503-04F9-D183-3FDE-164F43837BF4}"/>
              </a:ext>
            </a:extLst>
          </p:cNvPr>
          <p:cNvSpPr txBox="1"/>
          <p:nvPr/>
        </p:nvSpPr>
        <p:spPr>
          <a:xfrm>
            <a:off x="-60975" y="1706880"/>
            <a:ext cx="18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846646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41367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4677003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8097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robot arm moving a car&#10;&#10;Description automatically generated with medium confidence">
            <a:extLst>
              <a:ext uri="{FF2B5EF4-FFF2-40B4-BE49-F238E27FC236}">
                <a16:creationId xmlns:a16="http://schemas.microsoft.com/office/drawing/2014/main" id="{553FFA59-960A-E590-16D4-FEC53171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E41BC-7C28-F5BD-7B97-3FA65D2FC469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975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892673560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8449-F8D7-0C83-16E2-5306CA3F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798" y="1125656"/>
            <a:ext cx="11530403" cy="4921574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BC4EA6CB-4FD2-6EB9-3A55-E69A2FF0DEB0}"/>
              </a:ext>
            </a:extLst>
          </p:cNvPr>
          <p:cNvSpPr/>
          <p:nvPr/>
        </p:nvSpPr>
        <p:spPr>
          <a:xfrm>
            <a:off x="434118" y="940015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75777158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06951F01-E224-3206-8E73-3908DB2F42A2}"/>
              </a:ext>
            </a:extLst>
          </p:cNvPr>
          <p:cNvSpPr/>
          <p:nvPr/>
        </p:nvSpPr>
        <p:spPr>
          <a:xfrm>
            <a:off x="456325" y="375429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6C04FAB2-2B23-8D71-4CB0-C495CBB31AB0}"/>
              </a:ext>
            </a:extLst>
          </p:cNvPr>
          <p:cNvSpPr/>
          <p:nvPr/>
        </p:nvSpPr>
        <p:spPr>
          <a:xfrm>
            <a:off x="456325" y="1242592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2AF341E-9E13-0FDF-DD1D-A467C8ADE7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185482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03046D5-43E4-6857-7664-861AC32AB1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3997" y="3676274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C2281-0046-1FAD-EEFE-71CFB2677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3998" y="1671290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7D58D5-C876-5418-BD2D-95CFA345A5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998" y="4161906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</p:spTree>
    <p:extLst>
      <p:ext uri="{BB962C8B-B14F-4D97-AF65-F5344CB8AC3E}">
        <p14:creationId xmlns:p14="http://schemas.microsoft.com/office/powerpoint/2010/main" val="371952362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957100C2-B64E-C3D9-05A3-F2FA9262BDCE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0EAD001A-538F-A64A-2C9D-315BD3ED22AA}"/>
              </a:ext>
            </a:extLst>
          </p:cNvPr>
          <p:cNvSpPr/>
          <p:nvPr/>
        </p:nvSpPr>
        <p:spPr>
          <a:xfrm>
            <a:off x="6925082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9" name="直线连接符 20">
            <a:extLst>
              <a:ext uri="{FF2B5EF4-FFF2-40B4-BE49-F238E27FC236}">
                <a16:creationId xmlns:a16="http://schemas.microsoft.com/office/drawing/2014/main" id="{6749660F-2C76-75F4-17CF-86954BB00A40}"/>
              </a:ext>
            </a:extLst>
          </p:cNvPr>
          <p:cNvCxnSpPr/>
          <p:nvPr/>
        </p:nvCxnSpPr>
        <p:spPr>
          <a:xfrm>
            <a:off x="5973138" y="1608769"/>
            <a:ext cx="0" cy="31935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6">
            <a:extLst>
              <a:ext uri="{FF2B5EF4-FFF2-40B4-BE49-F238E27FC236}">
                <a16:creationId xmlns:a16="http://schemas.microsoft.com/office/drawing/2014/main" id="{090B0A89-B9F2-F1D7-1717-55CE96EF4225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94F551D-AC06-4BA4-36FE-30F505A197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595860C-48D0-D97D-CCB6-D4D952F96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752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21AE2-B06D-E07C-300D-ADA33E4D61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3973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4E89E5E-6670-7507-2081-FE1636753D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3694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</p:spTree>
    <p:extLst>
      <p:ext uri="{BB962C8B-B14F-4D97-AF65-F5344CB8AC3E}">
        <p14:creationId xmlns:p14="http://schemas.microsoft.com/office/powerpoint/2010/main" val="4152450964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1365E3-C8D5-0593-B386-2EE207C6A5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AC1F8C5-EED8-B9D3-AE54-8DA85DCE07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0DC6614-22AE-2FCD-3490-C485677611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908BE40-49E5-1133-86BC-9C8913676A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Content Placeholder 43">
            <a:extLst>
              <a:ext uri="{FF2B5EF4-FFF2-40B4-BE49-F238E27FC236}">
                <a16:creationId xmlns:a16="http://schemas.microsoft.com/office/drawing/2014/main" id="{9FA2BC7C-AFAA-A817-FFCC-1517E943F07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07DD80-5545-9163-E3CB-702AC884E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00C86AB5-A695-977E-9E9C-62625F866EEE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80424018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剪去单角的矩形 36">
            <a:extLst>
              <a:ext uri="{FF2B5EF4-FFF2-40B4-BE49-F238E27FC236}">
                <a16:creationId xmlns:a16="http://schemas.microsoft.com/office/drawing/2014/main" id="{A75E0EFB-FB14-70CD-711C-CF5E7AC04AB9}"/>
              </a:ext>
            </a:extLst>
          </p:cNvPr>
          <p:cNvSpPr/>
          <p:nvPr/>
        </p:nvSpPr>
        <p:spPr>
          <a:xfrm>
            <a:off x="4113549" y="1130890"/>
            <a:ext cx="3262360" cy="224507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剪去单角的矩形 36">
            <a:extLst>
              <a:ext uri="{FF2B5EF4-FFF2-40B4-BE49-F238E27FC236}">
                <a16:creationId xmlns:a16="http://schemas.microsoft.com/office/drawing/2014/main" id="{70AB6554-A25D-9418-4B79-D92532EDA445}"/>
              </a:ext>
            </a:extLst>
          </p:cNvPr>
          <p:cNvSpPr/>
          <p:nvPr/>
        </p:nvSpPr>
        <p:spPr>
          <a:xfrm>
            <a:off x="330798" y="1130890"/>
            <a:ext cx="3262360" cy="208456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8705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剪去单角的矩形 36">
            <a:extLst>
              <a:ext uri="{FF2B5EF4-FFF2-40B4-BE49-F238E27FC236}">
                <a16:creationId xmlns:a16="http://schemas.microsoft.com/office/drawing/2014/main" id="{944657C6-D231-7708-AB1D-EC0086BB477D}"/>
              </a:ext>
            </a:extLst>
          </p:cNvPr>
          <p:cNvSpPr/>
          <p:nvPr/>
        </p:nvSpPr>
        <p:spPr>
          <a:xfrm>
            <a:off x="4113549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剪去单角的矩形 36">
            <a:extLst>
              <a:ext uri="{FF2B5EF4-FFF2-40B4-BE49-F238E27FC236}">
                <a16:creationId xmlns:a16="http://schemas.microsoft.com/office/drawing/2014/main" id="{D0031620-3DBC-E094-5363-5FFD485C47A6}"/>
              </a:ext>
            </a:extLst>
          </p:cNvPr>
          <p:cNvSpPr/>
          <p:nvPr/>
        </p:nvSpPr>
        <p:spPr>
          <a:xfrm>
            <a:off x="330798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A10EB61-A3B1-A294-F940-0CF95CAC54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1C253F-4A9A-7855-940D-2A069E5CF9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C946A42-4ECB-6448-43B2-278B4AD989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A0588B0-D88A-2CF9-7984-7932D57D1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8" name="Content Placeholder 43">
            <a:extLst>
              <a:ext uri="{FF2B5EF4-FFF2-40B4-BE49-F238E27FC236}">
                <a16:creationId xmlns:a16="http://schemas.microsoft.com/office/drawing/2014/main" id="{6220A7A9-AC73-A633-B415-045C72E00DE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94BE79-6FBE-F937-E48B-132ECFCA6A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28" name="矩形 25">
            <a:extLst>
              <a:ext uri="{FF2B5EF4-FFF2-40B4-BE49-F238E27FC236}">
                <a16:creationId xmlns:a16="http://schemas.microsoft.com/office/drawing/2014/main" id="{1DF84A9A-545E-61EB-2EF2-171987023476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16518A7-84D8-64E2-BAD2-71BA660A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221765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6222A-B4BE-B245-AA8D-6B2A37CA048B}"/>
              </a:ext>
            </a:extLst>
          </p:cNvPr>
          <p:cNvSpPr txBox="1">
            <a:spLocks/>
          </p:cNvSpPr>
          <p:nvPr/>
        </p:nvSpPr>
        <p:spPr>
          <a:xfrm rot="16200000">
            <a:off x="6815294" y="453270"/>
            <a:ext cx="4470479" cy="56213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109728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88913" marR="0" lvl="0" indent="-188913" algn="l" defTabSz="914400" rtl="0" eaLnBrk="1" fontAlgn="auto" latinLnBrk="0" hangingPunct="1">
              <a:lnSpc>
                <a:spcPct val="96000"/>
              </a:lnSpc>
              <a:spcAft>
                <a:spcPts val="8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0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FB1FC8F-8FBE-A286-2AC8-DEE229EBFC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8463" y="1354854"/>
            <a:ext cx="4902538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CB74D-27B0-92B2-C9CD-02BF4D9FBF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0799" y="1028621"/>
            <a:ext cx="5909702" cy="4470480"/>
          </a:xfrm>
          <a:solidFill>
            <a:schemeClr val="tx2"/>
          </a:solidFill>
          <a:effectLst>
            <a:outerShdw blurRad="635000" dist="1143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" name="矩形 25">
            <a:extLst>
              <a:ext uri="{FF2B5EF4-FFF2-40B4-BE49-F238E27FC236}">
                <a16:creationId xmlns:a16="http://schemas.microsoft.com/office/drawing/2014/main" id="{499D9E34-5C92-3E0A-BE60-0C8CE10B558A}"/>
              </a:ext>
            </a:extLst>
          </p:cNvPr>
          <p:cNvSpPr>
            <a:spLocks/>
          </p:cNvSpPr>
          <p:nvPr/>
        </p:nvSpPr>
        <p:spPr>
          <a:xfrm>
            <a:off x="6676609" y="2139643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C83C58-10AF-ABB8-8808-3C7107EC2C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7610" y="2302919"/>
            <a:ext cx="4903477" cy="2945356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picture description.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45B872-1124-D649-6896-BBBA7D099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64876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2C3B24AC-C066-D731-795A-32786845EE19}"/>
              </a:ext>
            </a:extLst>
          </p:cNvPr>
          <p:cNvSpPr/>
          <p:nvPr/>
        </p:nvSpPr>
        <p:spPr>
          <a:xfrm>
            <a:off x="341402" y="1404512"/>
            <a:ext cx="2899266" cy="3865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FCF44CD6-2C78-D400-22FA-A7F0D6B36926}"/>
              </a:ext>
            </a:extLst>
          </p:cNvPr>
          <p:cNvSpPr/>
          <p:nvPr/>
        </p:nvSpPr>
        <p:spPr>
          <a:xfrm>
            <a:off x="3240666" y="4544930"/>
            <a:ext cx="8648043" cy="725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39849A2-2C58-4268-48C2-30922AAAAA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606" y="2007321"/>
            <a:ext cx="2596832" cy="2737951"/>
          </a:xfrm>
        </p:spPr>
        <p:txBody>
          <a:bodyPr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2000" b="1">
                <a:solidFill>
                  <a:schemeClr val="bg1"/>
                </a:solidFill>
              </a:defRPr>
            </a:lvl2pPr>
            <a:lvl3pPr marL="690562" indent="0">
              <a:buNone/>
              <a:defRPr sz="2000" b="1">
                <a:solidFill>
                  <a:schemeClr val="bg1"/>
                </a:solidFill>
              </a:defRPr>
            </a:lvl3pPr>
            <a:lvl4pPr marL="1050925" indent="0">
              <a:buNone/>
              <a:defRPr sz="2000"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>
                <a:solidFill>
                  <a:schemeClr val="bg1"/>
                </a:solidFill>
              </a:rPr>
              <a:t>Click to Add Subtitle Here </a:t>
            </a:r>
          </a:p>
          <a:p>
            <a:pPr lvl="4"/>
            <a:endParaRPr lang="en-US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BD478E3-82BE-79FB-3E65-FF1B3E493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0666" y="1404511"/>
            <a:ext cx="8648043" cy="3140418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8BAFAA-F52E-9566-8A4E-D44872727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0665" y="4596760"/>
            <a:ext cx="8648041" cy="673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You can add a description of the image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875-6BB1-671D-B4F7-5DA9197D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48449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5">
            <a:extLst>
              <a:ext uri="{FF2B5EF4-FFF2-40B4-BE49-F238E27FC236}">
                <a16:creationId xmlns:a16="http://schemas.microsoft.com/office/drawing/2014/main" id="{657A2DA8-36DB-E6C4-8BBB-D77B99249977}"/>
              </a:ext>
            </a:extLst>
          </p:cNvPr>
          <p:cNvSpPr/>
          <p:nvPr/>
        </p:nvSpPr>
        <p:spPr>
          <a:xfrm rot="5400000">
            <a:off x="462967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9BE92BD1-28B3-F844-6DCB-1088E7BF02AB}"/>
              </a:ext>
            </a:extLst>
          </p:cNvPr>
          <p:cNvSpPr/>
          <p:nvPr/>
        </p:nvSpPr>
        <p:spPr>
          <a:xfrm rot="5400000">
            <a:off x="266258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33EDCE67-9A8F-0364-5B09-2C950C788924}"/>
              </a:ext>
            </a:extLst>
          </p:cNvPr>
          <p:cNvSpPr/>
          <p:nvPr/>
        </p:nvSpPr>
        <p:spPr>
          <a:xfrm rot="5400000">
            <a:off x="10512282" y="1410223"/>
            <a:ext cx="1965148" cy="1335399"/>
          </a:xfrm>
          <a:custGeom>
            <a:avLst/>
            <a:gdLst>
              <a:gd name="connsiteX0" fmla="*/ 0 w 1965148"/>
              <a:gd name="connsiteY0" fmla="*/ 1335051 h 1335051"/>
              <a:gd name="connsiteX1" fmla="*/ 0 w 1965148"/>
              <a:gd name="connsiteY1" fmla="*/ 0 h 1335051"/>
              <a:gd name="connsiteX2" fmla="*/ 1965148 w 1965148"/>
              <a:gd name="connsiteY2" fmla="*/ 0 h 1335051"/>
              <a:gd name="connsiteX3" fmla="*/ 1965148 w 1965148"/>
              <a:gd name="connsiteY3" fmla="*/ 1323845 h 1335051"/>
              <a:gd name="connsiteX4" fmla="*/ 1008986 w 1965148"/>
              <a:gd name="connsiteY4" fmla="*/ 860419 h 133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335051">
                <a:moveTo>
                  <a:pt x="0" y="1335051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323845"/>
                </a:lnTo>
                <a:lnTo>
                  <a:pt x="1008986" y="8604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F4C6E6E2-C3B4-53C6-E61D-061656CC36FC}"/>
              </a:ext>
            </a:extLst>
          </p:cNvPr>
          <p:cNvSpPr/>
          <p:nvPr/>
        </p:nvSpPr>
        <p:spPr>
          <a:xfrm rot="5400000">
            <a:off x="10670204" y="1534408"/>
            <a:ext cx="1965148" cy="1087032"/>
          </a:xfrm>
          <a:custGeom>
            <a:avLst/>
            <a:gdLst>
              <a:gd name="connsiteX0" fmla="*/ 0 w 1965148"/>
              <a:gd name="connsiteY0" fmla="*/ 1086749 h 1086749"/>
              <a:gd name="connsiteX1" fmla="*/ 0 w 1965148"/>
              <a:gd name="connsiteY1" fmla="*/ 0 h 1086749"/>
              <a:gd name="connsiteX2" fmla="*/ 1965148 w 1965148"/>
              <a:gd name="connsiteY2" fmla="*/ 0 h 1086749"/>
              <a:gd name="connsiteX3" fmla="*/ 1965148 w 1965148"/>
              <a:gd name="connsiteY3" fmla="*/ 1075543 h 1086749"/>
              <a:gd name="connsiteX4" fmla="*/ 1008986 w 1965148"/>
              <a:gd name="connsiteY4" fmla="*/ 612117 h 10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086749">
                <a:moveTo>
                  <a:pt x="0" y="1086749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075543"/>
                </a:lnTo>
                <a:lnTo>
                  <a:pt x="1008986" y="6121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90500" dist="50800" dir="7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4" name="图片占位符 12">
            <a:extLst>
              <a:ext uri="{FF2B5EF4-FFF2-40B4-BE49-F238E27FC236}">
                <a16:creationId xmlns:a16="http://schemas.microsoft.com/office/drawing/2014/main" id="{F907FC30-5D6C-C17D-04D8-4A0977A67A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9017" y="1095346"/>
            <a:ext cx="9097417" cy="1966861"/>
          </a:xfrm>
          <a:custGeom>
            <a:avLst/>
            <a:gdLst>
              <a:gd name="connsiteX0" fmla="*/ 0 w 9652899"/>
              <a:gd name="connsiteY0" fmla="*/ 982575 h 1965149"/>
              <a:gd name="connsiteX1" fmla="*/ 491287 w 9652899"/>
              <a:gd name="connsiteY1" fmla="*/ 0 h 1965149"/>
              <a:gd name="connsiteX2" fmla="*/ 9161612 w 9652899"/>
              <a:gd name="connsiteY2" fmla="*/ 0 h 1965149"/>
              <a:gd name="connsiteX3" fmla="*/ 9652899 w 9652899"/>
              <a:gd name="connsiteY3" fmla="*/ 982575 h 1965149"/>
              <a:gd name="connsiteX4" fmla="*/ 9161612 w 9652899"/>
              <a:gd name="connsiteY4" fmla="*/ 1965149 h 1965149"/>
              <a:gd name="connsiteX5" fmla="*/ 491287 w 9652899"/>
              <a:gd name="connsiteY5" fmla="*/ 1965149 h 1965149"/>
              <a:gd name="connsiteX6" fmla="*/ 0 w 9652899"/>
              <a:gd name="connsiteY6" fmla="*/ 982575 h 1965149"/>
              <a:gd name="connsiteX0" fmla="*/ 196501 w 9161612"/>
              <a:gd name="connsiteY0" fmla="*/ 1010405 h 1965149"/>
              <a:gd name="connsiteX1" fmla="*/ 0 w 9161612"/>
              <a:gd name="connsiteY1" fmla="*/ 0 h 1965149"/>
              <a:gd name="connsiteX2" fmla="*/ 8670325 w 9161612"/>
              <a:gd name="connsiteY2" fmla="*/ 0 h 1965149"/>
              <a:gd name="connsiteX3" fmla="*/ 9161612 w 9161612"/>
              <a:gd name="connsiteY3" fmla="*/ 982575 h 1965149"/>
              <a:gd name="connsiteX4" fmla="*/ 8670325 w 9161612"/>
              <a:gd name="connsiteY4" fmla="*/ 1965149 h 1965149"/>
              <a:gd name="connsiteX5" fmla="*/ 0 w 9161612"/>
              <a:gd name="connsiteY5" fmla="*/ 1965149 h 1965149"/>
              <a:gd name="connsiteX6" fmla="*/ 196501 w 916161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274320 w 9435932"/>
              <a:gd name="connsiteY5" fmla="*/ 1965149 h 1965149"/>
              <a:gd name="connsiteX6" fmla="*/ 470821 w 943593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11927 w 9435932"/>
              <a:gd name="connsiteY5" fmla="*/ 1961174 h 1965149"/>
              <a:gd name="connsiteX6" fmla="*/ 470821 w 9435932"/>
              <a:gd name="connsiteY6" fmla="*/ 1010405 h 1965149"/>
              <a:gd name="connsiteX0" fmla="*/ 470821 w 9129807"/>
              <a:gd name="connsiteY0" fmla="*/ 1010405 h 1965149"/>
              <a:gd name="connsiteX1" fmla="*/ 0 w 9129807"/>
              <a:gd name="connsiteY1" fmla="*/ 3976 h 1965149"/>
              <a:gd name="connsiteX2" fmla="*/ 8944645 w 9129807"/>
              <a:gd name="connsiteY2" fmla="*/ 0 h 1965149"/>
              <a:gd name="connsiteX3" fmla="*/ 9129807 w 9129807"/>
              <a:gd name="connsiteY3" fmla="*/ 1018355 h 1965149"/>
              <a:gd name="connsiteX4" fmla="*/ 8944645 w 9129807"/>
              <a:gd name="connsiteY4" fmla="*/ 1965149 h 1965149"/>
              <a:gd name="connsiteX5" fmla="*/ 11927 w 9129807"/>
              <a:gd name="connsiteY5" fmla="*/ 1961174 h 1965149"/>
              <a:gd name="connsiteX6" fmla="*/ 470821 w 9129807"/>
              <a:gd name="connsiteY6" fmla="*/ 1010405 h 1965149"/>
              <a:gd name="connsiteX0" fmla="*/ 470821 w 9129807"/>
              <a:gd name="connsiteY0" fmla="*/ 1014380 h 1969124"/>
              <a:gd name="connsiteX1" fmla="*/ 0 w 9129807"/>
              <a:gd name="connsiteY1" fmla="*/ 7951 h 1969124"/>
              <a:gd name="connsiteX2" fmla="*/ 8650447 w 9129807"/>
              <a:gd name="connsiteY2" fmla="*/ 0 h 1969124"/>
              <a:gd name="connsiteX3" fmla="*/ 9129807 w 9129807"/>
              <a:gd name="connsiteY3" fmla="*/ 1022330 h 1969124"/>
              <a:gd name="connsiteX4" fmla="*/ 8944645 w 9129807"/>
              <a:gd name="connsiteY4" fmla="*/ 1969124 h 1969124"/>
              <a:gd name="connsiteX5" fmla="*/ 11927 w 9129807"/>
              <a:gd name="connsiteY5" fmla="*/ 1965149 h 1969124"/>
              <a:gd name="connsiteX6" fmla="*/ 470821 w 9129807"/>
              <a:gd name="connsiteY6" fmla="*/ 1014380 h 1969124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2233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159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032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48857"/>
              <a:gd name="connsiteY0" fmla="*/ 1014380 h 1965149"/>
              <a:gd name="connsiteX1" fmla="*/ 0 w 9148857"/>
              <a:gd name="connsiteY1" fmla="*/ 7951 h 1965149"/>
              <a:gd name="connsiteX2" fmla="*/ 8650447 w 9148857"/>
              <a:gd name="connsiteY2" fmla="*/ 0 h 1965149"/>
              <a:gd name="connsiteX3" fmla="*/ 9148857 w 9148857"/>
              <a:gd name="connsiteY3" fmla="*/ 1012805 h 1965149"/>
              <a:gd name="connsiteX4" fmla="*/ 8666349 w 9148857"/>
              <a:gd name="connsiteY4" fmla="*/ 1965148 h 1965149"/>
              <a:gd name="connsiteX5" fmla="*/ 11927 w 9148857"/>
              <a:gd name="connsiteY5" fmla="*/ 1965149 h 1965149"/>
              <a:gd name="connsiteX6" fmla="*/ 470821 w 9148857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7951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1205 h 1961974"/>
              <a:gd name="connsiteX1" fmla="*/ 0 w 9123457"/>
              <a:gd name="connsiteY1" fmla="*/ 1601 h 1961974"/>
              <a:gd name="connsiteX2" fmla="*/ 8650447 w 9123457"/>
              <a:gd name="connsiteY2" fmla="*/ 0 h 1961974"/>
              <a:gd name="connsiteX3" fmla="*/ 9123457 w 9123457"/>
              <a:gd name="connsiteY3" fmla="*/ 1009630 h 1961974"/>
              <a:gd name="connsiteX4" fmla="*/ 8666349 w 9123457"/>
              <a:gd name="connsiteY4" fmla="*/ 1961973 h 1961974"/>
              <a:gd name="connsiteX5" fmla="*/ 11927 w 9123457"/>
              <a:gd name="connsiteY5" fmla="*/ 1961974 h 1961974"/>
              <a:gd name="connsiteX6" fmla="*/ 470821 w 9123457"/>
              <a:gd name="connsiteY6" fmla="*/ 1011205 h 1961974"/>
              <a:gd name="connsiteX0" fmla="*/ 470821 w 9037488"/>
              <a:gd name="connsiteY0" fmla="*/ 1011205 h 1961974"/>
              <a:gd name="connsiteX1" fmla="*/ 0 w 9037488"/>
              <a:gd name="connsiteY1" fmla="*/ 1601 h 1961974"/>
              <a:gd name="connsiteX2" fmla="*/ 8650447 w 9037488"/>
              <a:gd name="connsiteY2" fmla="*/ 0 h 1961974"/>
              <a:gd name="connsiteX3" fmla="*/ 9037488 w 9037488"/>
              <a:gd name="connsiteY3" fmla="*/ 1009630 h 1961974"/>
              <a:gd name="connsiteX4" fmla="*/ 8666349 w 9037488"/>
              <a:gd name="connsiteY4" fmla="*/ 1961973 h 1961974"/>
              <a:gd name="connsiteX5" fmla="*/ 11927 w 9037488"/>
              <a:gd name="connsiteY5" fmla="*/ 1961974 h 1961974"/>
              <a:gd name="connsiteX6" fmla="*/ 470821 w 9037488"/>
              <a:gd name="connsiteY6" fmla="*/ 1011205 h 1961974"/>
              <a:gd name="connsiteX0" fmla="*/ 470821 w 9073524"/>
              <a:gd name="connsiteY0" fmla="*/ 1011205 h 1961974"/>
              <a:gd name="connsiteX1" fmla="*/ 0 w 9073524"/>
              <a:gd name="connsiteY1" fmla="*/ 1601 h 1961974"/>
              <a:gd name="connsiteX2" fmla="*/ 8650447 w 9073524"/>
              <a:gd name="connsiteY2" fmla="*/ 0 h 1961974"/>
              <a:gd name="connsiteX3" fmla="*/ 9073524 w 9073524"/>
              <a:gd name="connsiteY3" fmla="*/ 1018639 h 1961974"/>
              <a:gd name="connsiteX4" fmla="*/ 8666349 w 9073524"/>
              <a:gd name="connsiteY4" fmla="*/ 1961973 h 1961974"/>
              <a:gd name="connsiteX5" fmla="*/ 11927 w 9073524"/>
              <a:gd name="connsiteY5" fmla="*/ 1961974 h 1961974"/>
              <a:gd name="connsiteX6" fmla="*/ 470821 w 9073524"/>
              <a:gd name="connsiteY6" fmla="*/ 1011205 h 1961974"/>
              <a:gd name="connsiteX0" fmla="*/ 470821 w 9073524"/>
              <a:gd name="connsiteY0" fmla="*/ 1009604 h 1960373"/>
              <a:gd name="connsiteX1" fmla="*/ 0 w 9073524"/>
              <a:gd name="connsiteY1" fmla="*/ 0 h 1960373"/>
              <a:gd name="connsiteX2" fmla="*/ 8596394 w 9073524"/>
              <a:gd name="connsiteY2" fmla="*/ 2903 h 1960373"/>
              <a:gd name="connsiteX3" fmla="*/ 9073524 w 9073524"/>
              <a:gd name="connsiteY3" fmla="*/ 1017038 h 1960373"/>
              <a:gd name="connsiteX4" fmla="*/ 8666349 w 9073524"/>
              <a:gd name="connsiteY4" fmla="*/ 1960372 h 1960373"/>
              <a:gd name="connsiteX5" fmla="*/ 11927 w 9073524"/>
              <a:gd name="connsiteY5" fmla="*/ 1960373 h 1960373"/>
              <a:gd name="connsiteX6" fmla="*/ 470821 w 9073524"/>
              <a:gd name="connsiteY6" fmla="*/ 1009604 h 1960373"/>
              <a:gd name="connsiteX0" fmla="*/ 470821 w 9073524"/>
              <a:gd name="connsiteY0" fmla="*/ 1009604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70821 w 9073524"/>
              <a:gd name="connsiteY6" fmla="*/ 1009604 h 1978389"/>
              <a:gd name="connsiteX0" fmla="*/ 450039 w 9073524"/>
              <a:gd name="connsiteY0" fmla="*/ 1013067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50039 w 9073524"/>
              <a:gd name="connsiteY6" fmla="*/ 1013067 h 1978389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32709 w 9094306"/>
              <a:gd name="connsiteY5" fmla="*/ 1957470 h 1975486"/>
              <a:gd name="connsiteX6" fmla="*/ 470821 w 9094306"/>
              <a:gd name="connsiteY6" fmla="*/ 1010164 h 1975486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11927 w 9094306"/>
              <a:gd name="connsiteY5" fmla="*/ 1964397 h 1975486"/>
              <a:gd name="connsiteX6" fmla="*/ 470821 w 9094306"/>
              <a:gd name="connsiteY6" fmla="*/ 1010164 h 1975486"/>
              <a:gd name="connsiteX0" fmla="*/ 474285 w 9097770"/>
              <a:gd name="connsiteY0" fmla="*/ 1010164 h 1975486"/>
              <a:gd name="connsiteX1" fmla="*/ 0 w 9097770"/>
              <a:gd name="connsiteY1" fmla="*/ 560 h 1975486"/>
              <a:gd name="connsiteX2" fmla="*/ 8620640 w 9097770"/>
              <a:gd name="connsiteY2" fmla="*/ 0 h 1975486"/>
              <a:gd name="connsiteX3" fmla="*/ 9097770 w 9097770"/>
              <a:gd name="connsiteY3" fmla="*/ 1014135 h 1975486"/>
              <a:gd name="connsiteX4" fmla="*/ 8632038 w 9097770"/>
              <a:gd name="connsiteY4" fmla="*/ 1975486 h 1975486"/>
              <a:gd name="connsiteX5" fmla="*/ 15391 w 9097770"/>
              <a:gd name="connsiteY5" fmla="*/ 1964397 h 1975486"/>
              <a:gd name="connsiteX6" fmla="*/ 474285 w 9097770"/>
              <a:gd name="connsiteY6" fmla="*/ 1010164 h 197548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17465 w 9097770"/>
              <a:gd name="connsiteY2" fmla="*/ 88340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20640 w 9097770"/>
              <a:gd name="connsiteY2" fmla="*/ 2615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65401"/>
              <a:gd name="connsiteX1" fmla="*/ 0 w 9097770"/>
              <a:gd name="connsiteY1" fmla="*/ 0 h 1965401"/>
              <a:gd name="connsiteX2" fmla="*/ 8620640 w 9097770"/>
              <a:gd name="connsiteY2" fmla="*/ 2615 h 1965401"/>
              <a:gd name="connsiteX3" fmla="*/ 9097770 w 9097770"/>
              <a:gd name="connsiteY3" fmla="*/ 1013575 h 1965401"/>
              <a:gd name="connsiteX4" fmla="*/ 8628863 w 9097770"/>
              <a:gd name="connsiteY4" fmla="*/ 1965401 h 1965401"/>
              <a:gd name="connsiteX5" fmla="*/ 15391 w 9097770"/>
              <a:gd name="connsiteY5" fmla="*/ 1963837 h 1965401"/>
              <a:gd name="connsiteX6" fmla="*/ 474285 w 9097770"/>
              <a:gd name="connsiteY6" fmla="*/ 1009604 h 1965401"/>
              <a:gd name="connsiteX0" fmla="*/ 474285 w 9097770"/>
              <a:gd name="connsiteY0" fmla="*/ 1009604 h 1971751"/>
              <a:gd name="connsiteX1" fmla="*/ 0 w 9097770"/>
              <a:gd name="connsiteY1" fmla="*/ 0 h 1971751"/>
              <a:gd name="connsiteX2" fmla="*/ 8620640 w 9097770"/>
              <a:gd name="connsiteY2" fmla="*/ 2615 h 1971751"/>
              <a:gd name="connsiteX3" fmla="*/ 9097770 w 9097770"/>
              <a:gd name="connsiteY3" fmla="*/ 1013575 h 1971751"/>
              <a:gd name="connsiteX4" fmla="*/ 8651088 w 9097770"/>
              <a:gd name="connsiteY4" fmla="*/ 1971751 h 1971751"/>
              <a:gd name="connsiteX5" fmla="*/ 15391 w 9097770"/>
              <a:gd name="connsiteY5" fmla="*/ 1963837 h 1971751"/>
              <a:gd name="connsiteX6" fmla="*/ 474285 w 9097770"/>
              <a:gd name="connsiteY6" fmla="*/ 1009604 h 1971751"/>
              <a:gd name="connsiteX0" fmla="*/ 474285 w 9097770"/>
              <a:gd name="connsiteY0" fmla="*/ 1009604 h 1963837"/>
              <a:gd name="connsiteX1" fmla="*/ 0 w 9097770"/>
              <a:gd name="connsiteY1" fmla="*/ 0 h 1963837"/>
              <a:gd name="connsiteX2" fmla="*/ 8620640 w 9097770"/>
              <a:gd name="connsiteY2" fmla="*/ 2615 h 1963837"/>
              <a:gd name="connsiteX3" fmla="*/ 9097770 w 9097770"/>
              <a:gd name="connsiteY3" fmla="*/ 1013575 h 1963837"/>
              <a:gd name="connsiteX4" fmla="*/ 8616163 w 9097770"/>
              <a:gd name="connsiteY4" fmla="*/ 1946351 h 1963837"/>
              <a:gd name="connsiteX5" fmla="*/ 15391 w 9097770"/>
              <a:gd name="connsiteY5" fmla="*/ 1963837 h 1963837"/>
              <a:gd name="connsiteX6" fmla="*/ 474285 w 9097770"/>
              <a:gd name="connsiteY6" fmla="*/ 1009604 h 1963837"/>
              <a:gd name="connsiteX0" fmla="*/ 474285 w 9097770"/>
              <a:gd name="connsiteY0" fmla="*/ 1009604 h 1968576"/>
              <a:gd name="connsiteX1" fmla="*/ 0 w 9097770"/>
              <a:gd name="connsiteY1" fmla="*/ 0 h 1968576"/>
              <a:gd name="connsiteX2" fmla="*/ 8620640 w 9097770"/>
              <a:gd name="connsiteY2" fmla="*/ 2615 h 1968576"/>
              <a:gd name="connsiteX3" fmla="*/ 9097770 w 9097770"/>
              <a:gd name="connsiteY3" fmla="*/ 1013575 h 1968576"/>
              <a:gd name="connsiteX4" fmla="*/ 8632038 w 9097770"/>
              <a:gd name="connsiteY4" fmla="*/ 1968576 h 1968576"/>
              <a:gd name="connsiteX5" fmla="*/ 15391 w 9097770"/>
              <a:gd name="connsiteY5" fmla="*/ 1963837 h 1968576"/>
              <a:gd name="connsiteX6" fmla="*/ 474285 w 9097770"/>
              <a:gd name="connsiteY6" fmla="*/ 1009604 h 1968576"/>
              <a:gd name="connsiteX0" fmla="*/ 458894 w 9082379"/>
              <a:gd name="connsiteY0" fmla="*/ 1006989 h 1965961"/>
              <a:gd name="connsiteX1" fmla="*/ 124309 w 9082379"/>
              <a:gd name="connsiteY1" fmla="*/ 111685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67935 w 9091420"/>
              <a:gd name="connsiteY0" fmla="*/ 1006989 h 1965961"/>
              <a:gd name="connsiteX1" fmla="*/ 0 w 9091420"/>
              <a:gd name="connsiteY1" fmla="*/ 3735 h 1965961"/>
              <a:gd name="connsiteX2" fmla="*/ 8614290 w 9091420"/>
              <a:gd name="connsiteY2" fmla="*/ 0 h 1965961"/>
              <a:gd name="connsiteX3" fmla="*/ 9091420 w 9091420"/>
              <a:gd name="connsiteY3" fmla="*/ 1010960 h 1965961"/>
              <a:gd name="connsiteX4" fmla="*/ 8625688 w 9091420"/>
              <a:gd name="connsiteY4" fmla="*/ 1965961 h 1965961"/>
              <a:gd name="connsiteX5" fmla="*/ 9041 w 9091420"/>
              <a:gd name="connsiteY5" fmla="*/ 1961222 h 1965961"/>
              <a:gd name="connsiteX6" fmla="*/ 467935 w 9091420"/>
              <a:gd name="connsiteY6" fmla="*/ 1006989 h 1965961"/>
              <a:gd name="connsiteX0" fmla="*/ 458894 w 9082379"/>
              <a:gd name="connsiteY0" fmla="*/ 1006989 h 1965961"/>
              <a:gd name="connsiteX1" fmla="*/ 205045 w 9082379"/>
              <a:gd name="connsiteY1" fmla="*/ 145249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12669 w 9095048"/>
              <a:gd name="connsiteY5" fmla="*/ 1961222 h 1965961"/>
              <a:gd name="connsiteX6" fmla="*/ 471563 w 9095048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51505 w 9095048"/>
              <a:gd name="connsiteY5" fmla="*/ 1954161 h 1965961"/>
              <a:gd name="connsiteX6" fmla="*/ 471563 w 9095048"/>
              <a:gd name="connsiteY6" fmla="*/ 1006989 h 1965961"/>
              <a:gd name="connsiteX0" fmla="*/ 471563 w 9095048"/>
              <a:gd name="connsiteY0" fmla="*/ 1006989 h 1966861"/>
              <a:gd name="connsiteX1" fmla="*/ 0 w 9095048"/>
              <a:gd name="connsiteY1" fmla="*/ 106 h 1966861"/>
              <a:gd name="connsiteX2" fmla="*/ 8617918 w 9095048"/>
              <a:gd name="connsiteY2" fmla="*/ 0 h 1966861"/>
              <a:gd name="connsiteX3" fmla="*/ 9095048 w 9095048"/>
              <a:gd name="connsiteY3" fmla="*/ 1010960 h 1966861"/>
              <a:gd name="connsiteX4" fmla="*/ 8629316 w 9095048"/>
              <a:gd name="connsiteY4" fmla="*/ 1965961 h 1966861"/>
              <a:gd name="connsiteX5" fmla="*/ 10230 w 9095048"/>
              <a:gd name="connsiteY5" fmla="*/ 1966861 h 1966861"/>
              <a:gd name="connsiteX6" fmla="*/ 471563 w 9095048"/>
              <a:gd name="connsiteY6" fmla="*/ 1006989 h 196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5048" h="1966861">
                <a:moveTo>
                  <a:pt x="471563" y="1006989"/>
                </a:moveTo>
                <a:lnTo>
                  <a:pt x="0" y="106"/>
                </a:lnTo>
                <a:lnTo>
                  <a:pt x="8617918" y="0"/>
                </a:lnTo>
                <a:lnTo>
                  <a:pt x="9095048" y="1010960"/>
                </a:lnTo>
                <a:lnTo>
                  <a:pt x="8629316" y="1965961"/>
                </a:lnTo>
                <a:lnTo>
                  <a:pt x="10230" y="1966861"/>
                </a:lnTo>
                <a:lnTo>
                  <a:pt x="471563" y="1006989"/>
                </a:lnTo>
                <a:close/>
              </a:path>
            </a:pathLst>
          </a:custGeom>
          <a:solidFill>
            <a:schemeClr val="tx2"/>
          </a:solidFill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CN"/>
              <a:t>      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BA64C38-45D8-3F63-EF11-BBE232921A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1380" y="3109515"/>
            <a:ext cx="11289239" cy="71709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923726-F603-4336-C915-DE9BF8A13E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1380" y="3873914"/>
            <a:ext cx="11289239" cy="2186569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68FB6E9A-76FE-72F0-F6DF-905A130F0745}"/>
              </a:ext>
            </a:extLst>
          </p:cNvPr>
          <p:cNvSpPr>
            <a:spLocks/>
          </p:cNvSpPr>
          <p:nvPr/>
        </p:nvSpPr>
        <p:spPr>
          <a:xfrm>
            <a:off x="560978" y="371999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8E5AFD-2A07-01FE-9E36-BF5831648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854211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C1C2709-3F6F-4FE1-D0DA-C588298D9F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C14ACC-F3EB-0228-9E32-43D426F440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A9B60168-41C7-728A-0915-3C82D53B2B78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D953A1-2C0F-68A8-30DF-85A2DE3E9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072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ar on the road&#10;&#10;Description automatically generated">
            <a:extLst>
              <a:ext uri="{FF2B5EF4-FFF2-40B4-BE49-F238E27FC236}">
                <a16:creationId xmlns:a16="http://schemas.microsoft.com/office/drawing/2014/main" id="{4F81FA16-9ABA-FB5B-E280-8DE71C4E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98CB1-44A8-AE7F-904B-CF443CDC9856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7527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 Dark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AA1B8-4C5E-9701-BE43-453820E7ABFC}"/>
              </a:ext>
            </a:extLst>
          </p:cNvPr>
          <p:cNvSpPr/>
          <p:nvPr/>
        </p:nvSpPr>
        <p:spPr>
          <a:xfrm>
            <a:off x="0" y="6226962"/>
            <a:ext cx="12191999" cy="63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ECF873A-5A25-9038-1B6D-FAADA323F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C7BC-101D-196E-3B18-FDB41CA9F8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43664-7DDD-3619-7493-AF2AEC3D6698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472CDED-C1AB-4737-4C13-D16DAA34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  <p:sp>
        <p:nvSpPr>
          <p:cNvPr id="7" name="矩形 25">
            <a:extLst>
              <a:ext uri="{FF2B5EF4-FFF2-40B4-BE49-F238E27FC236}">
                <a16:creationId xmlns:a16="http://schemas.microsoft.com/office/drawing/2014/main" id="{0E7D07B6-CE35-B245-057E-3D7C41ECD4A5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53360-3D23-6F1C-5890-495C9FD7C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47379-8A71-5B8A-F774-7F5B55FFC902}"/>
              </a:ext>
            </a:extLst>
          </p:cNvPr>
          <p:cNvSpPr txBox="1"/>
          <p:nvPr/>
        </p:nvSpPr>
        <p:spPr>
          <a:xfrm>
            <a:off x="9191866" y="6389349"/>
            <a:ext cx="2499092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Public Information  </a:t>
            </a:r>
            <a:r>
              <a:rPr lang="en-US" sz="1050" kern="700" spc="10" dirty="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| </a:t>
            </a:r>
            <a:endParaRPr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99368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966335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0460D7FA-FAE5-6987-301F-61D00FE7D610}"/>
              </a:ext>
            </a:extLst>
          </p:cNvPr>
          <p:cNvSpPr>
            <a:spLocks/>
          </p:cNvSpPr>
          <p:nvPr/>
        </p:nvSpPr>
        <p:spPr>
          <a:xfrm>
            <a:off x="675139" y="5002002"/>
            <a:ext cx="373395" cy="428813"/>
          </a:xfrm>
          <a:custGeom>
            <a:avLst/>
            <a:gdLst>
              <a:gd name="connsiteX0" fmla="*/ 399635 w 792587"/>
              <a:gd name="connsiteY0" fmla="*/ 52645 h 910456"/>
              <a:gd name="connsiteX1" fmla="*/ 46610 w 792587"/>
              <a:gd name="connsiteY1" fmla="*/ 254027 h 910456"/>
              <a:gd name="connsiteX2" fmla="*/ 45829 w 792587"/>
              <a:gd name="connsiteY2" fmla="*/ 656400 h 910456"/>
              <a:gd name="connsiteX3" fmla="*/ 399218 w 792587"/>
              <a:gd name="connsiteY3" fmla="*/ 857811 h 910456"/>
              <a:gd name="connsiteX4" fmla="*/ 746456 w 792587"/>
              <a:gd name="connsiteY4" fmla="*/ 652986 h 910456"/>
              <a:gd name="connsiteX5" fmla="*/ 746759 w 792587"/>
              <a:gd name="connsiteY5" fmla="*/ 252264 h 910456"/>
              <a:gd name="connsiteX6" fmla="*/ 400071 w 792587"/>
              <a:gd name="connsiteY6" fmla="*/ 0 h 910456"/>
              <a:gd name="connsiteX7" fmla="*/ 792587 w 792587"/>
              <a:gd name="connsiteY7" fmla="*/ 225723 h 910456"/>
              <a:gd name="connsiteX8" fmla="*/ 792244 w 792587"/>
              <a:gd name="connsiteY8" fmla="*/ 678846 h 910456"/>
              <a:gd name="connsiteX9" fmla="*/ 399600 w 792587"/>
              <a:gd name="connsiteY9" fmla="*/ 910456 h 910456"/>
              <a:gd name="connsiteX10" fmla="*/ 0 w 792587"/>
              <a:gd name="connsiteY10" fmla="*/ 682707 h 910456"/>
              <a:gd name="connsiteX11" fmla="*/ 884 w 792587"/>
              <a:gd name="connsiteY11" fmla="*/ 227717 h 9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587" h="910456">
                <a:moveTo>
                  <a:pt x="399635" y="52645"/>
                </a:moveTo>
                <a:lnTo>
                  <a:pt x="46610" y="254027"/>
                </a:lnTo>
                <a:cubicBezTo>
                  <a:pt x="44977" y="389523"/>
                  <a:pt x="47462" y="520905"/>
                  <a:pt x="45829" y="656400"/>
                </a:cubicBezTo>
                <a:lnTo>
                  <a:pt x="399218" y="857811"/>
                </a:lnTo>
                <a:lnTo>
                  <a:pt x="746456" y="652986"/>
                </a:lnTo>
                <a:cubicBezTo>
                  <a:pt x="747242" y="519412"/>
                  <a:pt x="745973" y="385837"/>
                  <a:pt x="746759" y="252264"/>
                </a:cubicBezTo>
                <a:close/>
                <a:moveTo>
                  <a:pt x="400071" y="0"/>
                </a:moveTo>
                <a:lnTo>
                  <a:pt x="792587" y="225723"/>
                </a:lnTo>
                <a:cubicBezTo>
                  <a:pt x="791698" y="376763"/>
                  <a:pt x="793134" y="527805"/>
                  <a:pt x="792244" y="678846"/>
                </a:cubicBezTo>
                <a:lnTo>
                  <a:pt x="399600" y="910456"/>
                </a:lnTo>
                <a:lnTo>
                  <a:pt x="0" y="682707"/>
                </a:lnTo>
                <a:cubicBezTo>
                  <a:pt x="1847" y="529493"/>
                  <a:pt x="-963" y="380931"/>
                  <a:pt x="884" y="227717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74B3EDFF-E829-5E76-F2EF-7A668A7F591A}"/>
              </a:ext>
            </a:extLst>
          </p:cNvPr>
          <p:cNvSpPr>
            <a:spLocks/>
          </p:cNvSpPr>
          <p:nvPr/>
        </p:nvSpPr>
        <p:spPr>
          <a:xfrm>
            <a:off x="6914111" y="-15392"/>
            <a:ext cx="5277888" cy="6198170"/>
          </a:xfrm>
          <a:custGeom>
            <a:avLst/>
            <a:gdLst>
              <a:gd name="connsiteX0" fmla="*/ 2012174 w 5276514"/>
              <a:gd name="connsiteY0" fmla="*/ 0 h 6198170"/>
              <a:gd name="connsiteX1" fmla="*/ 5276514 w 5276514"/>
              <a:gd name="connsiteY1" fmla="*/ 0 h 6198170"/>
              <a:gd name="connsiteX2" fmla="*/ 5276514 w 5276514"/>
              <a:gd name="connsiteY2" fmla="*/ 5191628 h 6198170"/>
              <a:gd name="connsiteX3" fmla="*/ 4949750 w 5276514"/>
              <a:gd name="connsiteY3" fmla="*/ 6198170 h 6198170"/>
              <a:gd name="connsiteX4" fmla="*/ 0 w 5276514"/>
              <a:gd name="connsiteY4" fmla="*/ 6198170 h 619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514" h="6198170">
                <a:moveTo>
                  <a:pt x="2012174" y="0"/>
                </a:moveTo>
                <a:lnTo>
                  <a:pt x="5276514" y="0"/>
                </a:lnTo>
                <a:lnTo>
                  <a:pt x="5276514" y="5191628"/>
                </a:lnTo>
                <a:lnTo>
                  <a:pt x="4949750" y="6198170"/>
                </a:lnTo>
                <a:lnTo>
                  <a:pt x="0" y="619817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6" name="任意形状 5">
            <a:extLst>
              <a:ext uri="{FF2B5EF4-FFF2-40B4-BE49-F238E27FC236}">
                <a16:creationId xmlns:a16="http://schemas.microsoft.com/office/drawing/2014/main" id="{712F85AA-92EC-95F2-1506-CD4354FFF5E7}"/>
              </a:ext>
            </a:extLst>
          </p:cNvPr>
          <p:cNvSpPr>
            <a:spLocks/>
          </p:cNvSpPr>
          <p:nvPr/>
        </p:nvSpPr>
        <p:spPr>
          <a:xfrm>
            <a:off x="7666664" y="-15390"/>
            <a:ext cx="4525335" cy="3854347"/>
          </a:xfrm>
          <a:custGeom>
            <a:avLst/>
            <a:gdLst>
              <a:gd name="connsiteX0" fmla="*/ 1251275 w 4524157"/>
              <a:gd name="connsiteY0" fmla="*/ 0 h 3854347"/>
              <a:gd name="connsiteX1" fmla="*/ 4524157 w 4524157"/>
              <a:gd name="connsiteY1" fmla="*/ 0 h 3854347"/>
              <a:gd name="connsiteX2" fmla="*/ 4524157 w 4524157"/>
              <a:gd name="connsiteY2" fmla="*/ 3854347 h 3854347"/>
              <a:gd name="connsiteX3" fmla="*/ 0 w 4524157"/>
              <a:gd name="connsiteY3" fmla="*/ 3854347 h 38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157" h="3854347">
                <a:moveTo>
                  <a:pt x="1251275" y="0"/>
                </a:moveTo>
                <a:lnTo>
                  <a:pt x="4524157" y="0"/>
                </a:lnTo>
                <a:lnTo>
                  <a:pt x="4524157" y="3854347"/>
                </a:lnTo>
                <a:lnTo>
                  <a:pt x="0" y="3854347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27244"/>
                </a:schemeClr>
              </a:gs>
              <a:gs pos="10000">
                <a:srgbClr val="081D3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8FCD801A-6182-DD32-98F5-2C127572094D}"/>
              </a:ext>
            </a:extLst>
          </p:cNvPr>
          <p:cNvSpPr>
            <a:spLocks/>
          </p:cNvSpPr>
          <p:nvPr/>
        </p:nvSpPr>
        <p:spPr>
          <a:xfrm>
            <a:off x="7289904" y="724092"/>
            <a:ext cx="4611913" cy="5315008"/>
          </a:xfrm>
          <a:custGeom>
            <a:avLst/>
            <a:gdLst>
              <a:gd name="connsiteX0" fmla="*/ 2325670 w 4297506"/>
              <a:gd name="connsiteY0" fmla="*/ 0 h 5353054"/>
              <a:gd name="connsiteX1" fmla="*/ 4297506 w 4297506"/>
              <a:gd name="connsiteY1" fmla="*/ 1138256 h 5353054"/>
              <a:gd name="connsiteX2" fmla="*/ 4297506 w 4297506"/>
              <a:gd name="connsiteY2" fmla="*/ 3176469 h 5353054"/>
              <a:gd name="connsiteX3" fmla="*/ 3893614 w 4297506"/>
              <a:gd name="connsiteY3" fmla="*/ 4431585 h 5353054"/>
              <a:gd name="connsiteX4" fmla="*/ 2315068 w 4297506"/>
              <a:gd name="connsiteY4" fmla="*/ 5353054 h 5353054"/>
              <a:gd name="connsiteX5" fmla="*/ 2274 w 4297506"/>
              <a:gd name="connsiteY5" fmla="*/ 4009682 h 5353054"/>
              <a:gd name="connsiteX6" fmla="*/ 0 w 4297506"/>
              <a:gd name="connsiteY6" fmla="*/ 1340213 h 5353054"/>
              <a:gd name="connsiteX0" fmla="*/ 2325670 w 4633260"/>
              <a:gd name="connsiteY0" fmla="*/ 0 h 5353054"/>
              <a:gd name="connsiteX1" fmla="*/ 4633260 w 4633260"/>
              <a:gd name="connsiteY1" fmla="*/ 1334795 h 5353054"/>
              <a:gd name="connsiteX2" fmla="*/ 4297506 w 4633260"/>
              <a:gd name="connsiteY2" fmla="*/ 3176469 h 5353054"/>
              <a:gd name="connsiteX3" fmla="*/ 3893614 w 4633260"/>
              <a:gd name="connsiteY3" fmla="*/ 4431585 h 5353054"/>
              <a:gd name="connsiteX4" fmla="*/ 2315068 w 4633260"/>
              <a:gd name="connsiteY4" fmla="*/ 5353054 h 5353054"/>
              <a:gd name="connsiteX5" fmla="*/ 2274 w 4633260"/>
              <a:gd name="connsiteY5" fmla="*/ 4009682 h 5353054"/>
              <a:gd name="connsiteX6" fmla="*/ 0 w 4633260"/>
              <a:gd name="connsiteY6" fmla="*/ 1340213 h 5353054"/>
              <a:gd name="connsiteX7" fmla="*/ 2325670 w 4633260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3893614 w 4666016"/>
              <a:gd name="connsiteY3" fmla="*/ 443158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526802 w 4666016"/>
              <a:gd name="connsiteY1" fmla="*/ 1482199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404980 w 4666016"/>
              <a:gd name="connsiteY5" fmla="*/ 3838318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26820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4924643"/>
              <a:gd name="connsiteX1" fmla="*/ 4657827 w 4666016"/>
              <a:gd name="connsiteY1" fmla="*/ 1342984 h 4924643"/>
              <a:gd name="connsiteX2" fmla="*/ 4666016 w 4666016"/>
              <a:gd name="connsiteY2" fmla="*/ 3446709 h 4924643"/>
              <a:gd name="connsiteX3" fmla="*/ 4425905 w 4666016"/>
              <a:gd name="connsiteY3" fmla="*/ 4161345 h 4924643"/>
              <a:gd name="connsiteX4" fmla="*/ 2323637 w 4666016"/>
              <a:gd name="connsiteY4" fmla="*/ 4924643 h 4924643"/>
              <a:gd name="connsiteX5" fmla="*/ 2274 w 4666016"/>
              <a:gd name="connsiteY5" fmla="*/ 4026820 h 4924643"/>
              <a:gd name="connsiteX6" fmla="*/ 0 w 4666016"/>
              <a:gd name="connsiteY6" fmla="*/ 1340213 h 4924643"/>
              <a:gd name="connsiteX7" fmla="*/ 2325670 w 4666016"/>
              <a:gd name="connsiteY7" fmla="*/ 0 h 4924643"/>
              <a:gd name="connsiteX0" fmla="*/ 232567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25670 w 4666016"/>
              <a:gd name="connsiteY7" fmla="*/ 0 h 5378759"/>
              <a:gd name="connsiteX0" fmla="*/ 2334239 w 4666016"/>
              <a:gd name="connsiteY0" fmla="*/ 0 h 4873234"/>
              <a:gd name="connsiteX1" fmla="*/ 4657827 w 4666016"/>
              <a:gd name="connsiteY1" fmla="*/ 837459 h 4873234"/>
              <a:gd name="connsiteX2" fmla="*/ 4666016 w 4666016"/>
              <a:gd name="connsiteY2" fmla="*/ 2941184 h 4873234"/>
              <a:gd name="connsiteX3" fmla="*/ 4425905 w 4666016"/>
              <a:gd name="connsiteY3" fmla="*/ 3655820 h 4873234"/>
              <a:gd name="connsiteX4" fmla="*/ 2340773 w 4666016"/>
              <a:gd name="connsiteY4" fmla="*/ 4873234 h 4873234"/>
              <a:gd name="connsiteX5" fmla="*/ 2274 w 4666016"/>
              <a:gd name="connsiteY5" fmla="*/ 3521295 h 4873234"/>
              <a:gd name="connsiteX6" fmla="*/ 0 w 4666016"/>
              <a:gd name="connsiteY6" fmla="*/ 834688 h 4873234"/>
              <a:gd name="connsiteX7" fmla="*/ 2334239 w 4666016"/>
              <a:gd name="connsiteY7" fmla="*/ 0 h 4873234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91950 w 4723726"/>
              <a:gd name="connsiteY0" fmla="*/ 0 h 5378759"/>
              <a:gd name="connsiteX1" fmla="*/ 4715537 w 4723726"/>
              <a:gd name="connsiteY1" fmla="*/ 1342984 h 5378759"/>
              <a:gd name="connsiteX2" fmla="*/ 4723726 w 4723726"/>
              <a:gd name="connsiteY2" fmla="*/ 3446709 h 5378759"/>
              <a:gd name="connsiteX3" fmla="*/ 4483615 w 4723726"/>
              <a:gd name="connsiteY3" fmla="*/ 4161345 h 5378759"/>
              <a:gd name="connsiteX4" fmla="*/ 2398483 w 4723726"/>
              <a:gd name="connsiteY4" fmla="*/ 5378759 h 5378759"/>
              <a:gd name="connsiteX5" fmla="*/ 7 w 4723726"/>
              <a:gd name="connsiteY5" fmla="*/ 4206753 h 5378759"/>
              <a:gd name="connsiteX6" fmla="*/ 57710 w 4723726"/>
              <a:gd name="connsiteY6" fmla="*/ 1340213 h 5378759"/>
              <a:gd name="connsiteX7" fmla="*/ 2391950 w 472372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173639 w 4666016"/>
              <a:gd name="connsiteY5" fmla="*/ 4086798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5 w 4666016"/>
              <a:gd name="connsiteY5" fmla="*/ 4103934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016" h="5378759">
                <a:moveTo>
                  <a:pt x="2334240" y="0"/>
                </a:moveTo>
                <a:lnTo>
                  <a:pt x="4657827" y="1342984"/>
                </a:lnTo>
                <a:cubicBezTo>
                  <a:pt x="4660557" y="2044226"/>
                  <a:pt x="4663286" y="2745467"/>
                  <a:pt x="4666016" y="3446709"/>
                </a:cubicBezTo>
                <a:lnTo>
                  <a:pt x="4425905" y="4161345"/>
                </a:lnTo>
                <a:lnTo>
                  <a:pt x="2340773" y="5378759"/>
                </a:lnTo>
                <a:lnTo>
                  <a:pt x="2275" y="4103934"/>
                </a:lnTo>
                <a:cubicBezTo>
                  <a:pt x="1517" y="3214111"/>
                  <a:pt x="759" y="2230035"/>
                  <a:pt x="0" y="1340213"/>
                </a:cubicBezTo>
                <a:lnTo>
                  <a:pt x="2334240" y="0"/>
                </a:lnTo>
                <a:close/>
              </a:path>
            </a:pathLst>
          </a:custGeom>
          <a:ln>
            <a:noFill/>
          </a:ln>
          <a:effectLst>
            <a:outerShdw blurRad="431800" dist="254000" dir="3180000" sx="101000" sy="101000" algn="t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75AC05D9-DAFE-4894-12B9-6AD5F3B66372}"/>
              </a:ext>
            </a:extLst>
          </p:cNvPr>
          <p:cNvGrpSpPr>
            <a:grpSpLocks/>
          </p:cNvGrpSpPr>
          <p:nvPr/>
        </p:nvGrpSpPr>
        <p:grpSpPr>
          <a:xfrm>
            <a:off x="5951591" y="570082"/>
            <a:ext cx="1278316" cy="1189606"/>
            <a:chOff x="5950041" y="314029"/>
            <a:chExt cx="1277983" cy="1189606"/>
          </a:xfrm>
        </p:grpSpPr>
        <p:sp>
          <p:nvSpPr>
            <p:cNvPr id="10" name="六边形 6">
              <a:extLst>
                <a:ext uri="{FF2B5EF4-FFF2-40B4-BE49-F238E27FC236}">
                  <a16:creationId xmlns:a16="http://schemas.microsoft.com/office/drawing/2014/main" id="{BE3ED793-2E13-7FBF-BAF7-F63152A521DD}"/>
                </a:ext>
              </a:extLst>
            </p:cNvPr>
            <p:cNvSpPr>
              <a:spLocks/>
            </p:cNvSpPr>
            <p:nvPr/>
          </p:nvSpPr>
          <p:spPr>
            <a:xfrm>
              <a:off x="5950041" y="439839"/>
              <a:ext cx="956936" cy="1063796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11" name="六边形 6">
              <a:extLst>
                <a:ext uri="{FF2B5EF4-FFF2-40B4-BE49-F238E27FC236}">
                  <a16:creationId xmlns:a16="http://schemas.microsoft.com/office/drawing/2014/main" id="{09E0FF97-33CA-8DAA-8320-55D32620B149}"/>
                </a:ext>
              </a:extLst>
            </p:cNvPr>
            <p:cNvSpPr>
              <a:spLocks/>
            </p:cNvSpPr>
            <p:nvPr/>
          </p:nvSpPr>
          <p:spPr>
            <a:xfrm>
              <a:off x="6661309" y="314029"/>
              <a:ext cx="566715" cy="630000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FEAC643C-D83D-D85B-17D9-4159C6FE9A85}"/>
              </a:ext>
            </a:extLst>
          </p:cNvPr>
          <p:cNvSpPr>
            <a:spLocks/>
          </p:cNvSpPr>
          <p:nvPr/>
        </p:nvSpPr>
        <p:spPr>
          <a:xfrm>
            <a:off x="8081023" y="-11703"/>
            <a:ext cx="705959" cy="1506071"/>
          </a:xfrm>
          <a:prstGeom prst="parallelogram">
            <a:avLst>
              <a:gd name="adj" fmla="val 66092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3F331808-86FB-C594-1B0C-E0C2E3017B89}"/>
              </a:ext>
            </a:extLst>
          </p:cNvPr>
          <p:cNvSpPr>
            <a:spLocks/>
          </p:cNvSpPr>
          <p:nvPr/>
        </p:nvSpPr>
        <p:spPr>
          <a:xfrm>
            <a:off x="11229350" y="3103544"/>
            <a:ext cx="967940" cy="3080564"/>
          </a:xfrm>
          <a:custGeom>
            <a:avLst/>
            <a:gdLst>
              <a:gd name="connsiteX0" fmla="*/ 966555 w 966555"/>
              <a:gd name="connsiteY0" fmla="*/ 0 h 3076957"/>
              <a:gd name="connsiteX1" fmla="*/ 966555 w 966555"/>
              <a:gd name="connsiteY1" fmla="*/ 3076957 h 3076957"/>
              <a:gd name="connsiteX2" fmla="*/ 0 w 966555"/>
              <a:gd name="connsiteY2" fmla="*/ 3076957 h 30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555" h="3076957">
                <a:moveTo>
                  <a:pt x="966555" y="0"/>
                </a:moveTo>
                <a:lnTo>
                  <a:pt x="966555" y="3076957"/>
                </a:lnTo>
                <a:lnTo>
                  <a:pt x="0" y="30769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82296" dist="639900" dir="16200000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30BDDE83-9F04-A5EB-67D9-95753E3BE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66188" y="823629"/>
            <a:ext cx="4446785" cy="5115935"/>
          </a:xfrm>
          <a:custGeom>
            <a:avLst/>
            <a:gdLst>
              <a:gd name="connsiteX0" fmla="*/ -7 w 2771775"/>
              <a:gd name="connsiteY0" fmla="*/ 1782547 h 2771775"/>
              <a:gd name="connsiteX1" fmla="*/ 274491 w 2771775"/>
              <a:gd name="connsiteY1" fmla="*/ 548986 h 2771775"/>
              <a:gd name="connsiteX2" fmla="*/ 1385888 w 2771775"/>
              <a:gd name="connsiteY2" fmla="*/ 0 h 2771775"/>
              <a:gd name="connsiteX3" fmla="*/ 2497284 w 2771775"/>
              <a:gd name="connsiteY3" fmla="*/ 548986 h 2771775"/>
              <a:gd name="connsiteX4" fmla="*/ 2771782 w 2771775"/>
              <a:gd name="connsiteY4" fmla="*/ 1782547 h 2771775"/>
              <a:gd name="connsiteX5" fmla="*/ 2002662 w 2771775"/>
              <a:gd name="connsiteY5" fmla="*/ 2771790 h 2771775"/>
              <a:gd name="connsiteX6" fmla="*/ 769113 w 2771775"/>
              <a:gd name="connsiteY6" fmla="*/ 2771790 h 2771775"/>
              <a:gd name="connsiteX7" fmla="*/ -7 w 2771775"/>
              <a:gd name="connsiteY7" fmla="*/ 1782547 h 2771775"/>
              <a:gd name="connsiteX0" fmla="*/ 0 w 2771789"/>
              <a:gd name="connsiteY0" fmla="*/ 2891501 h 3880744"/>
              <a:gd name="connsiteX1" fmla="*/ 274498 w 2771789"/>
              <a:gd name="connsiteY1" fmla="*/ 1657940 h 3880744"/>
              <a:gd name="connsiteX2" fmla="*/ 987061 w 2771789"/>
              <a:gd name="connsiteY2" fmla="*/ 0 h 3880744"/>
              <a:gd name="connsiteX3" fmla="*/ 2497291 w 2771789"/>
              <a:gd name="connsiteY3" fmla="*/ 1657940 h 3880744"/>
              <a:gd name="connsiteX4" fmla="*/ 2771789 w 2771789"/>
              <a:gd name="connsiteY4" fmla="*/ 2891501 h 3880744"/>
              <a:gd name="connsiteX5" fmla="*/ 2002669 w 2771789"/>
              <a:gd name="connsiteY5" fmla="*/ 3880744 h 3880744"/>
              <a:gd name="connsiteX6" fmla="*/ 769120 w 2771789"/>
              <a:gd name="connsiteY6" fmla="*/ 3880744 h 3880744"/>
              <a:gd name="connsiteX7" fmla="*/ 0 w 2771789"/>
              <a:gd name="connsiteY7" fmla="*/ 2891501 h 3880744"/>
              <a:gd name="connsiteX0" fmla="*/ 1213834 w 3985623"/>
              <a:gd name="connsiteY0" fmla="*/ 2891501 h 3880744"/>
              <a:gd name="connsiteX1" fmla="*/ 0 w 3985623"/>
              <a:gd name="connsiteY1" fmla="*/ 1327199 h 3880744"/>
              <a:gd name="connsiteX2" fmla="*/ 2200895 w 3985623"/>
              <a:gd name="connsiteY2" fmla="*/ 0 h 3880744"/>
              <a:gd name="connsiteX3" fmla="*/ 3711125 w 3985623"/>
              <a:gd name="connsiteY3" fmla="*/ 1657940 h 3880744"/>
              <a:gd name="connsiteX4" fmla="*/ 3985623 w 3985623"/>
              <a:gd name="connsiteY4" fmla="*/ 2891501 h 3880744"/>
              <a:gd name="connsiteX5" fmla="*/ 3216503 w 3985623"/>
              <a:gd name="connsiteY5" fmla="*/ 3880744 h 3880744"/>
              <a:gd name="connsiteX6" fmla="*/ 1982954 w 3985623"/>
              <a:gd name="connsiteY6" fmla="*/ 3880744 h 3880744"/>
              <a:gd name="connsiteX7" fmla="*/ 1213834 w 3985623"/>
              <a:gd name="connsiteY7" fmla="*/ 2891501 h 3880744"/>
              <a:gd name="connsiteX0" fmla="*/ 0 w 3997474"/>
              <a:gd name="connsiteY0" fmla="*/ 3893450 h 3893450"/>
              <a:gd name="connsiteX1" fmla="*/ 11851 w 3997474"/>
              <a:gd name="connsiteY1" fmla="*/ 1327199 h 3893450"/>
              <a:gd name="connsiteX2" fmla="*/ 2212746 w 3997474"/>
              <a:gd name="connsiteY2" fmla="*/ 0 h 3893450"/>
              <a:gd name="connsiteX3" fmla="*/ 3722976 w 3997474"/>
              <a:gd name="connsiteY3" fmla="*/ 1657940 h 3893450"/>
              <a:gd name="connsiteX4" fmla="*/ 3997474 w 3997474"/>
              <a:gd name="connsiteY4" fmla="*/ 2891501 h 3893450"/>
              <a:gd name="connsiteX5" fmla="*/ 3228354 w 3997474"/>
              <a:gd name="connsiteY5" fmla="*/ 3880744 h 3893450"/>
              <a:gd name="connsiteX6" fmla="*/ 1994805 w 3997474"/>
              <a:gd name="connsiteY6" fmla="*/ 3880744 h 3893450"/>
              <a:gd name="connsiteX7" fmla="*/ 0 w 3997474"/>
              <a:gd name="connsiteY7" fmla="*/ 3893450 h 3893450"/>
              <a:gd name="connsiteX0" fmla="*/ 0 w 3997474"/>
              <a:gd name="connsiteY0" fmla="*/ 3893450 h 5164795"/>
              <a:gd name="connsiteX1" fmla="*/ 11851 w 3997474"/>
              <a:gd name="connsiteY1" fmla="*/ 1327199 h 5164795"/>
              <a:gd name="connsiteX2" fmla="*/ 2212746 w 3997474"/>
              <a:gd name="connsiteY2" fmla="*/ 0 h 5164795"/>
              <a:gd name="connsiteX3" fmla="*/ 3722976 w 3997474"/>
              <a:gd name="connsiteY3" fmla="*/ 1657940 h 5164795"/>
              <a:gd name="connsiteX4" fmla="*/ 3997474 w 3997474"/>
              <a:gd name="connsiteY4" fmla="*/ 2891501 h 5164795"/>
              <a:gd name="connsiteX5" fmla="*/ 3228354 w 3997474"/>
              <a:gd name="connsiteY5" fmla="*/ 3880744 h 5164795"/>
              <a:gd name="connsiteX6" fmla="*/ 2286634 w 3997474"/>
              <a:gd name="connsiteY6" fmla="*/ 5164795 h 5164795"/>
              <a:gd name="connsiteX7" fmla="*/ 0 w 3997474"/>
              <a:gd name="connsiteY7" fmla="*/ 3893450 h 5164795"/>
              <a:gd name="connsiteX0" fmla="*/ 0 w 4308124"/>
              <a:gd name="connsiteY0" fmla="*/ 3893450 h 5164795"/>
              <a:gd name="connsiteX1" fmla="*/ 11851 w 4308124"/>
              <a:gd name="connsiteY1" fmla="*/ 1327199 h 5164795"/>
              <a:gd name="connsiteX2" fmla="*/ 2212746 w 4308124"/>
              <a:gd name="connsiteY2" fmla="*/ 0 h 5164795"/>
              <a:gd name="connsiteX3" fmla="*/ 3722976 w 4308124"/>
              <a:gd name="connsiteY3" fmla="*/ 1657940 h 5164795"/>
              <a:gd name="connsiteX4" fmla="*/ 3997474 w 4308124"/>
              <a:gd name="connsiteY4" fmla="*/ 2891501 h 5164795"/>
              <a:gd name="connsiteX5" fmla="*/ 4308124 w 4308124"/>
              <a:gd name="connsiteY5" fmla="*/ 3939110 h 5164795"/>
              <a:gd name="connsiteX6" fmla="*/ 2286634 w 4308124"/>
              <a:gd name="connsiteY6" fmla="*/ 5164795 h 5164795"/>
              <a:gd name="connsiteX7" fmla="*/ 0 w 430812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3722976 w 4454674"/>
              <a:gd name="connsiteY3" fmla="*/ 1657940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4452551 w 4454674"/>
              <a:gd name="connsiteY3" fmla="*/ 1317471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596794 h 4868139"/>
              <a:gd name="connsiteX1" fmla="*/ 11851 w 4454674"/>
              <a:gd name="connsiteY1" fmla="*/ 1030543 h 4868139"/>
              <a:gd name="connsiteX2" fmla="*/ 2254627 w 4454674"/>
              <a:gd name="connsiteY2" fmla="*/ 0 h 4868139"/>
              <a:gd name="connsiteX3" fmla="*/ 4452551 w 4454674"/>
              <a:gd name="connsiteY3" fmla="*/ 1020815 h 4868139"/>
              <a:gd name="connsiteX4" fmla="*/ 4454674 w 4454674"/>
              <a:gd name="connsiteY4" fmla="*/ 3120139 h 4868139"/>
              <a:gd name="connsiteX5" fmla="*/ 4308124 w 4454674"/>
              <a:gd name="connsiteY5" fmla="*/ 3642454 h 4868139"/>
              <a:gd name="connsiteX6" fmla="*/ 2286634 w 4454674"/>
              <a:gd name="connsiteY6" fmla="*/ 4868139 h 4868139"/>
              <a:gd name="connsiteX7" fmla="*/ 0 w 4454674"/>
              <a:gd name="connsiteY7" fmla="*/ 3596794 h 4868139"/>
              <a:gd name="connsiteX0" fmla="*/ 0 w 4454674"/>
              <a:gd name="connsiteY0" fmla="*/ 3858550 h 5129895"/>
              <a:gd name="connsiteX1" fmla="*/ 11851 w 4454674"/>
              <a:gd name="connsiteY1" fmla="*/ 129229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203805 w 4454674"/>
              <a:gd name="connsiteY1" fmla="*/ 1424922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4871 w 4454674"/>
              <a:gd name="connsiteY1" fmla="*/ 127833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253439 w 4449848"/>
              <a:gd name="connsiteY0" fmla="*/ 3677066 h 5129895"/>
              <a:gd name="connsiteX1" fmla="*/ 45 w 4449848"/>
              <a:gd name="connsiteY1" fmla="*/ 1278339 h 5129895"/>
              <a:gd name="connsiteX2" fmla="*/ 2225371 w 4449848"/>
              <a:gd name="connsiteY2" fmla="*/ 0 h 5129895"/>
              <a:gd name="connsiteX3" fmla="*/ 4447725 w 4449848"/>
              <a:gd name="connsiteY3" fmla="*/ 1282571 h 5129895"/>
              <a:gd name="connsiteX4" fmla="*/ 4449848 w 4449848"/>
              <a:gd name="connsiteY4" fmla="*/ 3381895 h 5129895"/>
              <a:gd name="connsiteX5" fmla="*/ 4303298 w 4449848"/>
              <a:gd name="connsiteY5" fmla="*/ 3904210 h 5129895"/>
              <a:gd name="connsiteX6" fmla="*/ 2281808 w 4449848"/>
              <a:gd name="connsiteY6" fmla="*/ 5129895 h 5129895"/>
              <a:gd name="connsiteX7" fmla="*/ 253439 w 4449848"/>
              <a:gd name="connsiteY7" fmla="*/ 3677066 h 5129895"/>
              <a:gd name="connsiteX0" fmla="*/ 0 w 4454675"/>
              <a:gd name="connsiteY0" fmla="*/ 3869020 h 5129895"/>
              <a:gd name="connsiteX1" fmla="*/ 4872 w 4454675"/>
              <a:gd name="connsiteY1" fmla="*/ 1278339 h 5129895"/>
              <a:gd name="connsiteX2" fmla="*/ 2230198 w 4454675"/>
              <a:gd name="connsiteY2" fmla="*/ 0 h 5129895"/>
              <a:gd name="connsiteX3" fmla="*/ 4452552 w 4454675"/>
              <a:gd name="connsiteY3" fmla="*/ 1282571 h 5129895"/>
              <a:gd name="connsiteX4" fmla="*/ 4454675 w 4454675"/>
              <a:gd name="connsiteY4" fmla="*/ 3381895 h 5129895"/>
              <a:gd name="connsiteX5" fmla="*/ 4308125 w 4454675"/>
              <a:gd name="connsiteY5" fmla="*/ 3904210 h 5129895"/>
              <a:gd name="connsiteX6" fmla="*/ 2286635 w 4454675"/>
              <a:gd name="connsiteY6" fmla="*/ 5129895 h 5129895"/>
              <a:gd name="connsiteX7" fmla="*/ 0 w 4454675"/>
              <a:gd name="connsiteY7" fmla="*/ 3869020 h 5129895"/>
              <a:gd name="connsiteX0" fmla="*/ 0 w 4454675"/>
              <a:gd name="connsiteY0" fmla="*/ 3869020 h 4951901"/>
              <a:gd name="connsiteX1" fmla="*/ 4872 w 4454675"/>
              <a:gd name="connsiteY1" fmla="*/ 1278339 h 4951901"/>
              <a:gd name="connsiteX2" fmla="*/ 2230198 w 4454675"/>
              <a:gd name="connsiteY2" fmla="*/ 0 h 4951901"/>
              <a:gd name="connsiteX3" fmla="*/ 4452552 w 4454675"/>
              <a:gd name="connsiteY3" fmla="*/ 1282571 h 4951901"/>
              <a:gd name="connsiteX4" fmla="*/ 4454675 w 4454675"/>
              <a:gd name="connsiteY4" fmla="*/ 3381895 h 4951901"/>
              <a:gd name="connsiteX5" fmla="*/ 4308125 w 4454675"/>
              <a:gd name="connsiteY5" fmla="*/ 3904210 h 4951901"/>
              <a:gd name="connsiteX6" fmla="*/ 2174953 w 4454675"/>
              <a:gd name="connsiteY6" fmla="*/ 4951901 h 4951901"/>
              <a:gd name="connsiteX7" fmla="*/ 0 w 4454675"/>
              <a:gd name="connsiteY7" fmla="*/ 3869020 h 4951901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08125 w 4454675"/>
              <a:gd name="connsiteY5" fmla="*/ 3904210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053350 w 4454675"/>
              <a:gd name="connsiteY5" fmla="*/ 3771587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22085 w 4454675"/>
              <a:gd name="connsiteY5" fmla="*/ 3900719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2553"/>
              <a:gd name="connsiteY0" fmla="*/ 3869020 h 5115935"/>
              <a:gd name="connsiteX1" fmla="*/ 4872 w 4452553"/>
              <a:gd name="connsiteY1" fmla="*/ 1278339 h 5115935"/>
              <a:gd name="connsiteX2" fmla="*/ 2230198 w 4452553"/>
              <a:gd name="connsiteY2" fmla="*/ 0 h 5115935"/>
              <a:gd name="connsiteX3" fmla="*/ 4452552 w 4452553"/>
              <a:gd name="connsiteY3" fmla="*/ 1282571 h 5115935"/>
              <a:gd name="connsiteX4" fmla="*/ 4147548 w 4452553"/>
              <a:gd name="connsiteY4" fmla="*/ 3552909 h 5115935"/>
              <a:gd name="connsiteX5" fmla="*/ 4322085 w 4452553"/>
              <a:gd name="connsiteY5" fmla="*/ 3900719 h 5115935"/>
              <a:gd name="connsiteX6" fmla="*/ 2230794 w 4452553"/>
              <a:gd name="connsiteY6" fmla="*/ 5115935 h 5115935"/>
              <a:gd name="connsiteX7" fmla="*/ 0 w 4452553"/>
              <a:gd name="connsiteY7" fmla="*/ 3869020 h 5115935"/>
              <a:gd name="connsiteX0" fmla="*/ 0 w 4452579"/>
              <a:gd name="connsiteY0" fmla="*/ 3869020 h 5115935"/>
              <a:gd name="connsiteX1" fmla="*/ 4872 w 4452579"/>
              <a:gd name="connsiteY1" fmla="*/ 1278339 h 5115935"/>
              <a:gd name="connsiteX2" fmla="*/ 2230198 w 4452579"/>
              <a:gd name="connsiteY2" fmla="*/ 0 h 5115935"/>
              <a:gd name="connsiteX3" fmla="*/ 4452552 w 4452579"/>
              <a:gd name="connsiteY3" fmla="*/ 1282571 h 5115935"/>
              <a:gd name="connsiteX4" fmla="*/ 4440714 w 4452579"/>
              <a:gd name="connsiteY4" fmla="*/ 3490087 h 5115935"/>
              <a:gd name="connsiteX5" fmla="*/ 4322085 w 4452579"/>
              <a:gd name="connsiteY5" fmla="*/ 3900719 h 5115935"/>
              <a:gd name="connsiteX6" fmla="*/ 2230794 w 4452579"/>
              <a:gd name="connsiteY6" fmla="*/ 5115935 h 5115935"/>
              <a:gd name="connsiteX7" fmla="*/ 0 w 4452579"/>
              <a:gd name="connsiteY7" fmla="*/ 3869020 h 5115935"/>
              <a:gd name="connsiteX0" fmla="*/ 0 w 4440714"/>
              <a:gd name="connsiteY0" fmla="*/ 3869020 h 5115935"/>
              <a:gd name="connsiteX1" fmla="*/ 4872 w 4440714"/>
              <a:gd name="connsiteY1" fmla="*/ 1278339 h 5115935"/>
              <a:gd name="connsiteX2" fmla="*/ 2230198 w 4440714"/>
              <a:gd name="connsiteY2" fmla="*/ 0 h 5115935"/>
              <a:gd name="connsiteX3" fmla="*/ 4333890 w 4440714"/>
              <a:gd name="connsiteY3" fmla="*/ 1383783 h 5115935"/>
              <a:gd name="connsiteX4" fmla="*/ 4440714 w 4440714"/>
              <a:gd name="connsiteY4" fmla="*/ 3490087 h 5115935"/>
              <a:gd name="connsiteX5" fmla="*/ 4322085 w 4440714"/>
              <a:gd name="connsiteY5" fmla="*/ 3900719 h 5115935"/>
              <a:gd name="connsiteX6" fmla="*/ 2230794 w 4440714"/>
              <a:gd name="connsiteY6" fmla="*/ 5115935 h 5115935"/>
              <a:gd name="connsiteX7" fmla="*/ 0 w 4440714"/>
              <a:gd name="connsiteY7" fmla="*/ 3869020 h 5115935"/>
              <a:gd name="connsiteX0" fmla="*/ 0 w 4445627"/>
              <a:gd name="connsiteY0" fmla="*/ 3869020 h 5115935"/>
              <a:gd name="connsiteX1" fmla="*/ 4872 w 4445627"/>
              <a:gd name="connsiteY1" fmla="*/ 1278339 h 5115935"/>
              <a:gd name="connsiteX2" fmla="*/ 2230198 w 4445627"/>
              <a:gd name="connsiteY2" fmla="*/ 0 h 5115935"/>
              <a:gd name="connsiteX3" fmla="*/ 4445572 w 4445627"/>
              <a:gd name="connsiteY3" fmla="*/ 1275591 h 5115935"/>
              <a:gd name="connsiteX4" fmla="*/ 4440714 w 4445627"/>
              <a:gd name="connsiteY4" fmla="*/ 3490087 h 5115935"/>
              <a:gd name="connsiteX5" fmla="*/ 4322085 w 4445627"/>
              <a:gd name="connsiteY5" fmla="*/ 3900719 h 5115935"/>
              <a:gd name="connsiteX6" fmla="*/ 2230794 w 4445627"/>
              <a:gd name="connsiteY6" fmla="*/ 5115935 h 5115935"/>
              <a:gd name="connsiteX7" fmla="*/ 0 w 4445627"/>
              <a:gd name="connsiteY7" fmla="*/ 3869020 h 5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627" h="5115935">
                <a:moveTo>
                  <a:pt x="0" y="3869020"/>
                </a:moveTo>
                <a:cubicBezTo>
                  <a:pt x="3950" y="3013603"/>
                  <a:pt x="922" y="2133756"/>
                  <a:pt x="4872" y="1278339"/>
                </a:cubicBezTo>
                <a:lnTo>
                  <a:pt x="2230198" y="0"/>
                </a:lnTo>
                <a:lnTo>
                  <a:pt x="4445572" y="1275591"/>
                </a:lnTo>
                <a:cubicBezTo>
                  <a:pt x="4446280" y="1975366"/>
                  <a:pt x="4440006" y="2790312"/>
                  <a:pt x="4440714" y="3490087"/>
                </a:cubicBezTo>
                <a:lnTo>
                  <a:pt x="4322085" y="3900719"/>
                </a:lnTo>
                <a:lnTo>
                  <a:pt x="2230794" y="5115935"/>
                </a:lnTo>
                <a:lnTo>
                  <a:pt x="0" y="3869020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542DFD4B-64E4-66A1-69D4-F70EA6E2DBD6}"/>
              </a:ext>
            </a:extLst>
          </p:cNvPr>
          <p:cNvSpPr>
            <a:spLocks/>
          </p:cNvSpPr>
          <p:nvPr/>
        </p:nvSpPr>
        <p:spPr>
          <a:xfrm>
            <a:off x="-5291" y="5350435"/>
            <a:ext cx="763106" cy="849051"/>
          </a:xfrm>
          <a:custGeom>
            <a:avLst/>
            <a:gdLst>
              <a:gd name="connsiteX0" fmla="*/ 284064 w 762907"/>
              <a:gd name="connsiteY0" fmla="*/ 0 h 849051"/>
              <a:gd name="connsiteX1" fmla="*/ 762885 w 762907"/>
              <a:gd name="connsiteY1" fmla="*/ 266263 h 849051"/>
              <a:gd name="connsiteX2" fmla="*/ 761986 w 762907"/>
              <a:gd name="connsiteY2" fmla="*/ 799275 h 849051"/>
              <a:gd name="connsiteX3" fmla="*/ 671852 w 762907"/>
              <a:gd name="connsiteY3" fmla="*/ 849051 h 849051"/>
              <a:gd name="connsiteX4" fmla="*/ 576137 w 762907"/>
              <a:gd name="connsiteY4" fmla="*/ 849051 h 849051"/>
              <a:gd name="connsiteX5" fmla="*/ 714458 w 762907"/>
              <a:gd name="connsiteY5" fmla="*/ 772664 h 849051"/>
              <a:gd name="connsiteX6" fmla="*/ 715268 w 762907"/>
              <a:gd name="connsiteY6" fmla="*/ 292700 h 849051"/>
              <a:gd name="connsiteX7" fmla="*/ 284101 w 762907"/>
              <a:gd name="connsiteY7" fmla="*/ 52937 h 849051"/>
              <a:gd name="connsiteX8" fmla="*/ 0 w 762907"/>
              <a:gd name="connsiteY8" fmla="*/ 211078 h 849051"/>
              <a:gd name="connsiteX9" fmla="*/ 0 w 762907"/>
              <a:gd name="connsiteY9" fmla="*/ 158120 h 8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907" h="849051">
                <a:moveTo>
                  <a:pt x="284064" y="0"/>
                </a:moveTo>
                <a:lnTo>
                  <a:pt x="762885" y="266263"/>
                </a:lnTo>
                <a:cubicBezTo>
                  <a:pt x="763094" y="442594"/>
                  <a:pt x="761777" y="622943"/>
                  <a:pt x="761986" y="799275"/>
                </a:cubicBezTo>
                <a:lnTo>
                  <a:pt x="671852" y="849051"/>
                </a:lnTo>
                <a:lnTo>
                  <a:pt x="576137" y="849051"/>
                </a:lnTo>
                <a:lnTo>
                  <a:pt x="714458" y="772664"/>
                </a:lnTo>
                <a:cubicBezTo>
                  <a:pt x="714270" y="613882"/>
                  <a:pt x="715456" y="451482"/>
                  <a:pt x="715268" y="292700"/>
                </a:cubicBezTo>
                <a:lnTo>
                  <a:pt x="284101" y="52937"/>
                </a:lnTo>
                <a:lnTo>
                  <a:pt x="0" y="211078"/>
                </a:lnTo>
                <a:lnTo>
                  <a:pt x="0" y="158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B506C93-1B54-4C38-8864-92E4D58ED1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463268"/>
            <a:ext cx="4852526" cy="61576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7455B8-BE46-54BF-31DC-77C918109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631" y="2242580"/>
            <a:ext cx="6529748" cy="364948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 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ACF82A23-F6BD-C262-B65D-8C010CCA9081}"/>
              </a:ext>
            </a:extLst>
          </p:cNvPr>
          <p:cNvSpPr>
            <a:spLocks/>
          </p:cNvSpPr>
          <p:nvPr/>
        </p:nvSpPr>
        <p:spPr>
          <a:xfrm>
            <a:off x="438335" y="2086530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FE9C-7EE2-DEDA-9ABD-6D2BF0661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610063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901246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61A0BB8-59A7-6619-F31E-B85F66319C3D}"/>
              </a:ext>
            </a:extLst>
          </p:cNvPr>
          <p:cNvSpPr>
            <a:spLocks/>
          </p:cNvSpPr>
          <p:nvPr/>
        </p:nvSpPr>
        <p:spPr>
          <a:xfrm>
            <a:off x="8212016" y="1206984"/>
            <a:ext cx="3243863" cy="440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accent1"/>
              </a:solidFill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C3B19E6-DC1D-850C-8E5A-BD91D97C8D98}"/>
              </a:ext>
            </a:extLst>
          </p:cNvPr>
          <p:cNvSpPr/>
          <p:nvPr/>
        </p:nvSpPr>
        <p:spPr>
          <a:xfrm>
            <a:off x="4472262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5" name="图片占位符 24">
            <a:extLst>
              <a:ext uri="{FF2B5EF4-FFF2-40B4-BE49-F238E27FC236}">
                <a16:creationId xmlns:a16="http://schemas.microsoft.com/office/drawing/2014/main" id="{4AFBF794-778B-1D55-02F6-598EB68FF8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842" y="1206984"/>
            <a:ext cx="3243863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6" name="图片占位符 24">
            <a:extLst>
              <a:ext uri="{FF2B5EF4-FFF2-40B4-BE49-F238E27FC236}">
                <a16:creationId xmlns:a16="http://schemas.microsoft.com/office/drawing/2014/main" id="{B67DD83C-FAD8-3F2B-FBD5-D0A0DFFF7D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7030" y="1206984"/>
            <a:ext cx="3240901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2F9569F-D48C-3F23-9505-DD9193762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840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549B64-17DE-08C1-C7CB-D178ABA1C3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7951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C736FA-BB7B-E0DD-0F69-62AB2F3474AE}"/>
              </a:ext>
            </a:extLst>
          </p:cNvPr>
          <p:cNvSpPr/>
          <p:nvPr/>
        </p:nvSpPr>
        <p:spPr>
          <a:xfrm>
            <a:off x="783424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2D62EB-E810-51EC-8764-D4844A4D5B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748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094040-7ED7-4D45-15E9-3013BCD3D0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0254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8" name="Content Placeholder 43">
            <a:extLst>
              <a:ext uri="{FF2B5EF4-FFF2-40B4-BE49-F238E27FC236}">
                <a16:creationId xmlns:a16="http://schemas.microsoft.com/office/drawing/2014/main" id="{63EAE214-5178-C717-C52C-0897B846089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57748" y="2542934"/>
            <a:ext cx="2964908" cy="28192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800">
                <a:solidFill>
                  <a:schemeClr val="bg1"/>
                </a:solidFill>
              </a:rPr>
              <a:t>You can add a description of here.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BEFC09D-277D-4BD1-2083-D15890F519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7747" y="1482634"/>
            <a:ext cx="2964908" cy="82367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矩形 25">
            <a:extLst>
              <a:ext uri="{FF2B5EF4-FFF2-40B4-BE49-F238E27FC236}">
                <a16:creationId xmlns:a16="http://schemas.microsoft.com/office/drawing/2014/main" id="{7321FFA8-76BD-F8B2-95A8-3EDF8430C976}"/>
              </a:ext>
            </a:extLst>
          </p:cNvPr>
          <p:cNvSpPr>
            <a:spLocks/>
          </p:cNvSpPr>
          <p:nvPr/>
        </p:nvSpPr>
        <p:spPr>
          <a:xfrm>
            <a:off x="8444104" y="238361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00935B-5A29-1DF5-F9FC-488CE5C3A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38176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2964C4-7673-8FF2-0EA2-6CA33389F4C3}"/>
              </a:ext>
            </a:extLst>
          </p:cNvPr>
          <p:cNvSpPr/>
          <p:nvPr/>
        </p:nvSpPr>
        <p:spPr>
          <a:xfrm>
            <a:off x="-5290" y="-63577"/>
            <a:ext cx="12197290" cy="332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45969" dist="168546" dir="5400000">
              <a:prstClr val="black">
                <a:alpha val="691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矩形 6">
            <a:extLst>
              <a:ext uri="{FF2B5EF4-FFF2-40B4-BE49-F238E27FC236}">
                <a16:creationId xmlns:a16="http://schemas.microsoft.com/office/drawing/2014/main" id="{AC27002F-C167-4532-4856-24170B556500}"/>
              </a:ext>
            </a:extLst>
          </p:cNvPr>
          <p:cNvSpPr/>
          <p:nvPr/>
        </p:nvSpPr>
        <p:spPr>
          <a:xfrm>
            <a:off x="455558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3111A7D5-B17D-5BEB-6F83-520CD80E5BB6}"/>
              </a:ext>
            </a:extLst>
          </p:cNvPr>
          <p:cNvSpPr/>
          <p:nvPr/>
        </p:nvSpPr>
        <p:spPr>
          <a:xfrm>
            <a:off x="877969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6A8EBFF1-C137-B5F6-F449-74E6D4BFBF13}"/>
              </a:ext>
            </a:extLst>
          </p:cNvPr>
          <p:cNvSpPr/>
          <p:nvPr/>
        </p:nvSpPr>
        <p:spPr>
          <a:xfrm>
            <a:off x="465628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7F532DBE-AD34-2E31-9B83-4019145FEE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58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2" name="图片占位符 5">
            <a:extLst>
              <a:ext uri="{FF2B5EF4-FFF2-40B4-BE49-F238E27FC236}">
                <a16:creationId xmlns:a16="http://schemas.microsoft.com/office/drawing/2014/main" id="{1D86FC2B-3F3E-B20D-E914-817A2174AA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1626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5" name="图片占位符 5">
            <a:extLst>
              <a:ext uri="{FF2B5EF4-FFF2-40B4-BE49-F238E27FC236}">
                <a16:creationId xmlns:a16="http://schemas.microsoft.com/office/drawing/2014/main" id="{2D755A30-96BE-F2E3-E60F-1A7CF7F6E1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79694" y="1270203"/>
            <a:ext cx="2628833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BF4FA21E-1A74-01DF-8DD9-5A6CDCAB5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298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/>
              <a:t>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E2EB81A-E61A-5BEA-8984-7538C6589D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14067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B</a:t>
            </a:r>
            <a:r>
              <a:rPr lang="en-US"/>
              <a:t>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C710898-B578-736A-4561-FBF828DF46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7694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C</a:t>
            </a:r>
            <a:r>
              <a:rPr lang="en-US"/>
              <a:t>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16F8C-9F6C-F8A4-4E5E-697155581E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298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EEDFC6-86F5-8F2D-51F4-F5E021F7B1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067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158072-A653-8E65-5792-A340281484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7693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BEA9A-D9ED-04FE-3894-9DC560002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656007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图片占位符 29">
            <a:extLst>
              <a:ext uri="{FF2B5EF4-FFF2-40B4-BE49-F238E27FC236}">
                <a16:creationId xmlns:a16="http://schemas.microsoft.com/office/drawing/2014/main" id="{92F99DE4-DD73-6BCE-14A1-7E2F43828B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5095" y="1514792"/>
            <a:ext cx="2686449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6" name="图片占位符 29">
            <a:extLst>
              <a:ext uri="{FF2B5EF4-FFF2-40B4-BE49-F238E27FC236}">
                <a16:creationId xmlns:a16="http://schemas.microsoft.com/office/drawing/2014/main" id="{E95CED3B-DA68-406B-66E4-D523E9E22C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7885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8" name="图片占位符 29">
            <a:extLst>
              <a:ext uri="{FF2B5EF4-FFF2-40B4-BE49-F238E27FC236}">
                <a16:creationId xmlns:a16="http://schemas.microsoft.com/office/drawing/2014/main" id="{99DD6E10-E33B-93B1-477D-9F36BE3621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8282" y="1514792"/>
            <a:ext cx="2686450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37" name="图片占位符 29">
            <a:extLst>
              <a:ext uri="{FF2B5EF4-FFF2-40B4-BE49-F238E27FC236}">
                <a16:creationId xmlns:a16="http://schemas.microsoft.com/office/drawing/2014/main" id="{6185341B-C031-6A12-3651-327AFA8BF7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1329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E9A855-6F41-BBC0-88DE-C38DA2F56BD3}"/>
              </a:ext>
            </a:extLst>
          </p:cNvPr>
          <p:cNvSpPr/>
          <p:nvPr/>
        </p:nvSpPr>
        <p:spPr>
          <a:xfrm>
            <a:off x="41045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F876E0B-D25A-DDCF-E103-A3E7ACBD0CEA}"/>
              </a:ext>
            </a:extLst>
          </p:cNvPr>
          <p:cNvSpPr/>
          <p:nvPr/>
        </p:nvSpPr>
        <p:spPr>
          <a:xfrm>
            <a:off x="3316307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24721B-B790-B226-71C3-690A86515B39}"/>
              </a:ext>
            </a:extLst>
          </p:cNvPr>
          <p:cNvSpPr/>
          <p:nvPr/>
        </p:nvSpPr>
        <p:spPr>
          <a:xfrm>
            <a:off x="620021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1B84C1-0C34-F1AC-64CE-668F76E0B42C}"/>
              </a:ext>
            </a:extLst>
          </p:cNvPr>
          <p:cNvSpPr/>
          <p:nvPr/>
        </p:nvSpPr>
        <p:spPr>
          <a:xfrm>
            <a:off x="909509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F3D66277-515C-4B12-9356-E596074474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1329" y="3737115"/>
            <a:ext cx="2686449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2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9804E36-D9FC-5B25-0E69-097B989D27D5}"/>
              </a:ext>
            </a:extLst>
          </p:cNvPr>
          <p:cNvSpPr/>
          <p:nvPr/>
        </p:nvSpPr>
        <p:spPr>
          <a:xfrm>
            <a:off x="412863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C8BE2BED-D389-24C5-6980-D489AFAE18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778" y="3737115"/>
            <a:ext cx="266906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5BD2EBD-FBDA-394E-ECB4-25E52F05EC1D}"/>
              </a:ext>
            </a:extLst>
          </p:cNvPr>
          <p:cNvSpPr/>
          <p:nvPr/>
        </p:nvSpPr>
        <p:spPr>
          <a:xfrm>
            <a:off x="6198481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7AD7C2F9-07A9-C161-8CAB-BC9524710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5080" y="3737115"/>
            <a:ext cx="268965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3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75AE8AB-4CEC-2C0C-D28A-6D7ECAC7B6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7494" y="3737115"/>
            <a:ext cx="266662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Picture 4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4E5AC-1E79-B81E-3D0A-3DCFA8313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306221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C28814-1883-4DF4-DE53-73361AE0D281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47FB80B-1578-3B12-A2DC-DD806F19ECB9}"/>
              </a:ext>
            </a:extLst>
          </p:cNvPr>
          <p:cNvSpPr/>
          <p:nvPr/>
        </p:nvSpPr>
        <p:spPr>
          <a:xfrm>
            <a:off x="10802489" y="1035382"/>
            <a:ext cx="1389511" cy="3281124"/>
          </a:xfrm>
          <a:custGeom>
            <a:avLst/>
            <a:gdLst>
              <a:gd name="connsiteX0" fmla="*/ 1389149 w 1389149"/>
              <a:gd name="connsiteY0" fmla="*/ 0 h 3281124"/>
              <a:gd name="connsiteX1" fmla="*/ 1389149 w 1389149"/>
              <a:gd name="connsiteY1" fmla="*/ 3281124 h 3281124"/>
              <a:gd name="connsiteX2" fmla="*/ 740 w 1389149"/>
              <a:gd name="connsiteY2" fmla="*/ 2493465 h 3281124"/>
              <a:gd name="connsiteX3" fmla="*/ 274 w 1389149"/>
              <a:gd name="connsiteY3" fmla="*/ 797790 h 32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149" h="3281124">
                <a:moveTo>
                  <a:pt x="1389149" y="0"/>
                </a:moveTo>
                <a:lnTo>
                  <a:pt x="1389149" y="3281124"/>
                </a:lnTo>
                <a:lnTo>
                  <a:pt x="740" y="2493465"/>
                </a:lnTo>
                <a:cubicBezTo>
                  <a:pt x="1851" y="1932038"/>
                  <a:pt x="-836" y="1359217"/>
                  <a:pt x="274" y="797790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1861E0D-8A7F-56CD-6C3B-674A4D050F57}"/>
              </a:ext>
            </a:extLst>
          </p:cNvPr>
          <p:cNvSpPr/>
          <p:nvPr/>
        </p:nvSpPr>
        <p:spPr>
          <a:xfrm>
            <a:off x="9260117" y="1"/>
            <a:ext cx="2934526" cy="1657665"/>
          </a:xfrm>
          <a:custGeom>
            <a:avLst/>
            <a:gdLst>
              <a:gd name="connsiteX0" fmla="*/ 0 w 2933762"/>
              <a:gd name="connsiteY0" fmla="*/ 0 h 1657665"/>
              <a:gd name="connsiteX1" fmla="*/ 2933762 w 2933762"/>
              <a:gd name="connsiteY1" fmla="*/ 0 h 1657665"/>
              <a:gd name="connsiteX2" fmla="*/ 2932421 w 2933762"/>
              <a:gd name="connsiteY2" fmla="*/ 820226 h 1657665"/>
              <a:gd name="connsiteX3" fmla="*/ 1462932 w 2933762"/>
              <a:gd name="connsiteY3" fmla="*/ 1657665 h 1657665"/>
              <a:gd name="connsiteX4" fmla="*/ 227 w 2933762"/>
              <a:gd name="connsiteY4" fmla="*/ 827857 h 16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762" h="1657665">
                <a:moveTo>
                  <a:pt x="0" y="0"/>
                </a:moveTo>
                <a:lnTo>
                  <a:pt x="2933762" y="0"/>
                </a:lnTo>
                <a:lnTo>
                  <a:pt x="2932421" y="820226"/>
                </a:lnTo>
                <a:lnTo>
                  <a:pt x="1462932" y="1657665"/>
                </a:lnTo>
                <a:lnTo>
                  <a:pt x="227" y="8278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9" name="图片占位符 21">
            <a:extLst>
              <a:ext uri="{FF2B5EF4-FFF2-40B4-BE49-F238E27FC236}">
                <a16:creationId xmlns:a16="http://schemas.microsoft.com/office/drawing/2014/main" id="{F311AA47-D54A-754D-7A9C-CB4B82A3F8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0395" y="983258"/>
            <a:ext cx="2938103" cy="3389632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338" h="3389632">
                <a:moveTo>
                  <a:pt x="1917" y="835316"/>
                </a:moveTo>
                <a:lnTo>
                  <a:pt x="1474664" y="0"/>
                </a:lnTo>
                <a:lnTo>
                  <a:pt x="2931841" y="830483"/>
                </a:lnTo>
                <a:cubicBezTo>
                  <a:pt x="2932236" y="1395005"/>
                  <a:pt x="2936943" y="1976780"/>
                  <a:pt x="2937338" y="2541302"/>
                </a:cubicBezTo>
                <a:lnTo>
                  <a:pt x="1474431" y="3389632"/>
                </a:lnTo>
                <a:lnTo>
                  <a:pt x="0" y="2548632"/>
                </a:lnTo>
                <a:lnTo>
                  <a:pt x="1917" y="835316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E321C-70A4-BE53-A9A9-8D1FB490E67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1">
            <a:extLst>
              <a:ext uri="{FF2B5EF4-FFF2-40B4-BE49-F238E27FC236}">
                <a16:creationId xmlns:a16="http://schemas.microsoft.com/office/drawing/2014/main" id="{D9808698-DEEB-A6C3-5687-CB6A3AFE46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972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7846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62045" y="2539969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9" name="图片占位符 21">
            <a:extLst>
              <a:ext uri="{FF2B5EF4-FFF2-40B4-BE49-F238E27FC236}">
                <a16:creationId xmlns:a16="http://schemas.microsoft.com/office/drawing/2014/main" id="{489C29B3-A0CE-DBA9-70CE-D1A7CE4B320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9741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655739 h 2333522"/>
              <a:gd name="connsiteX1" fmla="*/ 1468937 w 2941447"/>
              <a:gd name="connsiteY1" fmla="*/ 0 h 2333522"/>
              <a:gd name="connsiteX2" fmla="*/ 2941354 w 2941447"/>
              <a:gd name="connsiteY2" fmla="*/ 656828 h 2333522"/>
              <a:gd name="connsiteX3" fmla="*/ 2941136 w 2941447"/>
              <a:gd name="connsiteY3" fmla="*/ 2326192 h 2333522"/>
              <a:gd name="connsiteX4" fmla="*/ 1462045 w 2941447"/>
              <a:gd name="connsiteY4" fmla="*/ 2324859 h 2333522"/>
              <a:gd name="connsiteX5" fmla="*/ 3798 w 2941447"/>
              <a:gd name="connsiteY5" fmla="*/ 2333522 h 2333522"/>
              <a:gd name="connsiteX6" fmla="*/ 0 w 2941447"/>
              <a:gd name="connsiteY6" fmla="*/ 655739 h 233352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52520 w 2941447"/>
              <a:gd name="connsiteY4" fmla="*/ 2546488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8481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52520" y="2546488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D0C3989-6FD3-FB19-E429-40391B106C7A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CEBF602-CFE3-157A-4DDB-8451ABED2B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BDFCF3-C44B-54D4-3331-EFD3C50B50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1A7E087C-D6D5-2A10-77E2-FE7603D6983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B4C6AD-A69B-9D01-B3E2-ABC4356E8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8751385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296720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4B2939-A588-0745-ECE2-D81A5A56A6EA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9714DA0-4BD4-9543-5BD4-69F3F6F8E274}"/>
              </a:ext>
            </a:extLst>
          </p:cNvPr>
          <p:cNvSpPr/>
          <p:nvPr/>
        </p:nvSpPr>
        <p:spPr>
          <a:xfrm>
            <a:off x="4003547" y="2617092"/>
            <a:ext cx="4320391" cy="3576777"/>
          </a:xfrm>
          <a:custGeom>
            <a:avLst/>
            <a:gdLst>
              <a:gd name="connsiteX0" fmla="*/ 2157941 w 4319266"/>
              <a:gd name="connsiteY0" fmla="*/ 0 h 3576777"/>
              <a:gd name="connsiteX1" fmla="*/ 4319165 w 4319266"/>
              <a:gd name="connsiteY1" fmla="*/ 1201816 h 3576777"/>
              <a:gd name="connsiteX2" fmla="*/ 4317135 w 4319266"/>
              <a:gd name="connsiteY2" fmla="*/ 2404731 h 3576777"/>
              <a:gd name="connsiteX3" fmla="*/ 4315158 w 4319266"/>
              <a:gd name="connsiteY3" fmla="*/ 3576777 h 3576777"/>
              <a:gd name="connsiteX4" fmla="*/ 1079 w 4319266"/>
              <a:gd name="connsiteY4" fmla="*/ 3576777 h 3576777"/>
              <a:gd name="connsiteX5" fmla="*/ 748 w 4319266"/>
              <a:gd name="connsiteY5" fmla="*/ 2409745 h 3576777"/>
              <a:gd name="connsiteX6" fmla="*/ 404 w 4319266"/>
              <a:gd name="connsiteY6" fmla="*/ 1200963 h 35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266" h="3576777">
                <a:moveTo>
                  <a:pt x="2157941" y="0"/>
                </a:moveTo>
                <a:lnTo>
                  <a:pt x="4319165" y="1201816"/>
                </a:lnTo>
                <a:cubicBezTo>
                  <a:pt x="4319637" y="1599766"/>
                  <a:pt x="4318386" y="2002249"/>
                  <a:pt x="4317135" y="2404731"/>
                </a:cubicBezTo>
                <a:lnTo>
                  <a:pt x="4315158" y="3576777"/>
                </a:lnTo>
                <a:lnTo>
                  <a:pt x="1079" y="3576777"/>
                </a:lnTo>
                <a:lnTo>
                  <a:pt x="748" y="2409745"/>
                </a:lnTo>
                <a:cubicBezTo>
                  <a:pt x="168" y="2005464"/>
                  <a:pt x="-413" y="1601183"/>
                  <a:pt x="404" y="12009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4D948B75-201F-6D77-F52D-A64D24D862AE}"/>
              </a:ext>
            </a:extLst>
          </p:cNvPr>
          <p:cNvSpPr/>
          <p:nvPr/>
        </p:nvSpPr>
        <p:spPr>
          <a:xfrm>
            <a:off x="10705929" y="1"/>
            <a:ext cx="1486072" cy="3213757"/>
          </a:xfrm>
          <a:custGeom>
            <a:avLst/>
            <a:gdLst>
              <a:gd name="connsiteX0" fmla="*/ 0 w 1485685"/>
              <a:gd name="connsiteY0" fmla="*/ 0 h 3213757"/>
              <a:gd name="connsiteX1" fmla="*/ 1485685 w 1485685"/>
              <a:gd name="connsiteY1" fmla="*/ 0 h 3213757"/>
              <a:gd name="connsiteX2" fmla="*/ 1485685 w 1485685"/>
              <a:gd name="connsiteY2" fmla="*/ 3213757 h 3213757"/>
              <a:gd name="connsiteX3" fmla="*/ 680 w 1485685"/>
              <a:gd name="connsiteY3" fmla="*/ 2397372 h 3213757"/>
              <a:gd name="connsiteX4" fmla="*/ 337 w 1485685"/>
              <a:gd name="connsiteY4" fmla="*/ 1188591 h 3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85" h="3213757">
                <a:moveTo>
                  <a:pt x="0" y="0"/>
                </a:moveTo>
                <a:lnTo>
                  <a:pt x="1485685" y="0"/>
                </a:lnTo>
                <a:lnTo>
                  <a:pt x="1485685" y="3213757"/>
                </a:lnTo>
                <a:lnTo>
                  <a:pt x="680" y="2397372"/>
                </a:lnTo>
                <a:cubicBezTo>
                  <a:pt x="1497" y="1997152"/>
                  <a:pt x="917" y="1592871"/>
                  <a:pt x="337" y="1188591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图片占位符 21">
            <a:extLst>
              <a:ext uri="{FF2B5EF4-FFF2-40B4-BE49-F238E27FC236}">
                <a16:creationId xmlns:a16="http://schemas.microsoft.com/office/drawing/2014/main" id="{D70363F3-9ED9-6D38-2E5F-66026A6A6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7537" y="2616816"/>
            <a:ext cx="3661515" cy="3576777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6498"/>
              <a:gd name="connsiteY0" fmla="*/ 855579 h 2548632"/>
              <a:gd name="connsiteX1" fmla="*/ 1483513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647966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52183"/>
              <a:gd name="connsiteY0" fmla="*/ 855579 h 2548632"/>
              <a:gd name="connsiteX1" fmla="*/ 1690921 w 2952183"/>
              <a:gd name="connsiteY1" fmla="*/ 0 h 2548632"/>
              <a:gd name="connsiteX2" fmla="*/ 2952167 w 2952183"/>
              <a:gd name="connsiteY2" fmla="*/ 647966 h 2548632"/>
              <a:gd name="connsiteX3" fmla="*/ 2946187 w 2952183"/>
              <a:gd name="connsiteY3" fmla="*/ 2541302 h 2548632"/>
              <a:gd name="connsiteX4" fmla="*/ 1467096 w 2952183"/>
              <a:gd name="connsiteY4" fmla="*/ 2539969 h 2548632"/>
              <a:gd name="connsiteX5" fmla="*/ 8849 w 2952183"/>
              <a:gd name="connsiteY5" fmla="*/ 2548632 h 2548632"/>
              <a:gd name="connsiteX6" fmla="*/ 0 w 2952183"/>
              <a:gd name="connsiteY6" fmla="*/ 85557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183" h="2548632">
                <a:moveTo>
                  <a:pt x="0" y="855579"/>
                </a:moveTo>
                <a:lnTo>
                  <a:pt x="1690921" y="0"/>
                </a:lnTo>
                <a:lnTo>
                  <a:pt x="2952167" y="647966"/>
                </a:lnTo>
                <a:cubicBezTo>
                  <a:pt x="2952562" y="1212488"/>
                  <a:pt x="2945792" y="1976780"/>
                  <a:pt x="2946187" y="2541302"/>
                </a:cubicBezTo>
                <a:lnTo>
                  <a:pt x="1467096" y="2539969"/>
                </a:lnTo>
                <a:lnTo>
                  <a:pt x="8849" y="2548632"/>
                </a:lnTo>
                <a:cubicBezTo>
                  <a:pt x="5899" y="1984281"/>
                  <a:pt x="2950" y="1419930"/>
                  <a:pt x="0" y="855579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0" name="图片占位符 21">
            <a:extLst>
              <a:ext uri="{FF2B5EF4-FFF2-40B4-BE49-F238E27FC236}">
                <a16:creationId xmlns:a16="http://schemas.microsoft.com/office/drawing/2014/main" id="{1D746739-4534-BB31-2A67-288219D367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285" y="1"/>
            <a:ext cx="4158406" cy="3587809"/>
          </a:xfrm>
          <a:custGeom>
            <a:avLst/>
            <a:gdLst>
              <a:gd name="connsiteX0" fmla="*/ 3 w 2937338"/>
              <a:gd name="connsiteY0" fmla="*/ 1294721 h 3389632"/>
              <a:gd name="connsiteX1" fmla="*/ 1468669 w 2937338"/>
              <a:gd name="connsiteY1" fmla="*/ 0 h 3389632"/>
              <a:gd name="connsiteX2" fmla="*/ 2937335 w 2937338"/>
              <a:gd name="connsiteY2" fmla="*/ 1294721 h 3389632"/>
              <a:gd name="connsiteX3" fmla="*/ 2376354 w 2937338"/>
              <a:gd name="connsiteY3" fmla="*/ 3389623 h 3389632"/>
              <a:gd name="connsiteX4" fmla="*/ 560984 w 2937338"/>
              <a:gd name="connsiteY4" fmla="*/ 3389623 h 3389632"/>
              <a:gd name="connsiteX5" fmla="*/ 3 w 2937338"/>
              <a:gd name="connsiteY5" fmla="*/ 1294721 h 3389632"/>
              <a:gd name="connsiteX0" fmla="*/ 0 w 3581946"/>
              <a:gd name="connsiteY0" fmla="*/ 1203281 h 3298183"/>
              <a:gd name="connsiteX1" fmla="*/ 3581946 w 3581946"/>
              <a:gd name="connsiteY1" fmla="*/ 0 h 3298183"/>
              <a:gd name="connsiteX2" fmla="*/ 2937332 w 3581946"/>
              <a:gd name="connsiteY2" fmla="*/ 1203281 h 3298183"/>
              <a:gd name="connsiteX3" fmla="*/ 2376351 w 3581946"/>
              <a:gd name="connsiteY3" fmla="*/ 3298183 h 3298183"/>
              <a:gd name="connsiteX4" fmla="*/ 560981 w 3581946"/>
              <a:gd name="connsiteY4" fmla="*/ 3298183 h 3298183"/>
              <a:gd name="connsiteX5" fmla="*/ 0 w 3581946"/>
              <a:gd name="connsiteY5" fmla="*/ 1203281 h 3298183"/>
              <a:gd name="connsiteX0" fmla="*/ 0 w 3679012"/>
              <a:gd name="connsiteY0" fmla="*/ 1203281 h 3298183"/>
              <a:gd name="connsiteX1" fmla="*/ 3581946 w 3679012"/>
              <a:gd name="connsiteY1" fmla="*/ 0 h 3298183"/>
              <a:gd name="connsiteX2" fmla="*/ 3679012 w 3679012"/>
              <a:gd name="connsiteY2" fmla="*/ 2331041 h 3298183"/>
              <a:gd name="connsiteX3" fmla="*/ 2376351 w 3679012"/>
              <a:gd name="connsiteY3" fmla="*/ 3298183 h 3298183"/>
              <a:gd name="connsiteX4" fmla="*/ 560981 w 3679012"/>
              <a:gd name="connsiteY4" fmla="*/ 3298183 h 3298183"/>
              <a:gd name="connsiteX5" fmla="*/ 0 w 3679012"/>
              <a:gd name="connsiteY5" fmla="*/ 1203281 h 3298183"/>
              <a:gd name="connsiteX0" fmla="*/ 0 w 3679012"/>
              <a:gd name="connsiteY0" fmla="*/ 1203281 h 3460743"/>
              <a:gd name="connsiteX1" fmla="*/ 3581946 w 3679012"/>
              <a:gd name="connsiteY1" fmla="*/ 0 h 3460743"/>
              <a:gd name="connsiteX2" fmla="*/ 3679012 w 3679012"/>
              <a:gd name="connsiteY2" fmla="*/ 2331041 h 3460743"/>
              <a:gd name="connsiteX3" fmla="*/ 1654991 w 3679012"/>
              <a:gd name="connsiteY3" fmla="*/ 3460743 h 3460743"/>
              <a:gd name="connsiteX4" fmla="*/ 560981 w 3679012"/>
              <a:gd name="connsiteY4" fmla="*/ 3298183 h 3460743"/>
              <a:gd name="connsiteX5" fmla="*/ 0 w 3679012"/>
              <a:gd name="connsiteY5" fmla="*/ 1203281 h 3460743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068981 w 4187012"/>
              <a:gd name="connsiteY4" fmla="*/ 3324262 h 3486822"/>
              <a:gd name="connsiteX5" fmla="*/ 0 w 4187012"/>
              <a:gd name="connsiteY5" fmla="*/ 0 h 3486822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2341 w 4187012"/>
              <a:gd name="connsiteY4" fmla="*/ 2420022 h 3486822"/>
              <a:gd name="connsiteX5" fmla="*/ 0 w 4187012"/>
              <a:gd name="connsiteY5" fmla="*/ 0 h 3486822"/>
              <a:gd name="connsiteX0" fmla="*/ 0 w 4187012"/>
              <a:gd name="connsiteY0" fmla="*/ 0 h 3578262"/>
              <a:gd name="connsiteX1" fmla="*/ 4089946 w 4187012"/>
              <a:gd name="connsiteY1" fmla="*/ 26079 h 3578262"/>
              <a:gd name="connsiteX2" fmla="*/ 4187012 w 4187012"/>
              <a:gd name="connsiteY2" fmla="*/ 2357120 h 3578262"/>
              <a:gd name="connsiteX3" fmla="*/ 2041071 w 4187012"/>
              <a:gd name="connsiteY3" fmla="*/ 3578262 h 3578262"/>
              <a:gd name="connsiteX4" fmla="*/ 12341 w 4187012"/>
              <a:gd name="connsiteY4" fmla="*/ 2420022 h 3578262"/>
              <a:gd name="connsiteX5" fmla="*/ 0 w 4187012"/>
              <a:gd name="connsiteY5" fmla="*/ 0 h 3578262"/>
              <a:gd name="connsiteX0" fmla="*/ 0 w 4187012"/>
              <a:gd name="connsiteY0" fmla="*/ 3609 h 3581871"/>
              <a:gd name="connsiteX1" fmla="*/ 4155260 w 4187012"/>
              <a:gd name="connsiteY1" fmla="*/ 0 h 3581871"/>
              <a:gd name="connsiteX2" fmla="*/ 4187012 w 4187012"/>
              <a:gd name="connsiteY2" fmla="*/ 2360729 h 3581871"/>
              <a:gd name="connsiteX3" fmla="*/ 2041071 w 4187012"/>
              <a:gd name="connsiteY3" fmla="*/ 3581871 h 3581871"/>
              <a:gd name="connsiteX4" fmla="*/ 12341 w 4187012"/>
              <a:gd name="connsiteY4" fmla="*/ 2423631 h 3581871"/>
              <a:gd name="connsiteX5" fmla="*/ 0 w 4187012"/>
              <a:gd name="connsiteY5" fmla="*/ 3609 h 3581871"/>
              <a:gd name="connsiteX0" fmla="*/ 0 w 4155260"/>
              <a:gd name="connsiteY0" fmla="*/ 3609 h 3581871"/>
              <a:gd name="connsiteX1" fmla="*/ 4155260 w 4155260"/>
              <a:gd name="connsiteY1" fmla="*/ 0 h 3581871"/>
              <a:gd name="connsiteX2" fmla="*/ 3907942 w 4155260"/>
              <a:gd name="connsiteY2" fmla="*/ 2289477 h 3581871"/>
              <a:gd name="connsiteX3" fmla="*/ 2041071 w 4155260"/>
              <a:gd name="connsiteY3" fmla="*/ 3581871 h 3581871"/>
              <a:gd name="connsiteX4" fmla="*/ 12341 w 4155260"/>
              <a:gd name="connsiteY4" fmla="*/ 2423631 h 3581871"/>
              <a:gd name="connsiteX5" fmla="*/ 0 w 4155260"/>
              <a:gd name="connsiteY5" fmla="*/ 3609 h 3581871"/>
              <a:gd name="connsiteX0" fmla="*/ 0 w 4157324"/>
              <a:gd name="connsiteY0" fmla="*/ 3609 h 3581871"/>
              <a:gd name="connsiteX1" fmla="*/ 4155260 w 4157324"/>
              <a:gd name="connsiteY1" fmla="*/ 0 h 3581871"/>
              <a:gd name="connsiteX2" fmla="*/ 4157324 w 4157324"/>
              <a:gd name="connsiteY2" fmla="*/ 2396355 h 3581871"/>
              <a:gd name="connsiteX3" fmla="*/ 2041071 w 4157324"/>
              <a:gd name="connsiteY3" fmla="*/ 3581871 h 3581871"/>
              <a:gd name="connsiteX4" fmla="*/ 12341 w 4157324"/>
              <a:gd name="connsiteY4" fmla="*/ 2423631 h 3581871"/>
              <a:gd name="connsiteX5" fmla="*/ 0 w 4157324"/>
              <a:gd name="connsiteY5" fmla="*/ 3609 h 3581871"/>
              <a:gd name="connsiteX0" fmla="*/ 0 w 4157324"/>
              <a:gd name="connsiteY0" fmla="*/ 3609 h 3374053"/>
              <a:gd name="connsiteX1" fmla="*/ 4155260 w 4157324"/>
              <a:gd name="connsiteY1" fmla="*/ 0 h 3374053"/>
              <a:gd name="connsiteX2" fmla="*/ 4157324 w 4157324"/>
              <a:gd name="connsiteY2" fmla="*/ 2396355 h 3374053"/>
              <a:gd name="connsiteX3" fmla="*/ 2088572 w 4157324"/>
              <a:gd name="connsiteY3" fmla="*/ 3374053 h 3374053"/>
              <a:gd name="connsiteX4" fmla="*/ 12341 w 4157324"/>
              <a:gd name="connsiteY4" fmla="*/ 2423631 h 3374053"/>
              <a:gd name="connsiteX5" fmla="*/ 0 w 4157324"/>
              <a:gd name="connsiteY5" fmla="*/ 3609 h 3374053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12341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71718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76869 w 4151065"/>
              <a:gd name="connsiteY0" fmla="*/ 51110 h 3587809"/>
              <a:gd name="connsiteX1" fmla="*/ 4149001 w 4151065"/>
              <a:gd name="connsiteY1" fmla="*/ 0 h 3587809"/>
              <a:gd name="connsiteX2" fmla="*/ 4151065 w 4151065"/>
              <a:gd name="connsiteY2" fmla="*/ 2396355 h 3587809"/>
              <a:gd name="connsiteX3" fmla="*/ 2070438 w 4151065"/>
              <a:gd name="connsiteY3" fmla="*/ 3587809 h 3587809"/>
              <a:gd name="connsiteX4" fmla="*/ 145 w 4151065"/>
              <a:gd name="connsiteY4" fmla="*/ 2423631 h 3587809"/>
              <a:gd name="connsiteX5" fmla="*/ 76869 w 4151065"/>
              <a:gd name="connsiteY5" fmla="*/ 51110 h 3587809"/>
              <a:gd name="connsiteX0" fmla="*/ 0 w 4157323"/>
              <a:gd name="connsiteY0" fmla="*/ 3608 h 3587809"/>
              <a:gd name="connsiteX1" fmla="*/ 4155259 w 4157323"/>
              <a:gd name="connsiteY1" fmla="*/ 0 h 3587809"/>
              <a:gd name="connsiteX2" fmla="*/ 4157323 w 4157323"/>
              <a:gd name="connsiteY2" fmla="*/ 2396355 h 3587809"/>
              <a:gd name="connsiteX3" fmla="*/ 2076696 w 4157323"/>
              <a:gd name="connsiteY3" fmla="*/ 3587809 h 3587809"/>
              <a:gd name="connsiteX4" fmla="*/ 6403 w 4157323"/>
              <a:gd name="connsiteY4" fmla="*/ 2423631 h 3587809"/>
              <a:gd name="connsiteX5" fmla="*/ 0 w 4157323"/>
              <a:gd name="connsiteY5" fmla="*/ 3608 h 35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323" h="3587809">
                <a:moveTo>
                  <a:pt x="0" y="3608"/>
                </a:moveTo>
                <a:lnTo>
                  <a:pt x="4155259" y="0"/>
                </a:lnTo>
                <a:lnTo>
                  <a:pt x="4157323" y="2396355"/>
                </a:lnTo>
                <a:lnTo>
                  <a:pt x="2076696" y="3587809"/>
                </a:lnTo>
                <a:lnTo>
                  <a:pt x="6403" y="2423631"/>
                </a:lnTo>
                <a:cubicBezTo>
                  <a:pt x="2289" y="1616957"/>
                  <a:pt x="4114" y="810282"/>
                  <a:pt x="0" y="3608"/>
                </a:cubicBez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B5653-9B0D-15E9-D35F-E84B1438BDA0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E25B15-AD2A-3804-AB10-7C2978BFA784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4ACD744-4FA1-D411-51CE-701AA69F29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F267C-6EFB-2C15-90F7-3CA697EF89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F2236D96-7517-6922-61E4-212A04E4875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474323-8563-BEFF-2941-6CCD260BB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5822248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20378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6519494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0283569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3E276-F78C-38BB-7844-180CCC6D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/>
          <a:stretch/>
        </p:blipFill>
        <p:spPr>
          <a:xfrm>
            <a:off x="0" y="1553"/>
            <a:ext cx="1219914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93049B-9C54-CEB4-64AC-910CBD8EF2DD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C70A5-D2B0-9C72-80F0-DAE1EB9A8AC6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7D0EDC8-7DD9-353A-3E71-29C6718FED38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1" name="Graphic 7">
                <a:extLst>
                  <a:ext uri="{FF2B5EF4-FFF2-40B4-BE49-F238E27FC236}">
                    <a16:creationId xmlns:a16="http://schemas.microsoft.com/office/drawing/2014/main" id="{212740DC-0D04-BB6C-3FE1-4CEF400E567B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F3B859B8-07E1-75D9-88F9-943902025227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D93F11A-9A9C-AE2F-E7FE-3E4472E55488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aphic 7">
                <a:extLst>
                  <a:ext uri="{FF2B5EF4-FFF2-40B4-BE49-F238E27FC236}">
                    <a16:creationId xmlns:a16="http://schemas.microsoft.com/office/drawing/2014/main" id="{D0F7DC28-BCBE-59BA-DC5E-AF0C436B7AFE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285F8F8A-9AA8-F947-2B20-8C739F6A5AC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A7615DE2-8419-0CE7-27DC-C2DA28CF8378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A46244-7D1A-44A0-8D9E-38AB4F8C5C67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4428D-E7E2-99F0-236A-743C89A3EE0D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2A7BFC1C-D614-2F04-AD80-7FE68CCCA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9422" y="1596991"/>
            <a:ext cx="6353157" cy="2582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BF180C-DF6F-5158-E6CC-C0FBE9F614F7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F36318-B270-1ED5-6CA7-54313C75C581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0D2203C-4C9B-9537-F4FE-520D3E1BC8C7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EE7A9C96-FC05-E6CE-1A19-0D09C6F0A01A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97BBFFA-745A-FD70-FED3-7481CE47E63B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31B643A-8043-5851-96D1-F5FCCEA3D957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9140BEE5-FA45-9941-4913-594CB562F288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1519102-8F74-B2E3-01A3-5786FF82BEB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4488E0D-F158-3B46-5153-34717999BDAE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BFD87E-DEFB-9305-163B-C59A75D62DAC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C737DE-08D6-6314-4089-CA6429ABB39B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8FAF4F-3B70-10CC-7202-3D5956F075E4}"/>
              </a:ext>
            </a:extLst>
          </p:cNvPr>
          <p:cNvSpPr txBox="1"/>
          <p:nvPr/>
        </p:nvSpPr>
        <p:spPr>
          <a:xfrm>
            <a:off x="5021635" y="6522990"/>
            <a:ext cx="2229396" cy="246221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Public Information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069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A4067-35D3-2C3B-7883-EBB24D75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893"/>
            <a:ext cx="1219358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78F36-4147-E862-E28F-0956DEFFE022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A9FD15-0F88-1D35-C877-75E5F2DF52E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207034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B30-8231-087E-6E53-5F0259C2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36D0-9DFF-8F27-F85F-6DB9CF6E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EB95-190C-A9BC-3432-57E98886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88C8-CA3D-4ABC-9E81-AA1D59BEB9C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7697-05EE-6797-CCE4-7CBFAE07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AB5D-E4FA-5BD7-3233-14859265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137A-79F2-4585-A47E-F9C53F4CA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6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B93C37-2D6C-797D-57CB-F0F96DDF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339"/>
            <a:ext cx="12192000" cy="685621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D72EE7-7A66-2B91-3F9B-53E57FE6138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783C4-1BBF-A09B-B3FA-3F7F5D067FD9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081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F7C1B-7F82-F0E5-B58E-BFBD8630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FEC20-AE5C-97E7-A87B-9EE6D5E9187D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01BA8B-31C1-5CE3-DD43-35873896E5F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5358135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797C4E-CBB8-F0D3-9940-A4D0B5CA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DD71F-0806-7AB1-F656-73B3A9D83731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605917C-74FB-EF24-1886-2CD5D265C9B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115396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AD0FE-EF20-25BA-139B-14A03DB9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8A79B-EFF0-4403-3388-6BD260D22EC0}"/>
              </a:ext>
            </a:extLst>
          </p:cNvPr>
          <p:cNvSpPr txBox="1"/>
          <p:nvPr/>
        </p:nvSpPr>
        <p:spPr>
          <a:xfrm>
            <a:off x="727152" y="6418750"/>
            <a:ext cx="178140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© onsemi 2025</a:t>
            </a:r>
            <a:r>
              <a:rPr lang="en-US" sz="1000" b="1" i="0" kern="700" spc="10" dirty="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b="0" i="0" kern="700" spc="10" dirty="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|  Confidential</a:t>
            </a:r>
            <a:endParaRPr lang="en-US" sz="1000" b="0" i="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AD50CAA-8911-5371-66F7-F59F9B780A64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004052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B8474-4590-112E-8D0C-09E38B8D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128BD-8BEF-CAE1-DEA8-54F8CEB5E0C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76209D-BD7C-D1DB-62D4-0F806F1EF97C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876563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-up of a solar panel&#10;&#10;Description automatically generated">
            <a:extLst>
              <a:ext uri="{FF2B5EF4-FFF2-40B4-BE49-F238E27FC236}">
                <a16:creationId xmlns:a16="http://schemas.microsoft.com/office/drawing/2014/main" id="{1DE671E3-3406-4030-4FBA-8FE75DE3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2"/>
            <a:ext cx="12192000" cy="6857108"/>
          </a:xfrm>
          <a:prstGeom prst="rect">
            <a:avLst/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DCED4DEC-C002-DE16-34C9-384918645B58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6EC4E0-B1CF-4EC6-DFAD-3D8F6436CAA1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99D69-18B4-E3A5-315F-06E0E0BF827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7F035FE-C794-A9DF-FB83-27FC462FB82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841203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71532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09929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299636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9886372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553E6E-C997-B2D4-3D05-7B20148D2F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7595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2D503-04F9-D183-3FDE-164F43837BF4}"/>
              </a:ext>
            </a:extLst>
          </p:cNvPr>
          <p:cNvSpPr txBox="1"/>
          <p:nvPr/>
        </p:nvSpPr>
        <p:spPr>
          <a:xfrm>
            <a:off x="-60975" y="1706880"/>
            <a:ext cx="18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30815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0252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23952300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54964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6630520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8449-F8D7-0C83-16E2-5306CA3F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798" y="1125656"/>
            <a:ext cx="11530403" cy="4921574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BC4EA6CB-4FD2-6EB9-3A55-E69A2FF0DEB0}"/>
              </a:ext>
            </a:extLst>
          </p:cNvPr>
          <p:cNvSpPr/>
          <p:nvPr/>
        </p:nvSpPr>
        <p:spPr>
          <a:xfrm>
            <a:off x="434118" y="940015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878266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06951F01-E224-3206-8E73-3908DB2F42A2}"/>
              </a:ext>
            </a:extLst>
          </p:cNvPr>
          <p:cNvSpPr/>
          <p:nvPr/>
        </p:nvSpPr>
        <p:spPr>
          <a:xfrm>
            <a:off x="456325" y="375429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6C04FAB2-2B23-8D71-4CB0-C495CBB31AB0}"/>
              </a:ext>
            </a:extLst>
          </p:cNvPr>
          <p:cNvSpPr/>
          <p:nvPr/>
        </p:nvSpPr>
        <p:spPr>
          <a:xfrm>
            <a:off x="456325" y="1242592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2AF341E-9E13-0FDF-DD1D-A467C8ADE7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185482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03046D5-43E4-6857-7664-861AC32AB1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3997" y="3676274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C2281-0046-1FAD-EEFE-71CFB2677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3998" y="1671290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7D58D5-C876-5418-BD2D-95CFA345A5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998" y="4161906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</p:spTree>
    <p:extLst>
      <p:ext uri="{BB962C8B-B14F-4D97-AF65-F5344CB8AC3E}">
        <p14:creationId xmlns:p14="http://schemas.microsoft.com/office/powerpoint/2010/main" val="18724612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close-up of a car&#10;&#10;Description automatically generated">
            <a:extLst>
              <a:ext uri="{FF2B5EF4-FFF2-40B4-BE49-F238E27FC236}">
                <a16:creationId xmlns:a16="http://schemas.microsoft.com/office/drawing/2014/main" id="{9234BA41-2FEE-33E4-C3F8-F293BF4B0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A99D69-18B4-E3A5-315F-06E0E0BF827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08BC1A6-B9AD-3C3C-9193-967328589F12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8F9EE9-CBCE-0258-49DA-E5ABF573F8FA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449CFC2-8B3A-4C13-B58F-2015FAB0C6A8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24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957100C2-B64E-C3D9-05A3-F2FA9262BDCE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0EAD001A-538F-A64A-2C9D-315BD3ED22AA}"/>
              </a:ext>
            </a:extLst>
          </p:cNvPr>
          <p:cNvSpPr/>
          <p:nvPr/>
        </p:nvSpPr>
        <p:spPr>
          <a:xfrm>
            <a:off x="6925082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9" name="直线连接符 20">
            <a:extLst>
              <a:ext uri="{FF2B5EF4-FFF2-40B4-BE49-F238E27FC236}">
                <a16:creationId xmlns:a16="http://schemas.microsoft.com/office/drawing/2014/main" id="{6749660F-2C76-75F4-17CF-86954BB00A40}"/>
              </a:ext>
            </a:extLst>
          </p:cNvPr>
          <p:cNvCxnSpPr/>
          <p:nvPr/>
        </p:nvCxnSpPr>
        <p:spPr>
          <a:xfrm>
            <a:off x="5973138" y="1608769"/>
            <a:ext cx="0" cy="31935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6">
            <a:extLst>
              <a:ext uri="{FF2B5EF4-FFF2-40B4-BE49-F238E27FC236}">
                <a16:creationId xmlns:a16="http://schemas.microsoft.com/office/drawing/2014/main" id="{090B0A89-B9F2-F1D7-1717-55CE96EF4225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94F551D-AC06-4BA4-36FE-30F505A197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595860C-48D0-D97D-CCB6-D4D952F96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752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21AE2-B06D-E07C-300D-ADA33E4D61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3973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4E89E5E-6670-7507-2081-FE1636753D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3694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</p:spTree>
    <p:extLst>
      <p:ext uri="{BB962C8B-B14F-4D97-AF65-F5344CB8AC3E}">
        <p14:creationId xmlns:p14="http://schemas.microsoft.com/office/powerpoint/2010/main" val="80466331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1365E3-C8D5-0593-B386-2EE207C6A5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AC1F8C5-EED8-B9D3-AE54-8DA85DCE07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0DC6614-22AE-2FCD-3490-C485677611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908BE40-49E5-1133-86BC-9C8913676A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Content Placeholder 43">
            <a:extLst>
              <a:ext uri="{FF2B5EF4-FFF2-40B4-BE49-F238E27FC236}">
                <a16:creationId xmlns:a16="http://schemas.microsoft.com/office/drawing/2014/main" id="{9FA2BC7C-AFAA-A817-FFCC-1517E943F07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07DD80-5545-9163-E3CB-702AC884E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00C86AB5-A695-977E-9E9C-62625F866EEE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1108762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剪去单角的矩形 36">
            <a:extLst>
              <a:ext uri="{FF2B5EF4-FFF2-40B4-BE49-F238E27FC236}">
                <a16:creationId xmlns:a16="http://schemas.microsoft.com/office/drawing/2014/main" id="{A75E0EFB-FB14-70CD-711C-CF5E7AC04AB9}"/>
              </a:ext>
            </a:extLst>
          </p:cNvPr>
          <p:cNvSpPr/>
          <p:nvPr/>
        </p:nvSpPr>
        <p:spPr>
          <a:xfrm>
            <a:off x="4113549" y="1130890"/>
            <a:ext cx="3262360" cy="224507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剪去单角的矩形 36">
            <a:extLst>
              <a:ext uri="{FF2B5EF4-FFF2-40B4-BE49-F238E27FC236}">
                <a16:creationId xmlns:a16="http://schemas.microsoft.com/office/drawing/2014/main" id="{70AB6554-A25D-9418-4B79-D92532EDA445}"/>
              </a:ext>
            </a:extLst>
          </p:cNvPr>
          <p:cNvSpPr/>
          <p:nvPr/>
        </p:nvSpPr>
        <p:spPr>
          <a:xfrm>
            <a:off x="330798" y="1130890"/>
            <a:ext cx="3262360" cy="208456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8705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剪去单角的矩形 36">
            <a:extLst>
              <a:ext uri="{FF2B5EF4-FFF2-40B4-BE49-F238E27FC236}">
                <a16:creationId xmlns:a16="http://schemas.microsoft.com/office/drawing/2014/main" id="{944657C6-D231-7708-AB1D-EC0086BB477D}"/>
              </a:ext>
            </a:extLst>
          </p:cNvPr>
          <p:cNvSpPr/>
          <p:nvPr/>
        </p:nvSpPr>
        <p:spPr>
          <a:xfrm>
            <a:off x="4113549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剪去单角的矩形 36">
            <a:extLst>
              <a:ext uri="{FF2B5EF4-FFF2-40B4-BE49-F238E27FC236}">
                <a16:creationId xmlns:a16="http://schemas.microsoft.com/office/drawing/2014/main" id="{D0031620-3DBC-E094-5363-5FFD485C47A6}"/>
              </a:ext>
            </a:extLst>
          </p:cNvPr>
          <p:cNvSpPr/>
          <p:nvPr/>
        </p:nvSpPr>
        <p:spPr>
          <a:xfrm>
            <a:off x="330798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A10EB61-A3B1-A294-F940-0CF95CAC54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1C253F-4A9A-7855-940D-2A069E5CF9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C946A42-4ECB-6448-43B2-278B4AD989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A0588B0-D88A-2CF9-7984-7932D57D1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8" name="Content Placeholder 43">
            <a:extLst>
              <a:ext uri="{FF2B5EF4-FFF2-40B4-BE49-F238E27FC236}">
                <a16:creationId xmlns:a16="http://schemas.microsoft.com/office/drawing/2014/main" id="{6220A7A9-AC73-A633-B415-045C72E00DE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94BE79-6FBE-F937-E48B-132ECFCA6A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28" name="矩形 25">
            <a:extLst>
              <a:ext uri="{FF2B5EF4-FFF2-40B4-BE49-F238E27FC236}">
                <a16:creationId xmlns:a16="http://schemas.microsoft.com/office/drawing/2014/main" id="{1DF84A9A-545E-61EB-2EF2-171987023476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16518A7-84D8-64E2-BAD2-71BA660A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29495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6222A-B4BE-B245-AA8D-6B2A37CA048B}"/>
              </a:ext>
            </a:extLst>
          </p:cNvPr>
          <p:cNvSpPr txBox="1">
            <a:spLocks/>
          </p:cNvSpPr>
          <p:nvPr/>
        </p:nvSpPr>
        <p:spPr>
          <a:xfrm rot="16200000">
            <a:off x="6815294" y="453270"/>
            <a:ext cx="4470479" cy="56213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109728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88913" marR="0" lvl="0" indent="-188913" algn="l" defTabSz="914400" rtl="0" eaLnBrk="1" fontAlgn="auto" latinLnBrk="0" hangingPunct="1">
              <a:lnSpc>
                <a:spcPct val="96000"/>
              </a:lnSpc>
              <a:spcAft>
                <a:spcPts val="8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0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FB1FC8F-8FBE-A286-2AC8-DEE229EBFC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8463" y="1354854"/>
            <a:ext cx="4902538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CB74D-27B0-92B2-C9CD-02BF4D9FBF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0799" y="1028621"/>
            <a:ext cx="5909702" cy="4470480"/>
          </a:xfrm>
          <a:solidFill>
            <a:schemeClr val="tx2"/>
          </a:solidFill>
          <a:effectLst>
            <a:outerShdw blurRad="635000" dist="1143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" name="矩形 25">
            <a:extLst>
              <a:ext uri="{FF2B5EF4-FFF2-40B4-BE49-F238E27FC236}">
                <a16:creationId xmlns:a16="http://schemas.microsoft.com/office/drawing/2014/main" id="{499D9E34-5C92-3E0A-BE60-0C8CE10B558A}"/>
              </a:ext>
            </a:extLst>
          </p:cNvPr>
          <p:cNvSpPr>
            <a:spLocks/>
          </p:cNvSpPr>
          <p:nvPr/>
        </p:nvSpPr>
        <p:spPr>
          <a:xfrm>
            <a:off x="6676609" y="2139643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C83C58-10AF-ABB8-8808-3C7107EC2C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7610" y="2302919"/>
            <a:ext cx="4903477" cy="2945356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picture description.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45B872-1124-D649-6896-BBBA7D099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08418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2C3B24AC-C066-D731-795A-32786845EE19}"/>
              </a:ext>
            </a:extLst>
          </p:cNvPr>
          <p:cNvSpPr/>
          <p:nvPr/>
        </p:nvSpPr>
        <p:spPr>
          <a:xfrm>
            <a:off x="341402" y="1404512"/>
            <a:ext cx="2899266" cy="3865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FCF44CD6-2C78-D400-22FA-A7F0D6B36926}"/>
              </a:ext>
            </a:extLst>
          </p:cNvPr>
          <p:cNvSpPr/>
          <p:nvPr/>
        </p:nvSpPr>
        <p:spPr>
          <a:xfrm>
            <a:off x="3240666" y="4544930"/>
            <a:ext cx="8648043" cy="725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39849A2-2C58-4268-48C2-30922AAAAA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606" y="2007321"/>
            <a:ext cx="2596832" cy="2737951"/>
          </a:xfrm>
        </p:spPr>
        <p:txBody>
          <a:bodyPr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2000" b="1">
                <a:solidFill>
                  <a:schemeClr val="bg1"/>
                </a:solidFill>
              </a:defRPr>
            </a:lvl2pPr>
            <a:lvl3pPr marL="690562" indent="0">
              <a:buNone/>
              <a:defRPr sz="2000" b="1">
                <a:solidFill>
                  <a:schemeClr val="bg1"/>
                </a:solidFill>
              </a:defRPr>
            </a:lvl3pPr>
            <a:lvl4pPr marL="1050925" indent="0">
              <a:buNone/>
              <a:defRPr sz="2000"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>
                <a:solidFill>
                  <a:schemeClr val="bg1"/>
                </a:solidFill>
              </a:rPr>
              <a:t>Click to Add Subtitle Here </a:t>
            </a:r>
          </a:p>
          <a:p>
            <a:pPr lvl="4"/>
            <a:endParaRPr lang="en-US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BD478E3-82BE-79FB-3E65-FF1B3E493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0666" y="1404511"/>
            <a:ext cx="8648043" cy="3140418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8BAFAA-F52E-9566-8A4E-D44872727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0665" y="4596760"/>
            <a:ext cx="8648041" cy="673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You can add a description of the image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875-6BB1-671D-B4F7-5DA9197D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68687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5">
            <a:extLst>
              <a:ext uri="{FF2B5EF4-FFF2-40B4-BE49-F238E27FC236}">
                <a16:creationId xmlns:a16="http://schemas.microsoft.com/office/drawing/2014/main" id="{657A2DA8-36DB-E6C4-8BBB-D77B99249977}"/>
              </a:ext>
            </a:extLst>
          </p:cNvPr>
          <p:cNvSpPr/>
          <p:nvPr/>
        </p:nvSpPr>
        <p:spPr>
          <a:xfrm rot="5400000">
            <a:off x="462967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9BE92BD1-28B3-F844-6DCB-1088E7BF02AB}"/>
              </a:ext>
            </a:extLst>
          </p:cNvPr>
          <p:cNvSpPr/>
          <p:nvPr/>
        </p:nvSpPr>
        <p:spPr>
          <a:xfrm rot="5400000">
            <a:off x="266258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33EDCE67-9A8F-0364-5B09-2C950C788924}"/>
              </a:ext>
            </a:extLst>
          </p:cNvPr>
          <p:cNvSpPr/>
          <p:nvPr/>
        </p:nvSpPr>
        <p:spPr>
          <a:xfrm rot="5400000">
            <a:off x="10512282" y="1410223"/>
            <a:ext cx="1965148" cy="1335399"/>
          </a:xfrm>
          <a:custGeom>
            <a:avLst/>
            <a:gdLst>
              <a:gd name="connsiteX0" fmla="*/ 0 w 1965148"/>
              <a:gd name="connsiteY0" fmla="*/ 1335051 h 1335051"/>
              <a:gd name="connsiteX1" fmla="*/ 0 w 1965148"/>
              <a:gd name="connsiteY1" fmla="*/ 0 h 1335051"/>
              <a:gd name="connsiteX2" fmla="*/ 1965148 w 1965148"/>
              <a:gd name="connsiteY2" fmla="*/ 0 h 1335051"/>
              <a:gd name="connsiteX3" fmla="*/ 1965148 w 1965148"/>
              <a:gd name="connsiteY3" fmla="*/ 1323845 h 1335051"/>
              <a:gd name="connsiteX4" fmla="*/ 1008986 w 1965148"/>
              <a:gd name="connsiteY4" fmla="*/ 860419 h 133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335051">
                <a:moveTo>
                  <a:pt x="0" y="1335051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323845"/>
                </a:lnTo>
                <a:lnTo>
                  <a:pt x="1008986" y="8604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F4C6E6E2-C3B4-53C6-E61D-061656CC36FC}"/>
              </a:ext>
            </a:extLst>
          </p:cNvPr>
          <p:cNvSpPr/>
          <p:nvPr/>
        </p:nvSpPr>
        <p:spPr>
          <a:xfrm rot="5400000">
            <a:off x="10670204" y="1534408"/>
            <a:ext cx="1965148" cy="1087032"/>
          </a:xfrm>
          <a:custGeom>
            <a:avLst/>
            <a:gdLst>
              <a:gd name="connsiteX0" fmla="*/ 0 w 1965148"/>
              <a:gd name="connsiteY0" fmla="*/ 1086749 h 1086749"/>
              <a:gd name="connsiteX1" fmla="*/ 0 w 1965148"/>
              <a:gd name="connsiteY1" fmla="*/ 0 h 1086749"/>
              <a:gd name="connsiteX2" fmla="*/ 1965148 w 1965148"/>
              <a:gd name="connsiteY2" fmla="*/ 0 h 1086749"/>
              <a:gd name="connsiteX3" fmla="*/ 1965148 w 1965148"/>
              <a:gd name="connsiteY3" fmla="*/ 1075543 h 1086749"/>
              <a:gd name="connsiteX4" fmla="*/ 1008986 w 1965148"/>
              <a:gd name="connsiteY4" fmla="*/ 612117 h 10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086749">
                <a:moveTo>
                  <a:pt x="0" y="1086749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075543"/>
                </a:lnTo>
                <a:lnTo>
                  <a:pt x="1008986" y="6121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90500" dist="50800" dir="7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4" name="图片占位符 12">
            <a:extLst>
              <a:ext uri="{FF2B5EF4-FFF2-40B4-BE49-F238E27FC236}">
                <a16:creationId xmlns:a16="http://schemas.microsoft.com/office/drawing/2014/main" id="{F907FC30-5D6C-C17D-04D8-4A0977A67A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9017" y="1095346"/>
            <a:ext cx="9097417" cy="1966861"/>
          </a:xfrm>
          <a:custGeom>
            <a:avLst/>
            <a:gdLst>
              <a:gd name="connsiteX0" fmla="*/ 0 w 9652899"/>
              <a:gd name="connsiteY0" fmla="*/ 982575 h 1965149"/>
              <a:gd name="connsiteX1" fmla="*/ 491287 w 9652899"/>
              <a:gd name="connsiteY1" fmla="*/ 0 h 1965149"/>
              <a:gd name="connsiteX2" fmla="*/ 9161612 w 9652899"/>
              <a:gd name="connsiteY2" fmla="*/ 0 h 1965149"/>
              <a:gd name="connsiteX3" fmla="*/ 9652899 w 9652899"/>
              <a:gd name="connsiteY3" fmla="*/ 982575 h 1965149"/>
              <a:gd name="connsiteX4" fmla="*/ 9161612 w 9652899"/>
              <a:gd name="connsiteY4" fmla="*/ 1965149 h 1965149"/>
              <a:gd name="connsiteX5" fmla="*/ 491287 w 9652899"/>
              <a:gd name="connsiteY5" fmla="*/ 1965149 h 1965149"/>
              <a:gd name="connsiteX6" fmla="*/ 0 w 9652899"/>
              <a:gd name="connsiteY6" fmla="*/ 982575 h 1965149"/>
              <a:gd name="connsiteX0" fmla="*/ 196501 w 9161612"/>
              <a:gd name="connsiteY0" fmla="*/ 1010405 h 1965149"/>
              <a:gd name="connsiteX1" fmla="*/ 0 w 9161612"/>
              <a:gd name="connsiteY1" fmla="*/ 0 h 1965149"/>
              <a:gd name="connsiteX2" fmla="*/ 8670325 w 9161612"/>
              <a:gd name="connsiteY2" fmla="*/ 0 h 1965149"/>
              <a:gd name="connsiteX3" fmla="*/ 9161612 w 9161612"/>
              <a:gd name="connsiteY3" fmla="*/ 982575 h 1965149"/>
              <a:gd name="connsiteX4" fmla="*/ 8670325 w 9161612"/>
              <a:gd name="connsiteY4" fmla="*/ 1965149 h 1965149"/>
              <a:gd name="connsiteX5" fmla="*/ 0 w 9161612"/>
              <a:gd name="connsiteY5" fmla="*/ 1965149 h 1965149"/>
              <a:gd name="connsiteX6" fmla="*/ 196501 w 916161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274320 w 9435932"/>
              <a:gd name="connsiteY5" fmla="*/ 1965149 h 1965149"/>
              <a:gd name="connsiteX6" fmla="*/ 470821 w 943593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11927 w 9435932"/>
              <a:gd name="connsiteY5" fmla="*/ 1961174 h 1965149"/>
              <a:gd name="connsiteX6" fmla="*/ 470821 w 9435932"/>
              <a:gd name="connsiteY6" fmla="*/ 1010405 h 1965149"/>
              <a:gd name="connsiteX0" fmla="*/ 470821 w 9129807"/>
              <a:gd name="connsiteY0" fmla="*/ 1010405 h 1965149"/>
              <a:gd name="connsiteX1" fmla="*/ 0 w 9129807"/>
              <a:gd name="connsiteY1" fmla="*/ 3976 h 1965149"/>
              <a:gd name="connsiteX2" fmla="*/ 8944645 w 9129807"/>
              <a:gd name="connsiteY2" fmla="*/ 0 h 1965149"/>
              <a:gd name="connsiteX3" fmla="*/ 9129807 w 9129807"/>
              <a:gd name="connsiteY3" fmla="*/ 1018355 h 1965149"/>
              <a:gd name="connsiteX4" fmla="*/ 8944645 w 9129807"/>
              <a:gd name="connsiteY4" fmla="*/ 1965149 h 1965149"/>
              <a:gd name="connsiteX5" fmla="*/ 11927 w 9129807"/>
              <a:gd name="connsiteY5" fmla="*/ 1961174 h 1965149"/>
              <a:gd name="connsiteX6" fmla="*/ 470821 w 9129807"/>
              <a:gd name="connsiteY6" fmla="*/ 1010405 h 1965149"/>
              <a:gd name="connsiteX0" fmla="*/ 470821 w 9129807"/>
              <a:gd name="connsiteY0" fmla="*/ 1014380 h 1969124"/>
              <a:gd name="connsiteX1" fmla="*/ 0 w 9129807"/>
              <a:gd name="connsiteY1" fmla="*/ 7951 h 1969124"/>
              <a:gd name="connsiteX2" fmla="*/ 8650447 w 9129807"/>
              <a:gd name="connsiteY2" fmla="*/ 0 h 1969124"/>
              <a:gd name="connsiteX3" fmla="*/ 9129807 w 9129807"/>
              <a:gd name="connsiteY3" fmla="*/ 1022330 h 1969124"/>
              <a:gd name="connsiteX4" fmla="*/ 8944645 w 9129807"/>
              <a:gd name="connsiteY4" fmla="*/ 1969124 h 1969124"/>
              <a:gd name="connsiteX5" fmla="*/ 11927 w 9129807"/>
              <a:gd name="connsiteY5" fmla="*/ 1965149 h 1969124"/>
              <a:gd name="connsiteX6" fmla="*/ 470821 w 9129807"/>
              <a:gd name="connsiteY6" fmla="*/ 1014380 h 1969124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2233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159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032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48857"/>
              <a:gd name="connsiteY0" fmla="*/ 1014380 h 1965149"/>
              <a:gd name="connsiteX1" fmla="*/ 0 w 9148857"/>
              <a:gd name="connsiteY1" fmla="*/ 7951 h 1965149"/>
              <a:gd name="connsiteX2" fmla="*/ 8650447 w 9148857"/>
              <a:gd name="connsiteY2" fmla="*/ 0 h 1965149"/>
              <a:gd name="connsiteX3" fmla="*/ 9148857 w 9148857"/>
              <a:gd name="connsiteY3" fmla="*/ 1012805 h 1965149"/>
              <a:gd name="connsiteX4" fmla="*/ 8666349 w 9148857"/>
              <a:gd name="connsiteY4" fmla="*/ 1965148 h 1965149"/>
              <a:gd name="connsiteX5" fmla="*/ 11927 w 9148857"/>
              <a:gd name="connsiteY5" fmla="*/ 1965149 h 1965149"/>
              <a:gd name="connsiteX6" fmla="*/ 470821 w 9148857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7951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1205 h 1961974"/>
              <a:gd name="connsiteX1" fmla="*/ 0 w 9123457"/>
              <a:gd name="connsiteY1" fmla="*/ 1601 h 1961974"/>
              <a:gd name="connsiteX2" fmla="*/ 8650447 w 9123457"/>
              <a:gd name="connsiteY2" fmla="*/ 0 h 1961974"/>
              <a:gd name="connsiteX3" fmla="*/ 9123457 w 9123457"/>
              <a:gd name="connsiteY3" fmla="*/ 1009630 h 1961974"/>
              <a:gd name="connsiteX4" fmla="*/ 8666349 w 9123457"/>
              <a:gd name="connsiteY4" fmla="*/ 1961973 h 1961974"/>
              <a:gd name="connsiteX5" fmla="*/ 11927 w 9123457"/>
              <a:gd name="connsiteY5" fmla="*/ 1961974 h 1961974"/>
              <a:gd name="connsiteX6" fmla="*/ 470821 w 9123457"/>
              <a:gd name="connsiteY6" fmla="*/ 1011205 h 1961974"/>
              <a:gd name="connsiteX0" fmla="*/ 470821 w 9037488"/>
              <a:gd name="connsiteY0" fmla="*/ 1011205 h 1961974"/>
              <a:gd name="connsiteX1" fmla="*/ 0 w 9037488"/>
              <a:gd name="connsiteY1" fmla="*/ 1601 h 1961974"/>
              <a:gd name="connsiteX2" fmla="*/ 8650447 w 9037488"/>
              <a:gd name="connsiteY2" fmla="*/ 0 h 1961974"/>
              <a:gd name="connsiteX3" fmla="*/ 9037488 w 9037488"/>
              <a:gd name="connsiteY3" fmla="*/ 1009630 h 1961974"/>
              <a:gd name="connsiteX4" fmla="*/ 8666349 w 9037488"/>
              <a:gd name="connsiteY4" fmla="*/ 1961973 h 1961974"/>
              <a:gd name="connsiteX5" fmla="*/ 11927 w 9037488"/>
              <a:gd name="connsiteY5" fmla="*/ 1961974 h 1961974"/>
              <a:gd name="connsiteX6" fmla="*/ 470821 w 9037488"/>
              <a:gd name="connsiteY6" fmla="*/ 1011205 h 1961974"/>
              <a:gd name="connsiteX0" fmla="*/ 470821 w 9073524"/>
              <a:gd name="connsiteY0" fmla="*/ 1011205 h 1961974"/>
              <a:gd name="connsiteX1" fmla="*/ 0 w 9073524"/>
              <a:gd name="connsiteY1" fmla="*/ 1601 h 1961974"/>
              <a:gd name="connsiteX2" fmla="*/ 8650447 w 9073524"/>
              <a:gd name="connsiteY2" fmla="*/ 0 h 1961974"/>
              <a:gd name="connsiteX3" fmla="*/ 9073524 w 9073524"/>
              <a:gd name="connsiteY3" fmla="*/ 1018639 h 1961974"/>
              <a:gd name="connsiteX4" fmla="*/ 8666349 w 9073524"/>
              <a:gd name="connsiteY4" fmla="*/ 1961973 h 1961974"/>
              <a:gd name="connsiteX5" fmla="*/ 11927 w 9073524"/>
              <a:gd name="connsiteY5" fmla="*/ 1961974 h 1961974"/>
              <a:gd name="connsiteX6" fmla="*/ 470821 w 9073524"/>
              <a:gd name="connsiteY6" fmla="*/ 1011205 h 1961974"/>
              <a:gd name="connsiteX0" fmla="*/ 470821 w 9073524"/>
              <a:gd name="connsiteY0" fmla="*/ 1009604 h 1960373"/>
              <a:gd name="connsiteX1" fmla="*/ 0 w 9073524"/>
              <a:gd name="connsiteY1" fmla="*/ 0 h 1960373"/>
              <a:gd name="connsiteX2" fmla="*/ 8596394 w 9073524"/>
              <a:gd name="connsiteY2" fmla="*/ 2903 h 1960373"/>
              <a:gd name="connsiteX3" fmla="*/ 9073524 w 9073524"/>
              <a:gd name="connsiteY3" fmla="*/ 1017038 h 1960373"/>
              <a:gd name="connsiteX4" fmla="*/ 8666349 w 9073524"/>
              <a:gd name="connsiteY4" fmla="*/ 1960372 h 1960373"/>
              <a:gd name="connsiteX5" fmla="*/ 11927 w 9073524"/>
              <a:gd name="connsiteY5" fmla="*/ 1960373 h 1960373"/>
              <a:gd name="connsiteX6" fmla="*/ 470821 w 9073524"/>
              <a:gd name="connsiteY6" fmla="*/ 1009604 h 1960373"/>
              <a:gd name="connsiteX0" fmla="*/ 470821 w 9073524"/>
              <a:gd name="connsiteY0" fmla="*/ 1009604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70821 w 9073524"/>
              <a:gd name="connsiteY6" fmla="*/ 1009604 h 1978389"/>
              <a:gd name="connsiteX0" fmla="*/ 450039 w 9073524"/>
              <a:gd name="connsiteY0" fmla="*/ 1013067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50039 w 9073524"/>
              <a:gd name="connsiteY6" fmla="*/ 1013067 h 1978389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32709 w 9094306"/>
              <a:gd name="connsiteY5" fmla="*/ 1957470 h 1975486"/>
              <a:gd name="connsiteX6" fmla="*/ 470821 w 9094306"/>
              <a:gd name="connsiteY6" fmla="*/ 1010164 h 1975486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11927 w 9094306"/>
              <a:gd name="connsiteY5" fmla="*/ 1964397 h 1975486"/>
              <a:gd name="connsiteX6" fmla="*/ 470821 w 9094306"/>
              <a:gd name="connsiteY6" fmla="*/ 1010164 h 1975486"/>
              <a:gd name="connsiteX0" fmla="*/ 474285 w 9097770"/>
              <a:gd name="connsiteY0" fmla="*/ 1010164 h 1975486"/>
              <a:gd name="connsiteX1" fmla="*/ 0 w 9097770"/>
              <a:gd name="connsiteY1" fmla="*/ 560 h 1975486"/>
              <a:gd name="connsiteX2" fmla="*/ 8620640 w 9097770"/>
              <a:gd name="connsiteY2" fmla="*/ 0 h 1975486"/>
              <a:gd name="connsiteX3" fmla="*/ 9097770 w 9097770"/>
              <a:gd name="connsiteY3" fmla="*/ 1014135 h 1975486"/>
              <a:gd name="connsiteX4" fmla="*/ 8632038 w 9097770"/>
              <a:gd name="connsiteY4" fmla="*/ 1975486 h 1975486"/>
              <a:gd name="connsiteX5" fmla="*/ 15391 w 9097770"/>
              <a:gd name="connsiteY5" fmla="*/ 1964397 h 1975486"/>
              <a:gd name="connsiteX6" fmla="*/ 474285 w 9097770"/>
              <a:gd name="connsiteY6" fmla="*/ 1010164 h 197548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17465 w 9097770"/>
              <a:gd name="connsiteY2" fmla="*/ 88340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20640 w 9097770"/>
              <a:gd name="connsiteY2" fmla="*/ 2615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65401"/>
              <a:gd name="connsiteX1" fmla="*/ 0 w 9097770"/>
              <a:gd name="connsiteY1" fmla="*/ 0 h 1965401"/>
              <a:gd name="connsiteX2" fmla="*/ 8620640 w 9097770"/>
              <a:gd name="connsiteY2" fmla="*/ 2615 h 1965401"/>
              <a:gd name="connsiteX3" fmla="*/ 9097770 w 9097770"/>
              <a:gd name="connsiteY3" fmla="*/ 1013575 h 1965401"/>
              <a:gd name="connsiteX4" fmla="*/ 8628863 w 9097770"/>
              <a:gd name="connsiteY4" fmla="*/ 1965401 h 1965401"/>
              <a:gd name="connsiteX5" fmla="*/ 15391 w 9097770"/>
              <a:gd name="connsiteY5" fmla="*/ 1963837 h 1965401"/>
              <a:gd name="connsiteX6" fmla="*/ 474285 w 9097770"/>
              <a:gd name="connsiteY6" fmla="*/ 1009604 h 1965401"/>
              <a:gd name="connsiteX0" fmla="*/ 474285 w 9097770"/>
              <a:gd name="connsiteY0" fmla="*/ 1009604 h 1971751"/>
              <a:gd name="connsiteX1" fmla="*/ 0 w 9097770"/>
              <a:gd name="connsiteY1" fmla="*/ 0 h 1971751"/>
              <a:gd name="connsiteX2" fmla="*/ 8620640 w 9097770"/>
              <a:gd name="connsiteY2" fmla="*/ 2615 h 1971751"/>
              <a:gd name="connsiteX3" fmla="*/ 9097770 w 9097770"/>
              <a:gd name="connsiteY3" fmla="*/ 1013575 h 1971751"/>
              <a:gd name="connsiteX4" fmla="*/ 8651088 w 9097770"/>
              <a:gd name="connsiteY4" fmla="*/ 1971751 h 1971751"/>
              <a:gd name="connsiteX5" fmla="*/ 15391 w 9097770"/>
              <a:gd name="connsiteY5" fmla="*/ 1963837 h 1971751"/>
              <a:gd name="connsiteX6" fmla="*/ 474285 w 9097770"/>
              <a:gd name="connsiteY6" fmla="*/ 1009604 h 1971751"/>
              <a:gd name="connsiteX0" fmla="*/ 474285 w 9097770"/>
              <a:gd name="connsiteY0" fmla="*/ 1009604 h 1963837"/>
              <a:gd name="connsiteX1" fmla="*/ 0 w 9097770"/>
              <a:gd name="connsiteY1" fmla="*/ 0 h 1963837"/>
              <a:gd name="connsiteX2" fmla="*/ 8620640 w 9097770"/>
              <a:gd name="connsiteY2" fmla="*/ 2615 h 1963837"/>
              <a:gd name="connsiteX3" fmla="*/ 9097770 w 9097770"/>
              <a:gd name="connsiteY3" fmla="*/ 1013575 h 1963837"/>
              <a:gd name="connsiteX4" fmla="*/ 8616163 w 9097770"/>
              <a:gd name="connsiteY4" fmla="*/ 1946351 h 1963837"/>
              <a:gd name="connsiteX5" fmla="*/ 15391 w 9097770"/>
              <a:gd name="connsiteY5" fmla="*/ 1963837 h 1963837"/>
              <a:gd name="connsiteX6" fmla="*/ 474285 w 9097770"/>
              <a:gd name="connsiteY6" fmla="*/ 1009604 h 1963837"/>
              <a:gd name="connsiteX0" fmla="*/ 474285 w 9097770"/>
              <a:gd name="connsiteY0" fmla="*/ 1009604 h 1968576"/>
              <a:gd name="connsiteX1" fmla="*/ 0 w 9097770"/>
              <a:gd name="connsiteY1" fmla="*/ 0 h 1968576"/>
              <a:gd name="connsiteX2" fmla="*/ 8620640 w 9097770"/>
              <a:gd name="connsiteY2" fmla="*/ 2615 h 1968576"/>
              <a:gd name="connsiteX3" fmla="*/ 9097770 w 9097770"/>
              <a:gd name="connsiteY3" fmla="*/ 1013575 h 1968576"/>
              <a:gd name="connsiteX4" fmla="*/ 8632038 w 9097770"/>
              <a:gd name="connsiteY4" fmla="*/ 1968576 h 1968576"/>
              <a:gd name="connsiteX5" fmla="*/ 15391 w 9097770"/>
              <a:gd name="connsiteY5" fmla="*/ 1963837 h 1968576"/>
              <a:gd name="connsiteX6" fmla="*/ 474285 w 9097770"/>
              <a:gd name="connsiteY6" fmla="*/ 1009604 h 1968576"/>
              <a:gd name="connsiteX0" fmla="*/ 458894 w 9082379"/>
              <a:gd name="connsiteY0" fmla="*/ 1006989 h 1965961"/>
              <a:gd name="connsiteX1" fmla="*/ 124309 w 9082379"/>
              <a:gd name="connsiteY1" fmla="*/ 111685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67935 w 9091420"/>
              <a:gd name="connsiteY0" fmla="*/ 1006989 h 1965961"/>
              <a:gd name="connsiteX1" fmla="*/ 0 w 9091420"/>
              <a:gd name="connsiteY1" fmla="*/ 3735 h 1965961"/>
              <a:gd name="connsiteX2" fmla="*/ 8614290 w 9091420"/>
              <a:gd name="connsiteY2" fmla="*/ 0 h 1965961"/>
              <a:gd name="connsiteX3" fmla="*/ 9091420 w 9091420"/>
              <a:gd name="connsiteY3" fmla="*/ 1010960 h 1965961"/>
              <a:gd name="connsiteX4" fmla="*/ 8625688 w 9091420"/>
              <a:gd name="connsiteY4" fmla="*/ 1965961 h 1965961"/>
              <a:gd name="connsiteX5" fmla="*/ 9041 w 9091420"/>
              <a:gd name="connsiteY5" fmla="*/ 1961222 h 1965961"/>
              <a:gd name="connsiteX6" fmla="*/ 467935 w 9091420"/>
              <a:gd name="connsiteY6" fmla="*/ 1006989 h 1965961"/>
              <a:gd name="connsiteX0" fmla="*/ 458894 w 9082379"/>
              <a:gd name="connsiteY0" fmla="*/ 1006989 h 1965961"/>
              <a:gd name="connsiteX1" fmla="*/ 205045 w 9082379"/>
              <a:gd name="connsiteY1" fmla="*/ 145249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12669 w 9095048"/>
              <a:gd name="connsiteY5" fmla="*/ 1961222 h 1965961"/>
              <a:gd name="connsiteX6" fmla="*/ 471563 w 9095048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51505 w 9095048"/>
              <a:gd name="connsiteY5" fmla="*/ 1954161 h 1965961"/>
              <a:gd name="connsiteX6" fmla="*/ 471563 w 9095048"/>
              <a:gd name="connsiteY6" fmla="*/ 1006989 h 1965961"/>
              <a:gd name="connsiteX0" fmla="*/ 471563 w 9095048"/>
              <a:gd name="connsiteY0" fmla="*/ 1006989 h 1966861"/>
              <a:gd name="connsiteX1" fmla="*/ 0 w 9095048"/>
              <a:gd name="connsiteY1" fmla="*/ 106 h 1966861"/>
              <a:gd name="connsiteX2" fmla="*/ 8617918 w 9095048"/>
              <a:gd name="connsiteY2" fmla="*/ 0 h 1966861"/>
              <a:gd name="connsiteX3" fmla="*/ 9095048 w 9095048"/>
              <a:gd name="connsiteY3" fmla="*/ 1010960 h 1966861"/>
              <a:gd name="connsiteX4" fmla="*/ 8629316 w 9095048"/>
              <a:gd name="connsiteY4" fmla="*/ 1965961 h 1966861"/>
              <a:gd name="connsiteX5" fmla="*/ 10230 w 9095048"/>
              <a:gd name="connsiteY5" fmla="*/ 1966861 h 1966861"/>
              <a:gd name="connsiteX6" fmla="*/ 471563 w 9095048"/>
              <a:gd name="connsiteY6" fmla="*/ 1006989 h 196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5048" h="1966861">
                <a:moveTo>
                  <a:pt x="471563" y="1006989"/>
                </a:moveTo>
                <a:lnTo>
                  <a:pt x="0" y="106"/>
                </a:lnTo>
                <a:lnTo>
                  <a:pt x="8617918" y="0"/>
                </a:lnTo>
                <a:lnTo>
                  <a:pt x="9095048" y="1010960"/>
                </a:lnTo>
                <a:lnTo>
                  <a:pt x="8629316" y="1965961"/>
                </a:lnTo>
                <a:lnTo>
                  <a:pt x="10230" y="1966861"/>
                </a:lnTo>
                <a:lnTo>
                  <a:pt x="471563" y="1006989"/>
                </a:lnTo>
                <a:close/>
              </a:path>
            </a:pathLst>
          </a:custGeom>
          <a:solidFill>
            <a:schemeClr val="tx2"/>
          </a:solidFill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CN"/>
              <a:t>      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BA64C38-45D8-3F63-EF11-BBE232921A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1380" y="3109515"/>
            <a:ext cx="11289239" cy="71709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923726-F603-4336-C915-DE9BF8A13E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1380" y="3873914"/>
            <a:ext cx="11289239" cy="2186569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68FB6E9A-76FE-72F0-F6DF-905A130F0745}"/>
              </a:ext>
            </a:extLst>
          </p:cNvPr>
          <p:cNvSpPr>
            <a:spLocks/>
          </p:cNvSpPr>
          <p:nvPr/>
        </p:nvSpPr>
        <p:spPr>
          <a:xfrm>
            <a:off x="560978" y="371999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8E5AFD-2A07-01FE-9E36-BF5831648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2507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C1C2709-3F6F-4FE1-D0DA-C588298D9F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C14ACC-F3EB-0228-9E32-43D426F440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A9B60168-41C7-728A-0915-3C82D53B2B78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D953A1-2C0F-68A8-30DF-85A2DE3E9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18872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 Dark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AA1B8-4C5E-9701-BE43-453820E7ABFC}"/>
              </a:ext>
            </a:extLst>
          </p:cNvPr>
          <p:cNvSpPr/>
          <p:nvPr/>
        </p:nvSpPr>
        <p:spPr>
          <a:xfrm>
            <a:off x="0" y="6226962"/>
            <a:ext cx="12191999" cy="63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ECF873A-5A25-9038-1B6D-FAADA323F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C7BC-101D-196E-3B18-FDB41CA9F8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43664-7DDD-3619-7493-AF2AEC3D6698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39696-567F-E94B-10CF-369EC1813D46}"/>
              </a:ext>
            </a:extLst>
          </p:cNvPr>
          <p:cNvSpPr txBox="1"/>
          <p:nvPr/>
        </p:nvSpPr>
        <p:spPr>
          <a:xfrm>
            <a:off x="9565142" y="6389349"/>
            <a:ext cx="2125816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ctr">
              <a:defRPr/>
            </a:pP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27EE22D6-B6AE-7F4D-819E-6725943BBC85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2025</a:t>
            </a:fld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Confidential</a:t>
            </a:r>
            <a:r>
              <a:rPr lang="en-US" sz="1050" kern="700" spc="1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  | 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472CDED-C1AB-4737-4C13-D16DAA34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  <p:sp>
        <p:nvSpPr>
          <p:cNvPr id="7" name="矩形 25">
            <a:extLst>
              <a:ext uri="{FF2B5EF4-FFF2-40B4-BE49-F238E27FC236}">
                <a16:creationId xmlns:a16="http://schemas.microsoft.com/office/drawing/2014/main" id="{0E7D07B6-CE35-B245-057E-3D7C41ECD4A5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53360-3D23-6F1C-5890-495C9FD7C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3078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966335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0460D7FA-FAE5-6987-301F-61D00FE7D610}"/>
              </a:ext>
            </a:extLst>
          </p:cNvPr>
          <p:cNvSpPr>
            <a:spLocks/>
          </p:cNvSpPr>
          <p:nvPr/>
        </p:nvSpPr>
        <p:spPr>
          <a:xfrm>
            <a:off x="675139" y="5002002"/>
            <a:ext cx="373395" cy="428813"/>
          </a:xfrm>
          <a:custGeom>
            <a:avLst/>
            <a:gdLst>
              <a:gd name="connsiteX0" fmla="*/ 399635 w 792587"/>
              <a:gd name="connsiteY0" fmla="*/ 52645 h 910456"/>
              <a:gd name="connsiteX1" fmla="*/ 46610 w 792587"/>
              <a:gd name="connsiteY1" fmla="*/ 254027 h 910456"/>
              <a:gd name="connsiteX2" fmla="*/ 45829 w 792587"/>
              <a:gd name="connsiteY2" fmla="*/ 656400 h 910456"/>
              <a:gd name="connsiteX3" fmla="*/ 399218 w 792587"/>
              <a:gd name="connsiteY3" fmla="*/ 857811 h 910456"/>
              <a:gd name="connsiteX4" fmla="*/ 746456 w 792587"/>
              <a:gd name="connsiteY4" fmla="*/ 652986 h 910456"/>
              <a:gd name="connsiteX5" fmla="*/ 746759 w 792587"/>
              <a:gd name="connsiteY5" fmla="*/ 252264 h 910456"/>
              <a:gd name="connsiteX6" fmla="*/ 400071 w 792587"/>
              <a:gd name="connsiteY6" fmla="*/ 0 h 910456"/>
              <a:gd name="connsiteX7" fmla="*/ 792587 w 792587"/>
              <a:gd name="connsiteY7" fmla="*/ 225723 h 910456"/>
              <a:gd name="connsiteX8" fmla="*/ 792244 w 792587"/>
              <a:gd name="connsiteY8" fmla="*/ 678846 h 910456"/>
              <a:gd name="connsiteX9" fmla="*/ 399600 w 792587"/>
              <a:gd name="connsiteY9" fmla="*/ 910456 h 910456"/>
              <a:gd name="connsiteX10" fmla="*/ 0 w 792587"/>
              <a:gd name="connsiteY10" fmla="*/ 682707 h 910456"/>
              <a:gd name="connsiteX11" fmla="*/ 884 w 792587"/>
              <a:gd name="connsiteY11" fmla="*/ 227717 h 9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587" h="910456">
                <a:moveTo>
                  <a:pt x="399635" y="52645"/>
                </a:moveTo>
                <a:lnTo>
                  <a:pt x="46610" y="254027"/>
                </a:lnTo>
                <a:cubicBezTo>
                  <a:pt x="44977" y="389523"/>
                  <a:pt x="47462" y="520905"/>
                  <a:pt x="45829" y="656400"/>
                </a:cubicBezTo>
                <a:lnTo>
                  <a:pt x="399218" y="857811"/>
                </a:lnTo>
                <a:lnTo>
                  <a:pt x="746456" y="652986"/>
                </a:lnTo>
                <a:cubicBezTo>
                  <a:pt x="747242" y="519412"/>
                  <a:pt x="745973" y="385837"/>
                  <a:pt x="746759" y="252264"/>
                </a:cubicBezTo>
                <a:close/>
                <a:moveTo>
                  <a:pt x="400071" y="0"/>
                </a:moveTo>
                <a:lnTo>
                  <a:pt x="792587" y="225723"/>
                </a:lnTo>
                <a:cubicBezTo>
                  <a:pt x="791698" y="376763"/>
                  <a:pt x="793134" y="527805"/>
                  <a:pt x="792244" y="678846"/>
                </a:cubicBezTo>
                <a:lnTo>
                  <a:pt x="399600" y="910456"/>
                </a:lnTo>
                <a:lnTo>
                  <a:pt x="0" y="682707"/>
                </a:lnTo>
                <a:cubicBezTo>
                  <a:pt x="1847" y="529493"/>
                  <a:pt x="-963" y="380931"/>
                  <a:pt x="884" y="227717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74B3EDFF-E829-5E76-F2EF-7A668A7F591A}"/>
              </a:ext>
            </a:extLst>
          </p:cNvPr>
          <p:cNvSpPr>
            <a:spLocks/>
          </p:cNvSpPr>
          <p:nvPr/>
        </p:nvSpPr>
        <p:spPr>
          <a:xfrm>
            <a:off x="6914111" y="-15392"/>
            <a:ext cx="5277888" cy="6198170"/>
          </a:xfrm>
          <a:custGeom>
            <a:avLst/>
            <a:gdLst>
              <a:gd name="connsiteX0" fmla="*/ 2012174 w 5276514"/>
              <a:gd name="connsiteY0" fmla="*/ 0 h 6198170"/>
              <a:gd name="connsiteX1" fmla="*/ 5276514 w 5276514"/>
              <a:gd name="connsiteY1" fmla="*/ 0 h 6198170"/>
              <a:gd name="connsiteX2" fmla="*/ 5276514 w 5276514"/>
              <a:gd name="connsiteY2" fmla="*/ 5191628 h 6198170"/>
              <a:gd name="connsiteX3" fmla="*/ 4949750 w 5276514"/>
              <a:gd name="connsiteY3" fmla="*/ 6198170 h 6198170"/>
              <a:gd name="connsiteX4" fmla="*/ 0 w 5276514"/>
              <a:gd name="connsiteY4" fmla="*/ 6198170 h 619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514" h="6198170">
                <a:moveTo>
                  <a:pt x="2012174" y="0"/>
                </a:moveTo>
                <a:lnTo>
                  <a:pt x="5276514" y="0"/>
                </a:lnTo>
                <a:lnTo>
                  <a:pt x="5276514" y="5191628"/>
                </a:lnTo>
                <a:lnTo>
                  <a:pt x="4949750" y="6198170"/>
                </a:lnTo>
                <a:lnTo>
                  <a:pt x="0" y="619817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6" name="任意形状 5">
            <a:extLst>
              <a:ext uri="{FF2B5EF4-FFF2-40B4-BE49-F238E27FC236}">
                <a16:creationId xmlns:a16="http://schemas.microsoft.com/office/drawing/2014/main" id="{712F85AA-92EC-95F2-1506-CD4354FFF5E7}"/>
              </a:ext>
            </a:extLst>
          </p:cNvPr>
          <p:cNvSpPr>
            <a:spLocks/>
          </p:cNvSpPr>
          <p:nvPr/>
        </p:nvSpPr>
        <p:spPr>
          <a:xfrm>
            <a:off x="7666664" y="-15390"/>
            <a:ext cx="4525335" cy="3854347"/>
          </a:xfrm>
          <a:custGeom>
            <a:avLst/>
            <a:gdLst>
              <a:gd name="connsiteX0" fmla="*/ 1251275 w 4524157"/>
              <a:gd name="connsiteY0" fmla="*/ 0 h 3854347"/>
              <a:gd name="connsiteX1" fmla="*/ 4524157 w 4524157"/>
              <a:gd name="connsiteY1" fmla="*/ 0 h 3854347"/>
              <a:gd name="connsiteX2" fmla="*/ 4524157 w 4524157"/>
              <a:gd name="connsiteY2" fmla="*/ 3854347 h 3854347"/>
              <a:gd name="connsiteX3" fmla="*/ 0 w 4524157"/>
              <a:gd name="connsiteY3" fmla="*/ 3854347 h 38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157" h="3854347">
                <a:moveTo>
                  <a:pt x="1251275" y="0"/>
                </a:moveTo>
                <a:lnTo>
                  <a:pt x="4524157" y="0"/>
                </a:lnTo>
                <a:lnTo>
                  <a:pt x="4524157" y="3854347"/>
                </a:lnTo>
                <a:lnTo>
                  <a:pt x="0" y="3854347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27244"/>
                </a:schemeClr>
              </a:gs>
              <a:gs pos="10000">
                <a:srgbClr val="081D3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8FCD801A-6182-DD32-98F5-2C127572094D}"/>
              </a:ext>
            </a:extLst>
          </p:cNvPr>
          <p:cNvSpPr>
            <a:spLocks/>
          </p:cNvSpPr>
          <p:nvPr/>
        </p:nvSpPr>
        <p:spPr>
          <a:xfrm>
            <a:off x="7289904" y="724092"/>
            <a:ext cx="4611913" cy="5315008"/>
          </a:xfrm>
          <a:custGeom>
            <a:avLst/>
            <a:gdLst>
              <a:gd name="connsiteX0" fmla="*/ 2325670 w 4297506"/>
              <a:gd name="connsiteY0" fmla="*/ 0 h 5353054"/>
              <a:gd name="connsiteX1" fmla="*/ 4297506 w 4297506"/>
              <a:gd name="connsiteY1" fmla="*/ 1138256 h 5353054"/>
              <a:gd name="connsiteX2" fmla="*/ 4297506 w 4297506"/>
              <a:gd name="connsiteY2" fmla="*/ 3176469 h 5353054"/>
              <a:gd name="connsiteX3" fmla="*/ 3893614 w 4297506"/>
              <a:gd name="connsiteY3" fmla="*/ 4431585 h 5353054"/>
              <a:gd name="connsiteX4" fmla="*/ 2315068 w 4297506"/>
              <a:gd name="connsiteY4" fmla="*/ 5353054 h 5353054"/>
              <a:gd name="connsiteX5" fmla="*/ 2274 w 4297506"/>
              <a:gd name="connsiteY5" fmla="*/ 4009682 h 5353054"/>
              <a:gd name="connsiteX6" fmla="*/ 0 w 4297506"/>
              <a:gd name="connsiteY6" fmla="*/ 1340213 h 5353054"/>
              <a:gd name="connsiteX0" fmla="*/ 2325670 w 4633260"/>
              <a:gd name="connsiteY0" fmla="*/ 0 h 5353054"/>
              <a:gd name="connsiteX1" fmla="*/ 4633260 w 4633260"/>
              <a:gd name="connsiteY1" fmla="*/ 1334795 h 5353054"/>
              <a:gd name="connsiteX2" fmla="*/ 4297506 w 4633260"/>
              <a:gd name="connsiteY2" fmla="*/ 3176469 h 5353054"/>
              <a:gd name="connsiteX3" fmla="*/ 3893614 w 4633260"/>
              <a:gd name="connsiteY3" fmla="*/ 4431585 h 5353054"/>
              <a:gd name="connsiteX4" fmla="*/ 2315068 w 4633260"/>
              <a:gd name="connsiteY4" fmla="*/ 5353054 h 5353054"/>
              <a:gd name="connsiteX5" fmla="*/ 2274 w 4633260"/>
              <a:gd name="connsiteY5" fmla="*/ 4009682 h 5353054"/>
              <a:gd name="connsiteX6" fmla="*/ 0 w 4633260"/>
              <a:gd name="connsiteY6" fmla="*/ 1340213 h 5353054"/>
              <a:gd name="connsiteX7" fmla="*/ 2325670 w 4633260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3893614 w 4666016"/>
              <a:gd name="connsiteY3" fmla="*/ 443158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526802 w 4666016"/>
              <a:gd name="connsiteY1" fmla="*/ 1482199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404980 w 4666016"/>
              <a:gd name="connsiteY5" fmla="*/ 3838318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26820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4924643"/>
              <a:gd name="connsiteX1" fmla="*/ 4657827 w 4666016"/>
              <a:gd name="connsiteY1" fmla="*/ 1342984 h 4924643"/>
              <a:gd name="connsiteX2" fmla="*/ 4666016 w 4666016"/>
              <a:gd name="connsiteY2" fmla="*/ 3446709 h 4924643"/>
              <a:gd name="connsiteX3" fmla="*/ 4425905 w 4666016"/>
              <a:gd name="connsiteY3" fmla="*/ 4161345 h 4924643"/>
              <a:gd name="connsiteX4" fmla="*/ 2323637 w 4666016"/>
              <a:gd name="connsiteY4" fmla="*/ 4924643 h 4924643"/>
              <a:gd name="connsiteX5" fmla="*/ 2274 w 4666016"/>
              <a:gd name="connsiteY5" fmla="*/ 4026820 h 4924643"/>
              <a:gd name="connsiteX6" fmla="*/ 0 w 4666016"/>
              <a:gd name="connsiteY6" fmla="*/ 1340213 h 4924643"/>
              <a:gd name="connsiteX7" fmla="*/ 2325670 w 4666016"/>
              <a:gd name="connsiteY7" fmla="*/ 0 h 4924643"/>
              <a:gd name="connsiteX0" fmla="*/ 232567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25670 w 4666016"/>
              <a:gd name="connsiteY7" fmla="*/ 0 h 5378759"/>
              <a:gd name="connsiteX0" fmla="*/ 2334239 w 4666016"/>
              <a:gd name="connsiteY0" fmla="*/ 0 h 4873234"/>
              <a:gd name="connsiteX1" fmla="*/ 4657827 w 4666016"/>
              <a:gd name="connsiteY1" fmla="*/ 837459 h 4873234"/>
              <a:gd name="connsiteX2" fmla="*/ 4666016 w 4666016"/>
              <a:gd name="connsiteY2" fmla="*/ 2941184 h 4873234"/>
              <a:gd name="connsiteX3" fmla="*/ 4425905 w 4666016"/>
              <a:gd name="connsiteY3" fmla="*/ 3655820 h 4873234"/>
              <a:gd name="connsiteX4" fmla="*/ 2340773 w 4666016"/>
              <a:gd name="connsiteY4" fmla="*/ 4873234 h 4873234"/>
              <a:gd name="connsiteX5" fmla="*/ 2274 w 4666016"/>
              <a:gd name="connsiteY5" fmla="*/ 3521295 h 4873234"/>
              <a:gd name="connsiteX6" fmla="*/ 0 w 4666016"/>
              <a:gd name="connsiteY6" fmla="*/ 834688 h 4873234"/>
              <a:gd name="connsiteX7" fmla="*/ 2334239 w 4666016"/>
              <a:gd name="connsiteY7" fmla="*/ 0 h 4873234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91950 w 4723726"/>
              <a:gd name="connsiteY0" fmla="*/ 0 h 5378759"/>
              <a:gd name="connsiteX1" fmla="*/ 4715537 w 4723726"/>
              <a:gd name="connsiteY1" fmla="*/ 1342984 h 5378759"/>
              <a:gd name="connsiteX2" fmla="*/ 4723726 w 4723726"/>
              <a:gd name="connsiteY2" fmla="*/ 3446709 h 5378759"/>
              <a:gd name="connsiteX3" fmla="*/ 4483615 w 4723726"/>
              <a:gd name="connsiteY3" fmla="*/ 4161345 h 5378759"/>
              <a:gd name="connsiteX4" fmla="*/ 2398483 w 4723726"/>
              <a:gd name="connsiteY4" fmla="*/ 5378759 h 5378759"/>
              <a:gd name="connsiteX5" fmla="*/ 7 w 4723726"/>
              <a:gd name="connsiteY5" fmla="*/ 4206753 h 5378759"/>
              <a:gd name="connsiteX6" fmla="*/ 57710 w 4723726"/>
              <a:gd name="connsiteY6" fmla="*/ 1340213 h 5378759"/>
              <a:gd name="connsiteX7" fmla="*/ 2391950 w 472372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173639 w 4666016"/>
              <a:gd name="connsiteY5" fmla="*/ 4086798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5 w 4666016"/>
              <a:gd name="connsiteY5" fmla="*/ 4103934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016" h="5378759">
                <a:moveTo>
                  <a:pt x="2334240" y="0"/>
                </a:moveTo>
                <a:lnTo>
                  <a:pt x="4657827" y="1342984"/>
                </a:lnTo>
                <a:cubicBezTo>
                  <a:pt x="4660557" y="2044226"/>
                  <a:pt x="4663286" y="2745467"/>
                  <a:pt x="4666016" y="3446709"/>
                </a:cubicBezTo>
                <a:lnTo>
                  <a:pt x="4425905" y="4161345"/>
                </a:lnTo>
                <a:lnTo>
                  <a:pt x="2340773" y="5378759"/>
                </a:lnTo>
                <a:lnTo>
                  <a:pt x="2275" y="4103934"/>
                </a:lnTo>
                <a:cubicBezTo>
                  <a:pt x="1517" y="3214111"/>
                  <a:pt x="759" y="2230035"/>
                  <a:pt x="0" y="1340213"/>
                </a:cubicBezTo>
                <a:lnTo>
                  <a:pt x="2334240" y="0"/>
                </a:lnTo>
                <a:close/>
              </a:path>
            </a:pathLst>
          </a:custGeom>
          <a:ln>
            <a:noFill/>
          </a:ln>
          <a:effectLst>
            <a:outerShdw blurRad="431800" dist="254000" dir="3180000" sx="101000" sy="101000" algn="t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75AC05D9-DAFE-4894-12B9-6AD5F3B66372}"/>
              </a:ext>
            </a:extLst>
          </p:cNvPr>
          <p:cNvGrpSpPr>
            <a:grpSpLocks/>
          </p:cNvGrpSpPr>
          <p:nvPr/>
        </p:nvGrpSpPr>
        <p:grpSpPr>
          <a:xfrm>
            <a:off x="5951591" y="570082"/>
            <a:ext cx="1278316" cy="1189606"/>
            <a:chOff x="5950041" y="314029"/>
            <a:chExt cx="1277983" cy="1189606"/>
          </a:xfrm>
        </p:grpSpPr>
        <p:sp>
          <p:nvSpPr>
            <p:cNvPr id="10" name="六边形 6">
              <a:extLst>
                <a:ext uri="{FF2B5EF4-FFF2-40B4-BE49-F238E27FC236}">
                  <a16:creationId xmlns:a16="http://schemas.microsoft.com/office/drawing/2014/main" id="{BE3ED793-2E13-7FBF-BAF7-F63152A521DD}"/>
                </a:ext>
              </a:extLst>
            </p:cNvPr>
            <p:cNvSpPr>
              <a:spLocks/>
            </p:cNvSpPr>
            <p:nvPr/>
          </p:nvSpPr>
          <p:spPr>
            <a:xfrm>
              <a:off x="5950041" y="439839"/>
              <a:ext cx="956936" cy="1063796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11" name="六边形 6">
              <a:extLst>
                <a:ext uri="{FF2B5EF4-FFF2-40B4-BE49-F238E27FC236}">
                  <a16:creationId xmlns:a16="http://schemas.microsoft.com/office/drawing/2014/main" id="{09E0FF97-33CA-8DAA-8320-55D32620B149}"/>
                </a:ext>
              </a:extLst>
            </p:cNvPr>
            <p:cNvSpPr>
              <a:spLocks/>
            </p:cNvSpPr>
            <p:nvPr/>
          </p:nvSpPr>
          <p:spPr>
            <a:xfrm>
              <a:off x="6661309" y="314029"/>
              <a:ext cx="566715" cy="630000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FEAC643C-D83D-D85B-17D9-4159C6FE9A85}"/>
              </a:ext>
            </a:extLst>
          </p:cNvPr>
          <p:cNvSpPr>
            <a:spLocks/>
          </p:cNvSpPr>
          <p:nvPr/>
        </p:nvSpPr>
        <p:spPr>
          <a:xfrm>
            <a:off x="8081023" y="-11703"/>
            <a:ext cx="705959" cy="1506071"/>
          </a:xfrm>
          <a:prstGeom prst="parallelogram">
            <a:avLst>
              <a:gd name="adj" fmla="val 66092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3F331808-86FB-C594-1B0C-E0C2E3017B89}"/>
              </a:ext>
            </a:extLst>
          </p:cNvPr>
          <p:cNvSpPr>
            <a:spLocks/>
          </p:cNvSpPr>
          <p:nvPr/>
        </p:nvSpPr>
        <p:spPr>
          <a:xfrm>
            <a:off x="11229350" y="3103544"/>
            <a:ext cx="967940" cy="3080564"/>
          </a:xfrm>
          <a:custGeom>
            <a:avLst/>
            <a:gdLst>
              <a:gd name="connsiteX0" fmla="*/ 966555 w 966555"/>
              <a:gd name="connsiteY0" fmla="*/ 0 h 3076957"/>
              <a:gd name="connsiteX1" fmla="*/ 966555 w 966555"/>
              <a:gd name="connsiteY1" fmla="*/ 3076957 h 3076957"/>
              <a:gd name="connsiteX2" fmla="*/ 0 w 966555"/>
              <a:gd name="connsiteY2" fmla="*/ 3076957 h 30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555" h="3076957">
                <a:moveTo>
                  <a:pt x="966555" y="0"/>
                </a:moveTo>
                <a:lnTo>
                  <a:pt x="966555" y="3076957"/>
                </a:lnTo>
                <a:lnTo>
                  <a:pt x="0" y="30769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82296" dist="639900" dir="16200000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30BDDE83-9F04-A5EB-67D9-95753E3BE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66188" y="823629"/>
            <a:ext cx="4446785" cy="5115935"/>
          </a:xfrm>
          <a:custGeom>
            <a:avLst/>
            <a:gdLst>
              <a:gd name="connsiteX0" fmla="*/ -7 w 2771775"/>
              <a:gd name="connsiteY0" fmla="*/ 1782547 h 2771775"/>
              <a:gd name="connsiteX1" fmla="*/ 274491 w 2771775"/>
              <a:gd name="connsiteY1" fmla="*/ 548986 h 2771775"/>
              <a:gd name="connsiteX2" fmla="*/ 1385888 w 2771775"/>
              <a:gd name="connsiteY2" fmla="*/ 0 h 2771775"/>
              <a:gd name="connsiteX3" fmla="*/ 2497284 w 2771775"/>
              <a:gd name="connsiteY3" fmla="*/ 548986 h 2771775"/>
              <a:gd name="connsiteX4" fmla="*/ 2771782 w 2771775"/>
              <a:gd name="connsiteY4" fmla="*/ 1782547 h 2771775"/>
              <a:gd name="connsiteX5" fmla="*/ 2002662 w 2771775"/>
              <a:gd name="connsiteY5" fmla="*/ 2771790 h 2771775"/>
              <a:gd name="connsiteX6" fmla="*/ 769113 w 2771775"/>
              <a:gd name="connsiteY6" fmla="*/ 2771790 h 2771775"/>
              <a:gd name="connsiteX7" fmla="*/ -7 w 2771775"/>
              <a:gd name="connsiteY7" fmla="*/ 1782547 h 2771775"/>
              <a:gd name="connsiteX0" fmla="*/ 0 w 2771789"/>
              <a:gd name="connsiteY0" fmla="*/ 2891501 h 3880744"/>
              <a:gd name="connsiteX1" fmla="*/ 274498 w 2771789"/>
              <a:gd name="connsiteY1" fmla="*/ 1657940 h 3880744"/>
              <a:gd name="connsiteX2" fmla="*/ 987061 w 2771789"/>
              <a:gd name="connsiteY2" fmla="*/ 0 h 3880744"/>
              <a:gd name="connsiteX3" fmla="*/ 2497291 w 2771789"/>
              <a:gd name="connsiteY3" fmla="*/ 1657940 h 3880744"/>
              <a:gd name="connsiteX4" fmla="*/ 2771789 w 2771789"/>
              <a:gd name="connsiteY4" fmla="*/ 2891501 h 3880744"/>
              <a:gd name="connsiteX5" fmla="*/ 2002669 w 2771789"/>
              <a:gd name="connsiteY5" fmla="*/ 3880744 h 3880744"/>
              <a:gd name="connsiteX6" fmla="*/ 769120 w 2771789"/>
              <a:gd name="connsiteY6" fmla="*/ 3880744 h 3880744"/>
              <a:gd name="connsiteX7" fmla="*/ 0 w 2771789"/>
              <a:gd name="connsiteY7" fmla="*/ 2891501 h 3880744"/>
              <a:gd name="connsiteX0" fmla="*/ 1213834 w 3985623"/>
              <a:gd name="connsiteY0" fmla="*/ 2891501 h 3880744"/>
              <a:gd name="connsiteX1" fmla="*/ 0 w 3985623"/>
              <a:gd name="connsiteY1" fmla="*/ 1327199 h 3880744"/>
              <a:gd name="connsiteX2" fmla="*/ 2200895 w 3985623"/>
              <a:gd name="connsiteY2" fmla="*/ 0 h 3880744"/>
              <a:gd name="connsiteX3" fmla="*/ 3711125 w 3985623"/>
              <a:gd name="connsiteY3" fmla="*/ 1657940 h 3880744"/>
              <a:gd name="connsiteX4" fmla="*/ 3985623 w 3985623"/>
              <a:gd name="connsiteY4" fmla="*/ 2891501 h 3880744"/>
              <a:gd name="connsiteX5" fmla="*/ 3216503 w 3985623"/>
              <a:gd name="connsiteY5" fmla="*/ 3880744 h 3880744"/>
              <a:gd name="connsiteX6" fmla="*/ 1982954 w 3985623"/>
              <a:gd name="connsiteY6" fmla="*/ 3880744 h 3880744"/>
              <a:gd name="connsiteX7" fmla="*/ 1213834 w 3985623"/>
              <a:gd name="connsiteY7" fmla="*/ 2891501 h 3880744"/>
              <a:gd name="connsiteX0" fmla="*/ 0 w 3997474"/>
              <a:gd name="connsiteY0" fmla="*/ 3893450 h 3893450"/>
              <a:gd name="connsiteX1" fmla="*/ 11851 w 3997474"/>
              <a:gd name="connsiteY1" fmla="*/ 1327199 h 3893450"/>
              <a:gd name="connsiteX2" fmla="*/ 2212746 w 3997474"/>
              <a:gd name="connsiteY2" fmla="*/ 0 h 3893450"/>
              <a:gd name="connsiteX3" fmla="*/ 3722976 w 3997474"/>
              <a:gd name="connsiteY3" fmla="*/ 1657940 h 3893450"/>
              <a:gd name="connsiteX4" fmla="*/ 3997474 w 3997474"/>
              <a:gd name="connsiteY4" fmla="*/ 2891501 h 3893450"/>
              <a:gd name="connsiteX5" fmla="*/ 3228354 w 3997474"/>
              <a:gd name="connsiteY5" fmla="*/ 3880744 h 3893450"/>
              <a:gd name="connsiteX6" fmla="*/ 1994805 w 3997474"/>
              <a:gd name="connsiteY6" fmla="*/ 3880744 h 3893450"/>
              <a:gd name="connsiteX7" fmla="*/ 0 w 3997474"/>
              <a:gd name="connsiteY7" fmla="*/ 3893450 h 3893450"/>
              <a:gd name="connsiteX0" fmla="*/ 0 w 3997474"/>
              <a:gd name="connsiteY0" fmla="*/ 3893450 h 5164795"/>
              <a:gd name="connsiteX1" fmla="*/ 11851 w 3997474"/>
              <a:gd name="connsiteY1" fmla="*/ 1327199 h 5164795"/>
              <a:gd name="connsiteX2" fmla="*/ 2212746 w 3997474"/>
              <a:gd name="connsiteY2" fmla="*/ 0 h 5164795"/>
              <a:gd name="connsiteX3" fmla="*/ 3722976 w 3997474"/>
              <a:gd name="connsiteY3" fmla="*/ 1657940 h 5164795"/>
              <a:gd name="connsiteX4" fmla="*/ 3997474 w 3997474"/>
              <a:gd name="connsiteY4" fmla="*/ 2891501 h 5164795"/>
              <a:gd name="connsiteX5" fmla="*/ 3228354 w 3997474"/>
              <a:gd name="connsiteY5" fmla="*/ 3880744 h 5164795"/>
              <a:gd name="connsiteX6" fmla="*/ 2286634 w 3997474"/>
              <a:gd name="connsiteY6" fmla="*/ 5164795 h 5164795"/>
              <a:gd name="connsiteX7" fmla="*/ 0 w 3997474"/>
              <a:gd name="connsiteY7" fmla="*/ 3893450 h 5164795"/>
              <a:gd name="connsiteX0" fmla="*/ 0 w 4308124"/>
              <a:gd name="connsiteY0" fmla="*/ 3893450 h 5164795"/>
              <a:gd name="connsiteX1" fmla="*/ 11851 w 4308124"/>
              <a:gd name="connsiteY1" fmla="*/ 1327199 h 5164795"/>
              <a:gd name="connsiteX2" fmla="*/ 2212746 w 4308124"/>
              <a:gd name="connsiteY2" fmla="*/ 0 h 5164795"/>
              <a:gd name="connsiteX3" fmla="*/ 3722976 w 4308124"/>
              <a:gd name="connsiteY3" fmla="*/ 1657940 h 5164795"/>
              <a:gd name="connsiteX4" fmla="*/ 3997474 w 4308124"/>
              <a:gd name="connsiteY4" fmla="*/ 2891501 h 5164795"/>
              <a:gd name="connsiteX5" fmla="*/ 4308124 w 4308124"/>
              <a:gd name="connsiteY5" fmla="*/ 3939110 h 5164795"/>
              <a:gd name="connsiteX6" fmla="*/ 2286634 w 4308124"/>
              <a:gd name="connsiteY6" fmla="*/ 5164795 h 5164795"/>
              <a:gd name="connsiteX7" fmla="*/ 0 w 430812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3722976 w 4454674"/>
              <a:gd name="connsiteY3" fmla="*/ 1657940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4452551 w 4454674"/>
              <a:gd name="connsiteY3" fmla="*/ 1317471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596794 h 4868139"/>
              <a:gd name="connsiteX1" fmla="*/ 11851 w 4454674"/>
              <a:gd name="connsiteY1" fmla="*/ 1030543 h 4868139"/>
              <a:gd name="connsiteX2" fmla="*/ 2254627 w 4454674"/>
              <a:gd name="connsiteY2" fmla="*/ 0 h 4868139"/>
              <a:gd name="connsiteX3" fmla="*/ 4452551 w 4454674"/>
              <a:gd name="connsiteY3" fmla="*/ 1020815 h 4868139"/>
              <a:gd name="connsiteX4" fmla="*/ 4454674 w 4454674"/>
              <a:gd name="connsiteY4" fmla="*/ 3120139 h 4868139"/>
              <a:gd name="connsiteX5" fmla="*/ 4308124 w 4454674"/>
              <a:gd name="connsiteY5" fmla="*/ 3642454 h 4868139"/>
              <a:gd name="connsiteX6" fmla="*/ 2286634 w 4454674"/>
              <a:gd name="connsiteY6" fmla="*/ 4868139 h 4868139"/>
              <a:gd name="connsiteX7" fmla="*/ 0 w 4454674"/>
              <a:gd name="connsiteY7" fmla="*/ 3596794 h 4868139"/>
              <a:gd name="connsiteX0" fmla="*/ 0 w 4454674"/>
              <a:gd name="connsiteY0" fmla="*/ 3858550 h 5129895"/>
              <a:gd name="connsiteX1" fmla="*/ 11851 w 4454674"/>
              <a:gd name="connsiteY1" fmla="*/ 129229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203805 w 4454674"/>
              <a:gd name="connsiteY1" fmla="*/ 1424922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4871 w 4454674"/>
              <a:gd name="connsiteY1" fmla="*/ 127833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253439 w 4449848"/>
              <a:gd name="connsiteY0" fmla="*/ 3677066 h 5129895"/>
              <a:gd name="connsiteX1" fmla="*/ 45 w 4449848"/>
              <a:gd name="connsiteY1" fmla="*/ 1278339 h 5129895"/>
              <a:gd name="connsiteX2" fmla="*/ 2225371 w 4449848"/>
              <a:gd name="connsiteY2" fmla="*/ 0 h 5129895"/>
              <a:gd name="connsiteX3" fmla="*/ 4447725 w 4449848"/>
              <a:gd name="connsiteY3" fmla="*/ 1282571 h 5129895"/>
              <a:gd name="connsiteX4" fmla="*/ 4449848 w 4449848"/>
              <a:gd name="connsiteY4" fmla="*/ 3381895 h 5129895"/>
              <a:gd name="connsiteX5" fmla="*/ 4303298 w 4449848"/>
              <a:gd name="connsiteY5" fmla="*/ 3904210 h 5129895"/>
              <a:gd name="connsiteX6" fmla="*/ 2281808 w 4449848"/>
              <a:gd name="connsiteY6" fmla="*/ 5129895 h 5129895"/>
              <a:gd name="connsiteX7" fmla="*/ 253439 w 4449848"/>
              <a:gd name="connsiteY7" fmla="*/ 3677066 h 5129895"/>
              <a:gd name="connsiteX0" fmla="*/ 0 w 4454675"/>
              <a:gd name="connsiteY0" fmla="*/ 3869020 h 5129895"/>
              <a:gd name="connsiteX1" fmla="*/ 4872 w 4454675"/>
              <a:gd name="connsiteY1" fmla="*/ 1278339 h 5129895"/>
              <a:gd name="connsiteX2" fmla="*/ 2230198 w 4454675"/>
              <a:gd name="connsiteY2" fmla="*/ 0 h 5129895"/>
              <a:gd name="connsiteX3" fmla="*/ 4452552 w 4454675"/>
              <a:gd name="connsiteY3" fmla="*/ 1282571 h 5129895"/>
              <a:gd name="connsiteX4" fmla="*/ 4454675 w 4454675"/>
              <a:gd name="connsiteY4" fmla="*/ 3381895 h 5129895"/>
              <a:gd name="connsiteX5" fmla="*/ 4308125 w 4454675"/>
              <a:gd name="connsiteY5" fmla="*/ 3904210 h 5129895"/>
              <a:gd name="connsiteX6" fmla="*/ 2286635 w 4454675"/>
              <a:gd name="connsiteY6" fmla="*/ 5129895 h 5129895"/>
              <a:gd name="connsiteX7" fmla="*/ 0 w 4454675"/>
              <a:gd name="connsiteY7" fmla="*/ 3869020 h 5129895"/>
              <a:gd name="connsiteX0" fmla="*/ 0 w 4454675"/>
              <a:gd name="connsiteY0" fmla="*/ 3869020 h 4951901"/>
              <a:gd name="connsiteX1" fmla="*/ 4872 w 4454675"/>
              <a:gd name="connsiteY1" fmla="*/ 1278339 h 4951901"/>
              <a:gd name="connsiteX2" fmla="*/ 2230198 w 4454675"/>
              <a:gd name="connsiteY2" fmla="*/ 0 h 4951901"/>
              <a:gd name="connsiteX3" fmla="*/ 4452552 w 4454675"/>
              <a:gd name="connsiteY3" fmla="*/ 1282571 h 4951901"/>
              <a:gd name="connsiteX4" fmla="*/ 4454675 w 4454675"/>
              <a:gd name="connsiteY4" fmla="*/ 3381895 h 4951901"/>
              <a:gd name="connsiteX5" fmla="*/ 4308125 w 4454675"/>
              <a:gd name="connsiteY5" fmla="*/ 3904210 h 4951901"/>
              <a:gd name="connsiteX6" fmla="*/ 2174953 w 4454675"/>
              <a:gd name="connsiteY6" fmla="*/ 4951901 h 4951901"/>
              <a:gd name="connsiteX7" fmla="*/ 0 w 4454675"/>
              <a:gd name="connsiteY7" fmla="*/ 3869020 h 4951901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08125 w 4454675"/>
              <a:gd name="connsiteY5" fmla="*/ 3904210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053350 w 4454675"/>
              <a:gd name="connsiteY5" fmla="*/ 3771587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22085 w 4454675"/>
              <a:gd name="connsiteY5" fmla="*/ 3900719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2553"/>
              <a:gd name="connsiteY0" fmla="*/ 3869020 h 5115935"/>
              <a:gd name="connsiteX1" fmla="*/ 4872 w 4452553"/>
              <a:gd name="connsiteY1" fmla="*/ 1278339 h 5115935"/>
              <a:gd name="connsiteX2" fmla="*/ 2230198 w 4452553"/>
              <a:gd name="connsiteY2" fmla="*/ 0 h 5115935"/>
              <a:gd name="connsiteX3" fmla="*/ 4452552 w 4452553"/>
              <a:gd name="connsiteY3" fmla="*/ 1282571 h 5115935"/>
              <a:gd name="connsiteX4" fmla="*/ 4147548 w 4452553"/>
              <a:gd name="connsiteY4" fmla="*/ 3552909 h 5115935"/>
              <a:gd name="connsiteX5" fmla="*/ 4322085 w 4452553"/>
              <a:gd name="connsiteY5" fmla="*/ 3900719 h 5115935"/>
              <a:gd name="connsiteX6" fmla="*/ 2230794 w 4452553"/>
              <a:gd name="connsiteY6" fmla="*/ 5115935 h 5115935"/>
              <a:gd name="connsiteX7" fmla="*/ 0 w 4452553"/>
              <a:gd name="connsiteY7" fmla="*/ 3869020 h 5115935"/>
              <a:gd name="connsiteX0" fmla="*/ 0 w 4452579"/>
              <a:gd name="connsiteY0" fmla="*/ 3869020 h 5115935"/>
              <a:gd name="connsiteX1" fmla="*/ 4872 w 4452579"/>
              <a:gd name="connsiteY1" fmla="*/ 1278339 h 5115935"/>
              <a:gd name="connsiteX2" fmla="*/ 2230198 w 4452579"/>
              <a:gd name="connsiteY2" fmla="*/ 0 h 5115935"/>
              <a:gd name="connsiteX3" fmla="*/ 4452552 w 4452579"/>
              <a:gd name="connsiteY3" fmla="*/ 1282571 h 5115935"/>
              <a:gd name="connsiteX4" fmla="*/ 4440714 w 4452579"/>
              <a:gd name="connsiteY4" fmla="*/ 3490087 h 5115935"/>
              <a:gd name="connsiteX5" fmla="*/ 4322085 w 4452579"/>
              <a:gd name="connsiteY5" fmla="*/ 3900719 h 5115935"/>
              <a:gd name="connsiteX6" fmla="*/ 2230794 w 4452579"/>
              <a:gd name="connsiteY6" fmla="*/ 5115935 h 5115935"/>
              <a:gd name="connsiteX7" fmla="*/ 0 w 4452579"/>
              <a:gd name="connsiteY7" fmla="*/ 3869020 h 5115935"/>
              <a:gd name="connsiteX0" fmla="*/ 0 w 4440714"/>
              <a:gd name="connsiteY0" fmla="*/ 3869020 h 5115935"/>
              <a:gd name="connsiteX1" fmla="*/ 4872 w 4440714"/>
              <a:gd name="connsiteY1" fmla="*/ 1278339 h 5115935"/>
              <a:gd name="connsiteX2" fmla="*/ 2230198 w 4440714"/>
              <a:gd name="connsiteY2" fmla="*/ 0 h 5115935"/>
              <a:gd name="connsiteX3" fmla="*/ 4333890 w 4440714"/>
              <a:gd name="connsiteY3" fmla="*/ 1383783 h 5115935"/>
              <a:gd name="connsiteX4" fmla="*/ 4440714 w 4440714"/>
              <a:gd name="connsiteY4" fmla="*/ 3490087 h 5115935"/>
              <a:gd name="connsiteX5" fmla="*/ 4322085 w 4440714"/>
              <a:gd name="connsiteY5" fmla="*/ 3900719 h 5115935"/>
              <a:gd name="connsiteX6" fmla="*/ 2230794 w 4440714"/>
              <a:gd name="connsiteY6" fmla="*/ 5115935 h 5115935"/>
              <a:gd name="connsiteX7" fmla="*/ 0 w 4440714"/>
              <a:gd name="connsiteY7" fmla="*/ 3869020 h 5115935"/>
              <a:gd name="connsiteX0" fmla="*/ 0 w 4445627"/>
              <a:gd name="connsiteY0" fmla="*/ 3869020 h 5115935"/>
              <a:gd name="connsiteX1" fmla="*/ 4872 w 4445627"/>
              <a:gd name="connsiteY1" fmla="*/ 1278339 h 5115935"/>
              <a:gd name="connsiteX2" fmla="*/ 2230198 w 4445627"/>
              <a:gd name="connsiteY2" fmla="*/ 0 h 5115935"/>
              <a:gd name="connsiteX3" fmla="*/ 4445572 w 4445627"/>
              <a:gd name="connsiteY3" fmla="*/ 1275591 h 5115935"/>
              <a:gd name="connsiteX4" fmla="*/ 4440714 w 4445627"/>
              <a:gd name="connsiteY4" fmla="*/ 3490087 h 5115935"/>
              <a:gd name="connsiteX5" fmla="*/ 4322085 w 4445627"/>
              <a:gd name="connsiteY5" fmla="*/ 3900719 h 5115935"/>
              <a:gd name="connsiteX6" fmla="*/ 2230794 w 4445627"/>
              <a:gd name="connsiteY6" fmla="*/ 5115935 h 5115935"/>
              <a:gd name="connsiteX7" fmla="*/ 0 w 4445627"/>
              <a:gd name="connsiteY7" fmla="*/ 3869020 h 5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627" h="5115935">
                <a:moveTo>
                  <a:pt x="0" y="3869020"/>
                </a:moveTo>
                <a:cubicBezTo>
                  <a:pt x="3950" y="3013603"/>
                  <a:pt x="922" y="2133756"/>
                  <a:pt x="4872" y="1278339"/>
                </a:cubicBezTo>
                <a:lnTo>
                  <a:pt x="2230198" y="0"/>
                </a:lnTo>
                <a:lnTo>
                  <a:pt x="4445572" y="1275591"/>
                </a:lnTo>
                <a:cubicBezTo>
                  <a:pt x="4446280" y="1975366"/>
                  <a:pt x="4440006" y="2790312"/>
                  <a:pt x="4440714" y="3490087"/>
                </a:cubicBezTo>
                <a:lnTo>
                  <a:pt x="4322085" y="3900719"/>
                </a:lnTo>
                <a:lnTo>
                  <a:pt x="2230794" y="5115935"/>
                </a:lnTo>
                <a:lnTo>
                  <a:pt x="0" y="3869020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542DFD4B-64E4-66A1-69D4-F70EA6E2DBD6}"/>
              </a:ext>
            </a:extLst>
          </p:cNvPr>
          <p:cNvSpPr>
            <a:spLocks/>
          </p:cNvSpPr>
          <p:nvPr/>
        </p:nvSpPr>
        <p:spPr>
          <a:xfrm>
            <a:off x="-5291" y="5350435"/>
            <a:ext cx="763106" cy="849051"/>
          </a:xfrm>
          <a:custGeom>
            <a:avLst/>
            <a:gdLst>
              <a:gd name="connsiteX0" fmla="*/ 284064 w 762907"/>
              <a:gd name="connsiteY0" fmla="*/ 0 h 849051"/>
              <a:gd name="connsiteX1" fmla="*/ 762885 w 762907"/>
              <a:gd name="connsiteY1" fmla="*/ 266263 h 849051"/>
              <a:gd name="connsiteX2" fmla="*/ 761986 w 762907"/>
              <a:gd name="connsiteY2" fmla="*/ 799275 h 849051"/>
              <a:gd name="connsiteX3" fmla="*/ 671852 w 762907"/>
              <a:gd name="connsiteY3" fmla="*/ 849051 h 849051"/>
              <a:gd name="connsiteX4" fmla="*/ 576137 w 762907"/>
              <a:gd name="connsiteY4" fmla="*/ 849051 h 849051"/>
              <a:gd name="connsiteX5" fmla="*/ 714458 w 762907"/>
              <a:gd name="connsiteY5" fmla="*/ 772664 h 849051"/>
              <a:gd name="connsiteX6" fmla="*/ 715268 w 762907"/>
              <a:gd name="connsiteY6" fmla="*/ 292700 h 849051"/>
              <a:gd name="connsiteX7" fmla="*/ 284101 w 762907"/>
              <a:gd name="connsiteY7" fmla="*/ 52937 h 849051"/>
              <a:gd name="connsiteX8" fmla="*/ 0 w 762907"/>
              <a:gd name="connsiteY8" fmla="*/ 211078 h 849051"/>
              <a:gd name="connsiteX9" fmla="*/ 0 w 762907"/>
              <a:gd name="connsiteY9" fmla="*/ 158120 h 8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907" h="849051">
                <a:moveTo>
                  <a:pt x="284064" y="0"/>
                </a:moveTo>
                <a:lnTo>
                  <a:pt x="762885" y="266263"/>
                </a:lnTo>
                <a:cubicBezTo>
                  <a:pt x="763094" y="442594"/>
                  <a:pt x="761777" y="622943"/>
                  <a:pt x="761986" y="799275"/>
                </a:cubicBezTo>
                <a:lnTo>
                  <a:pt x="671852" y="849051"/>
                </a:lnTo>
                <a:lnTo>
                  <a:pt x="576137" y="849051"/>
                </a:lnTo>
                <a:lnTo>
                  <a:pt x="714458" y="772664"/>
                </a:lnTo>
                <a:cubicBezTo>
                  <a:pt x="714270" y="613882"/>
                  <a:pt x="715456" y="451482"/>
                  <a:pt x="715268" y="292700"/>
                </a:cubicBezTo>
                <a:lnTo>
                  <a:pt x="284101" y="52937"/>
                </a:lnTo>
                <a:lnTo>
                  <a:pt x="0" y="211078"/>
                </a:lnTo>
                <a:lnTo>
                  <a:pt x="0" y="158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B506C93-1B54-4C38-8864-92E4D58ED1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463268"/>
            <a:ext cx="4852526" cy="61576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7455B8-BE46-54BF-31DC-77C918109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631" y="2242580"/>
            <a:ext cx="6529748" cy="364948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 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ACF82A23-F6BD-C262-B65D-8C010CCA9081}"/>
              </a:ext>
            </a:extLst>
          </p:cNvPr>
          <p:cNvSpPr>
            <a:spLocks/>
          </p:cNvSpPr>
          <p:nvPr/>
        </p:nvSpPr>
        <p:spPr>
          <a:xfrm>
            <a:off x="438335" y="2086530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FE9C-7EE2-DEDA-9ABD-6D2BF0661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610063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69075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61A0BB8-59A7-6619-F31E-B85F66319C3D}"/>
              </a:ext>
            </a:extLst>
          </p:cNvPr>
          <p:cNvSpPr>
            <a:spLocks/>
          </p:cNvSpPr>
          <p:nvPr/>
        </p:nvSpPr>
        <p:spPr>
          <a:xfrm>
            <a:off x="8212016" y="1206984"/>
            <a:ext cx="3243863" cy="440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accent1"/>
              </a:solidFill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C3B19E6-DC1D-850C-8E5A-BD91D97C8D98}"/>
              </a:ext>
            </a:extLst>
          </p:cNvPr>
          <p:cNvSpPr/>
          <p:nvPr/>
        </p:nvSpPr>
        <p:spPr>
          <a:xfrm>
            <a:off x="4472262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5" name="图片占位符 24">
            <a:extLst>
              <a:ext uri="{FF2B5EF4-FFF2-40B4-BE49-F238E27FC236}">
                <a16:creationId xmlns:a16="http://schemas.microsoft.com/office/drawing/2014/main" id="{4AFBF794-778B-1D55-02F6-598EB68FF8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842" y="1206984"/>
            <a:ext cx="3243863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6" name="图片占位符 24">
            <a:extLst>
              <a:ext uri="{FF2B5EF4-FFF2-40B4-BE49-F238E27FC236}">
                <a16:creationId xmlns:a16="http://schemas.microsoft.com/office/drawing/2014/main" id="{B67DD83C-FAD8-3F2B-FBD5-D0A0DFFF7D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7030" y="1206984"/>
            <a:ext cx="3240901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2F9569F-D48C-3F23-9505-DD9193762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840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549B64-17DE-08C1-C7CB-D178ABA1C3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7951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C736FA-BB7B-E0DD-0F69-62AB2F3474AE}"/>
              </a:ext>
            </a:extLst>
          </p:cNvPr>
          <p:cNvSpPr/>
          <p:nvPr/>
        </p:nvSpPr>
        <p:spPr>
          <a:xfrm>
            <a:off x="783424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2D62EB-E810-51EC-8764-D4844A4D5B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748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094040-7ED7-4D45-15E9-3013BCD3D0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0254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8" name="Content Placeholder 43">
            <a:extLst>
              <a:ext uri="{FF2B5EF4-FFF2-40B4-BE49-F238E27FC236}">
                <a16:creationId xmlns:a16="http://schemas.microsoft.com/office/drawing/2014/main" id="{63EAE214-5178-C717-C52C-0897B846089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57748" y="2542934"/>
            <a:ext cx="2964908" cy="28192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800">
                <a:solidFill>
                  <a:schemeClr val="bg1"/>
                </a:solidFill>
              </a:rPr>
              <a:t>You can add a description of here.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BEFC09D-277D-4BD1-2083-D15890F519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7747" y="1482634"/>
            <a:ext cx="2964908" cy="82367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矩形 25">
            <a:extLst>
              <a:ext uri="{FF2B5EF4-FFF2-40B4-BE49-F238E27FC236}">
                <a16:creationId xmlns:a16="http://schemas.microsoft.com/office/drawing/2014/main" id="{7321FFA8-76BD-F8B2-95A8-3EDF8430C976}"/>
              </a:ext>
            </a:extLst>
          </p:cNvPr>
          <p:cNvSpPr>
            <a:spLocks/>
          </p:cNvSpPr>
          <p:nvPr/>
        </p:nvSpPr>
        <p:spPr>
          <a:xfrm>
            <a:off x="8444104" y="238361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00935B-5A29-1DF5-F9FC-488CE5C3A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0627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robotic arm on a track&#10;&#10;Description automatically generated">
            <a:extLst>
              <a:ext uri="{FF2B5EF4-FFF2-40B4-BE49-F238E27FC236}">
                <a16:creationId xmlns:a16="http://schemas.microsoft.com/office/drawing/2014/main" id="{1F388660-F8E5-66D3-9DAF-F415DEB2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1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F0066D4-76F4-EB66-E484-22581F11127E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5C40157-15A9-6BE2-38C8-60632D56417D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49E579-DDF3-1132-23EB-32AD8E3E68E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5B751-9428-2111-3D98-810C53782C08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4310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2964C4-7673-8FF2-0EA2-6CA33389F4C3}"/>
              </a:ext>
            </a:extLst>
          </p:cNvPr>
          <p:cNvSpPr/>
          <p:nvPr/>
        </p:nvSpPr>
        <p:spPr>
          <a:xfrm>
            <a:off x="-5290" y="-63577"/>
            <a:ext cx="12197290" cy="332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45969" dist="168546" dir="5400000">
              <a:prstClr val="black">
                <a:alpha val="691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矩形 6">
            <a:extLst>
              <a:ext uri="{FF2B5EF4-FFF2-40B4-BE49-F238E27FC236}">
                <a16:creationId xmlns:a16="http://schemas.microsoft.com/office/drawing/2014/main" id="{AC27002F-C167-4532-4856-24170B556500}"/>
              </a:ext>
            </a:extLst>
          </p:cNvPr>
          <p:cNvSpPr/>
          <p:nvPr/>
        </p:nvSpPr>
        <p:spPr>
          <a:xfrm>
            <a:off x="455558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3111A7D5-B17D-5BEB-6F83-520CD80E5BB6}"/>
              </a:ext>
            </a:extLst>
          </p:cNvPr>
          <p:cNvSpPr/>
          <p:nvPr/>
        </p:nvSpPr>
        <p:spPr>
          <a:xfrm>
            <a:off x="877969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6A8EBFF1-C137-B5F6-F449-74E6D4BFBF13}"/>
              </a:ext>
            </a:extLst>
          </p:cNvPr>
          <p:cNvSpPr/>
          <p:nvPr/>
        </p:nvSpPr>
        <p:spPr>
          <a:xfrm>
            <a:off x="465628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7F532DBE-AD34-2E31-9B83-4019145FEE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58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2" name="图片占位符 5">
            <a:extLst>
              <a:ext uri="{FF2B5EF4-FFF2-40B4-BE49-F238E27FC236}">
                <a16:creationId xmlns:a16="http://schemas.microsoft.com/office/drawing/2014/main" id="{1D86FC2B-3F3E-B20D-E914-817A2174AA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1626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5" name="图片占位符 5">
            <a:extLst>
              <a:ext uri="{FF2B5EF4-FFF2-40B4-BE49-F238E27FC236}">
                <a16:creationId xmlns:a16="http://schemas.microsoft.com/office/drawing/2014/main" id="{2D755A30-96BE-F2E3-E60F-1A7CF7F6E1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79694" y="1270203"/>
            <a:ext cx="2628833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BF4FA21E-1A74-01DF-8DD9-5A6CDCAB5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298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/>
              <a:t>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E2EB81A-E61A-5BEA-8984-7538C6589D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14067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B</a:t>
            </a:r>
            <a:r>
              <a:rPr lang="en-US"/>
              <a:t>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C710898-B578-736A-4561-FBF828DF46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7694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C</a:t>
            </a:r>
            <a:r>
              <a:rPr lang="en-US"/>
              <a:t>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16F8C-9F6C-F8A4-4E5E-697155581E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298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EEDFC6-86F5-8F2D-51F4-F5E021F7B1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067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158072-A653-8E65-5792-A340281484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7693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BEA9A-D9ED-04FE-3894-9DC560002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40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图片占位符 29">
            <a:extLst>
              <a:ext uri="{FF2B5EF4-FFF2-40B4-BE49-F238E27FC236}">
                <a16:creationId xmlns:a16="http://schemas.microsoft.com/office/drawing/2014/main" id="{92F99DE4-DD73-6BCE-14A1-7E2F43828B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5095" y="1514792"/>
            <a:ext cx="2686449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6" name="图片占位符 29">
            <a:extLst>
              <a:ext uri="{FF2B5EF4-FFF2-40B4-BE49-F238E27FC236}">
                <a16:creationId xmlns:a16="http://schemas.microsoft.com/office/drawing/2014/main" id="{E95CED3B-DA68-406B-66E4-D523E9E22C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7885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8" name="图片占位符 29">
            <a:extLst>
              <a:ext uri="{FF2B5EF4-FFF2-40B4-BE49-F238E27FC236}">
                <a16:creationId xmlns:a16="http://schemas.microsoft.com/office/drawing/2014/main" id="{99DD6E10-E33B-93B1-477D-9F36BE3621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8282" y="1514792"/>
            <a:ext cx="2686450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37" name="图片占位符 29">
            <a:extLst>
              <a:ext uri="{FF2B5EF4-FFF2-40B4-BE49-F238E27FC236}">
                <a16:creationId xmlns:a16="http://schemas.microsoft.com/office/drawing/2014/main" id="{6185341B-C031-6A12-3651-327AFA8BF7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1329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E9A855-6F41-BBC0-88DE-C38DA2F56BD3}"/>
              </a:ext>
            </a:extLst>
          </p:cNvPr>
          <p:cNvSpPr/>
          <p:nvPr/>
        </p:nvSpPr>
        <p:spPr>
          <a:xfrm>
            <a:off x="41045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F876E0B-D25A-DDCF-E103-A3E7ACBD0CEA}"/>
              </a:ext>
            </a:extLst>
          </p:cNvPr>
          <p:cNvSpPr/>
          <p:nvPr/>
        </p:nvSpPr>
        <p:spPr>
          <a:xfrm>
            <a:off x="3316307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24721B-B790-B226-71C3-690A86515B39}"/>
              </a:ext>
            </a:extLst>
          </p:cNvPr>
          <p:cNvSpPr/>
          <p:nvPr/>
        </p:nvSpPr>
        <p:spPr>
          <a:xfrm>
            <a:off x="620021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1B84C1-0C34-F1AC-64CE-668F76E0B42C}"/>
              </a:ext>
            </a:extLst>
          </p:cNvPr>
          <p:cNvSpPr/>
          <p:nvPr/>
        </p:nvSpPr>
        <p:spPr>
          <a:xfrm>
            <a:off x="909509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F3D66277-515C-4B12-9356-E596074474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1329" y="3737115"/>
            <a:ext cx="2686449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2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9804E36-D9FC-5B25-0E69-097B989D27D5}"/>
              </a:ext>
            </a:extLst>
          </p:cNvPr>
          <p:cNvSpPr/>
          <p:nvPr/>
        </p:nvSpPr>
        <p:spPr>
          <a:xfrm>
            <a:off x="412863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C8BE2BED-D389-24C5-6980-D489AFAE18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778" y="3737115"/>
            <a:ext cx="266906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5BD2EBD-FBDA-394E-ECB4-25E52F05EC1D}"/>
              </a:ext>
            </a:extLst>
          </p:cNvPr>
          <p:cNvSpPr/>
          <p:nvPr/>
        </p:nvSpPr>
        <p:spPr>
          <a:xfrm>
            <a:off x="6198481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7AD7C2F9-07A9-C161-8CAB-BC9524710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5080" y="3737115"/>
            <a:ext cx="268965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3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75AE8AB-4CEC-2C0C-D28A-6D7ECAC7B6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7494" y="3737115"/>
            <a:ext cx="266662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Picture 4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4E5AC-1E79-B81E-3D0A-3DCFA8313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4314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C28814-1883-4DF4-DE53-73361AE0D281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47FB80B-1578-3B12-A2DC-DD806F19ECB9}"/>
              </a:ext>
            </a:extLst>
          </p:cNvPr>
          <p:cNvSpPr/>
          <p:nvPr/>
        </p:nvSpPr>
        <p:spPr>
          <a:xfrm>
            <a:off x="10802489" y="1035382"/>
            <a:ext cx="1389511" cy="3281124"/>
          </a:xfrm>
          <a:custGeom>
            <a:avLst/>
            <a:gdLst>
              <a:gd name="connsiteX0" fmla="*/ 1389149 w 1389149"/>
              <a:gd name="connsiteY0" fmla="*/ 0 h 3281124"/>
              <a:gd name="connsiteX1" fmla="*/ 1389149 w 1389149"/>
              <a:gd name="connsiteY1" fmla="*/ 3281124 h 3281124"/>
              <a:gd name="connsiteX2" fmla="*/ 740 w 1389149"/>
              <a:gd name="connsiteY2" fmla="*/ 2493465 h 3281124"/>
              <a:gd name="connsiteX3" fmla="*/ 274 w 1389149"/>
              <a:gd name="connsiteY3" fmla="*/ 797790 h 32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149" h="3281124">
                <a:moveTo>
                  <a:pt x="1389149" y="0"/>
                </a:moveTo>
                <a:lnTo>
                  <a:pt x="1389149" y="3281124"/>
                </a:lnTo>
                <a:lnTo>
                  <a:pt x="740" y="2493465"/>
                </a:lnTo>
                <a:cubicBezTo>
                  <a:pt x="1851" y="1932038"/>
                  <a:pt x="-836" y="1359217"/>
                  <a:pt x="274" y="797790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1861E0D-8A7F-56CD-6C3B-674A4D050F57}"/>
              </a:ext>
            </a:extLst>
          </p:cNvPr>
          <p:cNvSpPr/>
          <p:nvPr/>
        </p:nvSpPr>
        <p:spPr>
          <a:xfrm>
            <a:off x="9260117" y="1"/>
            <a:ext cx="2934526" cy="1657665"/>
          </a:xfrm>
          <a:custGeom>
            <a:avLst/>
            <a:gdLst>
              <a:gd name="connsiteX0" fmla="*/ 0 w 2933762"/>
              <a:gd name="connsiteY0" fmla="*/ 0 h 1657665"/>
              <a:gd name="connsiteX1" fmla="*/ 2933762 w 2933762"/>
              <a:gd name="connsiteY1" fmla="*/ 0 h 1657665"/>
              <a:gd name="connsiteX2" fmla="*/ 2932421 w 2933762"/>
              <a:gd name="connsiteY2" fmla="*/ 820226 h 1657665"/>
              <a:gd name="connsiteX3" fmla="*/ 1462932 w 2933762"/>
              <a:gd name="connsiteY3" fmla="*/ 1657665 h 1657665"/>
              <a:gd name="connsiteX4" fmla="*/ 227 w 2933762"/>
              <a:gd name="connsiteY4" fmla="*/ 827857 h 16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762" h="1657665">
                <a:moveTo>
                  <a:pt x="0" y="0"/>
                </a:moveTo>
                <a:lnTo>
                  <a:pt x="2933762" y="0"/>
                </a:lnTo>
                <a:lnTo>
                  <a:pt x="2932421" y="820226"/>
                </a:lnTo>
                <a:lnTo>
                  <a:pt x="1462932" y="1657665"/>
                </a:lnTo>
                <a:lnTo>
                  <a:pt x="227" y="8278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9" name="图片占位符 21">
            <a:extLst>
              <a:ext uri="{FF2B5EF4-FFF2-40B4-BE49-F238E27FC236}">
                <a16:creationId xmlns:a16="http://schemas.microsoft.com/office/drawing/2014/main" id="{F311AA47-D54A-754D-7A9C-CB4B82A3F8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0395" y="983258"/>
            <a:ext cx="2938103" cy="3389632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338" h="3389632">
                <a:moveTo>
                  <a:pt x="1917" y="835316"/>
                </a:moveTo>
                <a:lnTo>
                  <a:pt x="1474664" y="0"/>
                </a:lnTo>
                <a:lnTo>
                  <a:pt x="2931841" y="830483"/>
                </a:lnTo>
                <a:cubicBezTo>
                  <a:pt x="2932236" y="1395005"/>
                  <a:pt x="2936943" y="1976780"/>
                  <a:pt x="2937338" y="2541302"/>
                </a:cubicBezTo>
                <a:lnTo>
                  <a:pt x="1474431" y="3389632"/>
                </a:lnTo>
                <a:lnTo>
                  <a:pt x="0" y="2548632"/>
                </a:lnTo>
                <a:lnTo>
                  <a:pt x="1917" y="835316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E321C-70A4-BE53-A9A9-8D1FB490E67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1">
            <a:extLst>
              <a:ext uri="{FF2B5EF4-FFF2-40B4-BE49-F238E27FC236}">
                <a16:creationId xmlns:a16="http://schemas.microsoft.com/office/drawing/2014/main" id="{D9808698-DEEB-A6C3-5687-CB6A3AFE46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972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7846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62045" y="2539969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9" name="图片占位符 21">
            <a:extLst>
              <a:ext uri="{FF2B5EF4-FFF2-40B4-BE49-F238E27FC236}">
                <a16:creationId xmlns:a16="http://schemas.microsoft.com/office/drawing/2014/main" id="{489C29B3-A0CE-DBA9-70CE-D1A7CE4B320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9741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655739 h 2333522"/>
              <a:gd name="connsiteX1" fmla="*/ 1468937 w 2941447"/>
              <a:gd name="connsiteY1" fmla="*/ 0 h 2333522"/>
              <a:gd name="connsiteX2" fmla="*/ 2941354 w 2941447"/>
              <a:gd name="connsiteY2" fmla="*/ 656828 h 2333522"/>
              <a:gd name="connsiteX3" fmla="*/ 2941136 w 2941447"/>
              <a:gd name="connsiteY3" fmla="*/ 2326192 h 2333522"/>
              <a:gd name="connsiteX4" fmla="*/ 1462045 w 2941447"/>
              <a:gd name="connsiteY4" fmla="*/ 2324859 h 2333522"/>
              <a:gd name="connsiteX5" fmla="*/ 3798 w 2941447"/>
              <a:gd name="connsiteY5" fmla="*/ 2333522 h 2333522"/>
              <a:gd name="connsiteX6" fmla="*/ 0 w 2941447"/>
              <a:gd name="connsiteY6" fmla="*/ 655739 h 233352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52520 w 2941447"/>
              <a:gd name="connsiteY4" fmla="*/ 2546488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8481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52520" y="2546488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D0C3989-6FD3-FB19-E429-40391B106C7A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CEBF602-CFE3-157A-4DDB-8451ABED2B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BDFCF3-C44B-54D4-3331-EFD3C50B50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1A7E087C-D6D5-2A10-77E2-FE7603D6983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B4C6AD-A69B-9D01-B3E2-ABC4356E8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8751385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4743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4B2939-A588-0745-ECE2-D81A5A56A6EA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9714DA0-4BD4-9543-5BD4-69F3F6F8E274}"/>
              </a:ext>
            </a:extLst>
          </p:cNvPr>
          <p:cNvSpPr/>
          <p:nvPr/>
        </p:nvSpPr>
        <p:spPr>
          <a:xfrm>
            <a:off x="4003547" y="2617092"/>
            <a:ext cx="4320391" cy="3576777"/>
          </a:xfrm>
          <a:custGeom>
            <a:avLst/>
            <a:gdLst>
              <a:gd name="connsiteX0" fmla="*/ 2157941 w 4319266"/>
              <a:gd name="connsiteY0" fmla="*/ 0 h 3576777"/>
              <a:gd name="connsiteX1" fmla="*/ 4319165 w 4319266"/>
              <a:gd name="connsiteY1" fmla="*/ 1201816 h 3576777"/>
              <a:gd name="connsiteX2" fmla="*/ 4317135 w 4319266"/>
              <a:gd name="connsiteY2" fmla="*/ 2404731 h 3576777"/>
              <a:gd name="connsiteX3" fmla="*/ 4315158 w 4319266"/>
              <a:gd name="connsiteY3" fmla="*/ 3576777 h 3576777"/>
              <a:gd name="connsiteX4" fmla="*/ 1079 w 4319266"/>
              <a:gd name="connsiteY4" fmla="*/ 3576777 h 3576777"/>
              <a:gd name="connsiteX5" fmla="*/ 748 w 4319266"/>
              <a:gd name="connsiteY5" fmla="*/ 2409745 h 3576777"/>
              <a:gd name="connsiteX6" fmla="*/ 404 w 4319266"/>
              <a:gd name="connsiteY6" fmla="*/ 1200963 h 35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266" h="3576777">
                <a:moveTo>
                  <a:pt x="2157941" y="0"/>
                </a:moveTo>
                <a:lnTo>
                  <a:pt x="4319165" y="1201816"/>
                </a:lnTo>
                <a:cubicBezTo>
                  <a:pt x="4319637" y="1599766"/>
                  <a:pt x="4318386" y="2002249"/>
                  <a:pt x="4317135" y="2404731"/>
                </a:cubicBezTo>
                <a:lnTo>
                  <a:pt x="4315158" y="3576777"/>
                </a:lnTo>
                <a:lnTo>
                  <a:pt x="1079" y="3576777"/>
                </a:lnTo>
                <a:lnTo>
                  <a:pt x="748" y="2409745"/>
                </a:lnTo>
                <a:cubicBezTo>
                  <a:pt x="168" y="2005464"/>
                  <a:pt x="-413" y="1601183"/>
                  <a:pt x="404" y="12009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4D948B75-201F-6D77-F52D-A64D24D862AE}"/>
              </a:ext>
            </a:extLst>
          </p:cNvPr>
          <p:cNvSpPr/>
          <p:nvPr/>
        </p:nvSpPr>
        <p:spPr>
          <a:xfrm>
            <a:off x="10705929" y="1"/>
            <a:ext cx="1486072" cy="3213757"/>
          </a:xfrm>
          <a:custGeom>
            <a:avLst/>
            <a:gdLst>
              <a:gd name="connsiteX0" fmla="*/ 0 w 1485685"/>
              <a:gd name="connsiteY0" fmla="*/ 0 h 3213757"/>
              <a:gd name="connsiteX1" fmla="*/ 1485685 w 1485685"/>
              <a:gd name="connsiteY1" fmla="*/ 0 h 3213757"/>
              <a:gd name="connsiteX2" fmla="*/ 1485685 w 1485685"/>
              <a:gd name="connsiteY2" fmla="*/ 3213757 h 3213757"/>
              <a:gd name="connsiteX3" fmla="*/ 680 w 1485685"/>
              <a:gd name="connsiteY3" fmla="*/ 2397372 h 3213757"/>
              <a:gd name="connsiteX4" fmla="*/ 337 w 1485685"/>
              <a:gd name="connsiteY4" fmla="*/ 1188591 h 3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85" h="3213757">
                <a:moveTo>
                  <a:pt x="0" y="0"/>
                </a:moveTo>
                <a:lnTo>
                  <a:pt x="1485685" y="0"/>
                </a:lnTo>
                <a:lnTo>
                  <a:pt x="1485685" y="3213757"/>
                </a:lnTo>
                <a:lnTo>
                  <a:pt x="680" y="2397372"/>
                </a:lnTo>
                <a:cubicBezTo>
                  <a:pt x="1497" y="1997152"/>
                  <a:pt x="917" y="1592871"/>
                  <a:pt x="337" y="1188591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图片占位符 21">
            <a:extLst>
              <a:ext uri="{FF2B5EF4-FFF2-40B4-BE49-F238E27FC236}">
                <a16:creationId xmlns:a16="http://schemas.microsoft.com/office/drawing/2014/main" id="{D70363F3-9ED9-6D38-2E5F-66026A6A6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7537" y="2616816"/>
            <a:ext cx="3661515" cy="3576777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6498"/>
              <a:gd name="connsiteY0" fmla="*/ 855579 h 2548632"/>
              <a:gd name="connsiteX1" fmla="*/ 1483513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647966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52183"/>
              <a:gd name="connsiteY0" fmla="*/ 855579 h 2548632"/>
              <a:gd name="connsiteX1" fmla="*/ 1690921 w 2952183"/>
              <a:gd name="connsiteY1" fmla="*/ 0 h 2548632"/>
              <a:gd name="connsiteX2" fmla="*/ 2952167 w 2952183"/>
              <a:gd name="connsiteY2" fmla="*/ 647966 h 2548632"/>
              <a:gd name="connsiteX3" fmla="*/ 2946187 w 2952183"/>
              <a:gd name="connsiteY3" fmla="*/ 2541302 h 2548632"/>
              <a:gd name="connsiteX4" fmla="*/ 1467096 w 2952183"/>
              <a:gd name="connsiteY4" fmla="*/ 2539969 h 2548632"/>
              <a:gd name="connsiteX5" fmla="*/ 8849 w 2952183"/>
              <a:gd name="connsiteY5" fmla="*/ 2548632 h 2548632"/>
              <a:gd name="connsiteX6" fmla="*/ 0 w 2952183"/>
              <a:gd name="connsiteY6" fmla="*/ 85557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183" h="2548632">
                <a:moveTo>
                  <a:pt x="0" y="855579"/>
                </a:moveTo>
                <a:lnTo>
                  <a:pt x="1690921" y="0"/>
                </a:lnTo>
                <a:lnTo>
                  <a:pt x="2952167" y="647966"/>
                </a:lnTo>
                <a:cubicBezTo>
                  <a:pt x="2952562" y="1212488"/>
                  <a:pt x="2945792" y="1976780"/>
                  <a:pt x="2946187" y="2541302"/>
                </a:cubicBezTo>
                <a:lnTo>
                  <a:pt x="1467096" y="2539969"/>
                </a:lnTo>
                <a:lnTo>
                  <a:pt x="8849" y="2548632"/>
                </a:lnTo>
                <a:cubicBezTo>
                  <a:pt x="5899" y="1984281"/>
                  <a:pt x="2950" y="1419930"/>
                  <a:pt x="0" y="855579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0" name="图片占位符 21">
            <a:extLst>
              <a:ext uri="{FF2B5EF4-FFF2-40B4-BE49-F238E27FC236}">
                <a16:creationId xmlns:a16="http://schemas.microsoft.com/office/drawing/2014/main" id="{1D746739-4534-BB31-2A67-288219D367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285" y="1"/>
            <a:ext cx="4158406" cy="3587809"/>
          </a:xfrm>
          <a:custGeom>
            <a:avLst/>
            <a:gdLst>
              <a:gd name="connsiteX0" fmla="*/ 3 w 2937338"/>
              <a:gd name="connsiteY0" fmla="*/ 1294721 h 3389632"/>
              <a:gd name="connsiteX1" fmla="*/ 1468669 w 2937338"/>
              <a:gd name="connsiteY1" fmla="*/ 0 h 3389632"/>
              <a:gd name="connsiteX2" fmla="*/ 2937335 w 2937338"/>
              <a:gd name="connsiteY2" fmla="*/ 1294721 h 3389632"/>
              <a:gd name="connsiteX3" fmla="*/ 2376354 w 2937338"/>
              <a:gd name="connsiteY3" fmla="*/ 3389623 h 3389632"/>
              <a:gd name="connsiteX4" fmla="*/ 560984 w 2937338"/>
              <a:gd name="connsiteY4" fmla="*/ 3389623 h 3389632"/>
              <a:gd name="connsiteX5" fmla="*/ 3 w 2937338"/>
              <a:gd name="connsiteY5" fmla="*/ 1294721 h 3389632"/>
              <a:gd name="connsiteX0" fmla="*/ 0 w 3581946"/>
              <a:gd name="connsiteY0" fmla="*/ 1203281 h 3298183"/>
              <a:gd name="connsiteX1" fmla="*/ 3581946 w 3581946"/>
              <a:gd name="connsiteY1" fmla="*/ 0 h 3298183"/>
              <a:gd name="connsiteX2" fmla="*/ 2937332 w 3581946"/>
              <a:gd name="connsiteY2" fmla="*/ 1203281 h 3298183"/>
              <a:gd name="connsiteX3" fmla="*/ 2376351 w 3581946"/>
              <a:gd name="connsiteY3" fmla="*/ 3298183 h 3298183"/>
              <a:gd name="connsiteX4" fmla="*/ 560981 w 3581946"/>
              <a:gd name="connsiteY4" fmla="*/ 3298183 h 3298183"/>
              <a:gd name="connsiteX5" fmla="*/ 0 w 3581946"/>
              <a:gd name="connsiteY5" fmla="*/ 1203281 h 3298183"/>
              <a:gd name="connsiteX0" fmla="*/ 0 w 3679012"/>
              <a:gd name="connsiteY0" fmla="*/ 1203281 h 3298183"/>
              <a:gd name="connsiteX1" fmla="*/ 3581946 w 3679012"/>
              <a:gd name="connsiteY1" fmla="*/ 0 h 3298183"/>
              <a:gd name="connsiteX2" fmla="*/ 3679012 w 3679012"/>
              <a:gd name="connsiteY2" fmla="*/ 2331041 h 3298183"/>
              <a:gd name="connsiteX3" fmla="*/ 2376351 w 3679012"/>
              <a:gd name="connsiteY3" fmla="*/ 3298183 h 3298183"/>
              <a:gd name="connsiteX4" fmla="*/ 560981 w 3679012"/>
              <a:gd name="connsiteY4" fmla="*/ 3298183 h 3298183"/>
              <a:gd name="connsiteX5" fmla="*/ 0 w 3679012"/>
              <a:gd name="connsiteY5" fmla="*/ 1203281 h 3298183"/>
              <a:gd name="connsiteX0" fmla="*/ 0 w 3679012"/>
              <a:gd name="connsiteY0" fmla="*/ 1203281 h 3460743"/>
              <a:gd name="connsiteX1" fmla="*/ 3581946 w 3679012"/>
              <a:gd name="connsiteY1" fmla="*/ 0 h 3460743"/>
              <a:gd name="connsiteX2" fmla="*/ 3679012 w 3679012"/>
              <a:gd name="connsiteY2" fmla="*/ 2331041 h 3460743"/>
              <a:gd name="connsiteX3" fmla="*/ 1654991 w 3679012"/>
              <a:gd name="connsiteY3" fmla="*/ 3460743 h 3460743"/>
              <a:gd name="connsiteX4" fmla="*/ 560981 w 3679012"/>
              <a:gd name="connsiteY4" fmla="*/ 3298183 h 3460743"/>
              <a:gd name="connsiteX5" fmla="*/ 0 w 3679012"/>
              <a:gd name="connsiteY5" fmla="*/ 1203281 h 3460743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068981 w 4187012"/>
              <a:gd name="connsiteY4" fmla="*/ 3324262 h 3486822"/>
              <a:gd name="connsiteX5" fmla="*/ 0 w 4187012"/>
              <a:gd name="connsiteY5" fmla="*/ 0 h 3486822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2341 w 4187012"/>
              <a:gd name="connsiteY4" fmla="*/ 2420022 h 3486822"/>
              <a:gd name="connsiteX5" fmla="*/ 0 w 4187012"/>
              <a:gd name="connsiteY5" fmla="*/ 0 h 3486822"/>
              <a:gd name="connsiteX0" fmla="*/ 0 w 4187012"/>
              <a:gd name="connsiteY0" fmla="*/ 0 h 3578262"/>
              <a:gd name="connsiteX1" fmla="*/ 4089946 w 4187012"/>
              <a:gd name="connsiteY1" fmla="*/ 26079 h 3578262"/>
              <a:gd name="connsiteX2" fmla="*/ 4187012 w 4187012"/>
              <a:gd name="connsiteY2" fmla="*/ 2357120 h 3578262"/>
              <a:gd name="connsiteX3" fmla="*/ 2041071 w 4187012"/>
              <a:gd name="connsiteY3" fmla="*/ 3578262 h 3578262"/>
              <a:gd name="connsiteX4" fmla="*/ 12341 w 4187012"/>
              <a:gd name="connsiteY4" fmla="*/ 2420022 h 3578262"/>
              <a:gd name="connsiteX5" fmla="*/ 0 w 4187012"/>
              <a:gd name="connsiteY5" fmla="*/ 0 h 3578262"/>
              <a:gd name="connsiteX0" fmla="*/ 0 w 4187012"/>
              <a:gd name="connsiteY0" fmla="*/ 3609 h 3581871"/>
              <a:gd name="connsiteX1" fmla="*/ 4155260 w 4187012"/>
              <a:gd name="connsiteY1" fmla="*/ 0 h 3581871"/>
              <a:gd name="connsiteX2" fmla="*/ 4187012 w 4187012"/>
              <a:gd name="connsiteY2" fmla="*/ 2360729 h 3581871"/>
              <a:gd name="connsiteX3" fmla="*/ 2041071 w 4187012"/>
              <a:gd name="connsiteY3" fmla="*/ 3581871 h 3581871"/>
              <a:gd name="connsiteX4" fmla="*/ 12341 w 4187012"/>
              <a:gd name="connsiteY4" fmla="*/ 2423631 h 3581871"/>
              <a:gd name="connsiteX5" fmla="*/ 0 w 4187012"/>
              <a:gd name="connsiteY5" fmla="*/ 3609 h 3581871"/>
              <a:gd name="connsiteX0" fmla="*/ 0 w 4155260"/>
              <a:gd name="connsiteY0" fmla="*/ 3609 h 3581871"/>
              <a:gd name="connsiteX1" fmla="*/ 4155260 w 4155260"/>
              <a:gd name="connsiteY1" fmla="*/ 0 h 3581871"/>
              <a:gd name="connsiteX2" fmla="*/ 3907942 w 4155260"/>
              <a:gd name="connsiteY2" fmla="*/ 2289477 h 3581871"/>
              <a:gd name="connsiteX3" fmla="*/ 2041071 w 4155260"/>
              <a:gd name="connsiteY3" fmla="*/ 3581871 h 3581871"/>
              <a:gd name="connsiteX4" fmla="*/ 12341 w 4155260"/>
              <a:gd name="connsiteY4" fmla="*/ 2423631 h 3581871"/>
              <a:gd name="connsiteX5" fmla="*/ 0 w 4155260"/>
              <a:gd name="connsiteY5" fmla="*/ 3609 h 3581871"/>
              <a:gd name="connsiteX0" fmla="*/ 0 w 4157324"/>
              <a:gd name="connsiteY0" fmla="*/ 3609 h 3581871"/>
              <a:gd name="connsiteX1" fmla="*/ 4155260 w 4157324"/>
              <a:gd name="connsiteY1" fmla="*/ 0 h 3581871"/>
              <a:gd name="connsiteX2" fmla="*/ 4157324 w 4157324"/>
              <a:gd name="connsiteY2" fmla="*/ 2396355 h 3581871"/>
              <a:gd name="connsiteX3" fmla="*/ 2041071 w 4157324"/>
              <a:gd name="connsiteY3" fmla="*/ 3581871 h 3581871"/>
              <a:gd name="connsiteX4" fmla="*/ 12341 w 4157324"/>
              <a:gd name="connsiteY4" fmla="*/ 2423631 h 3581871"/>
              <a:gd name="connsiteX5" fmla="*/ 0 w 4157324"/>
              <a:gd name="connsiteY5" fmla="*/ 3609 h 3581871"/>
              <a:gd name="connsiteX0" fmla="*/ 0 w 4157324"/>
              <a:gd name="connsiteY0" fmla="*/ 3609 h 3374053"/>
              <a:gd name="connsiteX1" fmla="*/ 4155260 w 4157324"/>
              <a:gd name="connsiteY1" fmla="*/ 0 h 3374053"/>
              <a:gd name="connsiteX2" fmla="*/ 4157324 w 4157324"/>
              <a:gd name="connsiteY2" fmla="*/ 2396355 h 3374053"/>
              <a:gd name="connsiteX3" fmla="*/ 2088572 w 4157324"/>
              <a:gd name="connsiteY3" fmla="*/ 3374053 h 3374053"/>
              <a:gd name="connsiteX4" fmla="*/ 12341 w 4157324"/>
              <a:gd name="connsiteY4" fmla="*/ 2423631 h 3374053"/>
              <a:gd name="connsiteX5" fmla="*/ 0 w 4157324"/>
              <a:gd name="connsiteY5" fmla="*/ 3609 h 3374053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12341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71718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76869 w 4151065"/>
              <a:gd name="connsiteY0" fmla="*/ 51110 h 3587809"/>
              <a:gd name="connsiteX1" fmla="*/ 4149001 w 4151065"/>
              <a:gd name="connsiteY1" fmla="*/ 0 h 3587809"/>
              <a:gd name="connsiteX2" fmla="*/ 4151065 w 4151065"/>
              <a:gd name="connsiteY2" fmla="*/ 2396355 h 3587809"/>
              <a:gd name="connsiteX3" fmla="*/ 2070438 w 4151065"/>
              <a:gd name="connsiteY3" fmla="*/ 3587809 h 3587809"/>
              <a:gd name="connsiteX4" fmla="*/ 145 w 4151065"/>
              <a:gd name="connsiteY4" fmla="*/ 2423631 h 3587809"/>
              <a:gd name="connsiteX5" fmla="*/ 76869 w 4151065"/>
              <a:gd name="connsiteY5" fmla="*/ 51110 h 3587809"/>
              <a:gd name="connsiteX0" fmla="*/ 0 w 4157323"/>
              <a:gd name="connsiteY0" fmla="*/ 3608 h 3587809"/>
              <a:gd name="connsiteX1" fmla="*/ 4155259 w 4157323"/>
              <a:gd name="connsiteY1" fmla="*/ 0 h 3587809"/>
              <a:gd name="connsiteX2" fmla="*/ 4157323 w 4157323"/>
              <a:gd name="connsiteY2" fmla="*/ 2396355 h 3587809"/>
              <a:gd name="connsiteX3" fmla="*/ 2076696 w 4157323"/>
              <a:gd name="connsiteY3" fmla="*/ 3587809 h 3587809"/>
              <a:gd name="connsiteX4" fmla="*/ 6403 w 4157323"/>
              <a:gd name="connsiteY4" fmla="*/ 2423631 h 3587809"/>
              <a:gd name="connsiteX5" fmla="*/ 0 w 4157323"/>
              <a:gd name="connsiteY5" fmla="*/ 3608 h 35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323" h="3587809">
                <a:moveTo>
                  <a:pt x="0" y="3608"/>
                </a:moveTo>
                <a:lnTo>
                  <a:pt x="4155259" y="0"/>
                </a:lnTo>
                <a:lnTo>
                  <a:pt x="4157323" y="2396355"/>
                </a:lnTo>
                <a:lnTo>
                  <a:pt x="2076696" y="3587809"/>
                </a:lnTo>
                <a:lnTo>
                  <a:pt x="6403" y="2423631"/>
                </a:lnTo>
                <a:cubicBezTo>
                  <a:pt x="2289" y="1616957"/>
                  <a:pt x="4114" y="810282"/>
                  <a:pt x="0" y="3608"/>
                </a:cubicBez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B5653-9B0D-15E9-D35F-E84B1438BDA0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E25B15-AD2A-3804-AB10-7C2978BFA784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4ACD744-4FA1-D411-51CE-701AA69F29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F267C-6EFB-2C15-90F7-3CA697EF89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F2236D96-7517-6922-61E4-212A04E4875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474323-8563-BEFF-2941-6CCD260BB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5822248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314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442189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530603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3E276-F78C-38BB-7844-180CCC6D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/>
          <a:stretch/>
        </p:blipFill>
        <p:spPr>
          <a:xfrm>
            <a:off x="0" y="1553"/>
            <a:ext cx="1219914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93049B-9C54-CEB4-64AC-910CBD8EF2DD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C70A5-D2B0-9C72-80F0-DAE1EB9A8AC6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7D0EDC8-7DD9-353A-3E71-29C6718FED38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1" name="Graphic 7">
                <a:extLst>
                  <a:ext uri="{FF2B5EF4-FFF2-40B4-BE49-F238E27FC236}">
                    <a16:creationId xmlns:a16="http://schemas.microsoft.com/office/drawing/2014/main" id="{212740DC-0D04-BB6C-3FE1-4CEF400E567B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F3B859B8-07E1-75D9-88F9-943902025227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D93F11A-9A9C-AE2F-E7FE-3E4472E55488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aphic 7">
                <a:extLst>
                  <a:ext uri="{FF2B5EF4-FFF2-40B4-BE49-F238E27FC236}">
                    <a16:creationId xmlns:a16="http://schemas.microsoft.com/office/drawing/2014/main" id="{D0F7DC28-BCBE-59BA-DC5E-AF0C436B7AFE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285F8F8A-9AA8-F947-2B20-8C739F6A5AC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A7615DE2-8419-0CE7-27DC-C2DA28CF8378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A46244-7D1A-44A0-8D9E-38AB4F8C5C67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4428D-E7E2-99F0-236A-743C89A3EE0D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2A7BFC1C-D614-2F04-AD80-7FE68CCCA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9422" y="1596991"/>
            <a:ext cx="6353157" cy="2582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BF180C-DF6F-5158-E6CC-C0FBE9F614F7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F36318-B270-1ED5-6CA7-54313C75C581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0D2203C-4C9B-9537-F4FE-520D3E1BC8C7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EE7A9C96-FC05-E6CE-1A19-0D09C6F0A01A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97BBFFA-745A-FD70-FED3-7481CE47E63B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31B643A-8043-5851-96D1-F5FCCEA3D957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9140BEE5-FA45-9941-4913-594CB562F288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1519102-8F74-B2E3-01A3-5786FF82BEB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4488E0D-F158-3B46-5153-34717999BDAE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BFD87E-DEFB-9305-163B-C59A75D62DAC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C737DE-08D6-6314-4089-CA6429ABB39B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FE2F66-466B-9E1D-6A10-0798ED83424A}"/>
              </a:ext>
            </a:extLst>
          </p:cNvPr>
          <p:cNvSpPr txBox="1"/>
          <p:nvPr/>
        </p:nvSpPr>
        <p:spPr>
          <a:xfrm>
            <a:off x="5207537" y="6569155"/>
            <a:ext cx="1781400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onsemi 2025 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7994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B30-8231-087E-6E53-5F0259C2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36D0-9DFF-8F27-F85F-6DB9CF6E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EB95-190C-A9BC-3432-57E98886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88C8-CA3D-4ABC-9E81-AA1D59BEB9C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7697-05EE-6797-CCE4-7CBFAE07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AB5D-E4FA-5BD7-3233-14859265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137A-79F2-4585-A47E-F9C53F4CA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4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&#10;&#10;Description automatically generated">
            <a:extLst>
              <a:ext uri="{FF2B5EF4-FFF2-40B4-BE49-F238E27FC236}">
                <a16:creationId xmlns:a16="http://schemas.microsoft.com/office/drawing/2014/main" id="{754FE60F-4D39-0320-9D95-2E76F7E2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62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D927F9C-7F5A-C9FA-F5D6-00F5CAD9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131" y="471743"/>
            <a:ext cx="3001277" cy="88611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91" y="2473862"/>
            <a:ext cx="5621373" cy="1155458"/>
          </a:xfrm>
        </p:spPr>
        <p:txBody>
          <a:bodyPr lIns="0" anchor="b" anchorCtr="0"/>
          <a:lstStyle>
            <a:lvl1pPr algn="l">
              <a:lnSpc>
                <a:spcPct val="96000"/>
              </a:lnSpc>
              <a:defRPr sz="38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91" y="3784509"/>
            <a:ext cx="5989114" cy="429273"/>
          </a:xfrm>
          <a:noFill/>
        </p:spPr>
        <p:txBody>
          <a:bodyPr lIns="0" anchor="t" anchorCtr="0">
            <a:noAutofit/>
          </a:bodyPr>
          <a:lstStyle>
            <a:lvl1pPr marL="0" indent="0" algn="l">
              <a:spcBef>
                <a:spcPts val="900"/>
              </a:spcBef>
              <a:buNone/>
              <a:defRPr sz="28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0D898-3C25-0220-C51C-7CDC964144CE}"/>
              </a:ext>
            </a:extLst>
          </p:cNvPr>
          <p:cNvSpPr txBox="1"/>
          <p:nvPr/>
        </p:nvSpPr>
        <p:spPr>
          <a:xfrm>
            <a:off x="362959" y="625134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©</a:t>
            </a:r>
            <a:r>
              <a:rPr kumimoji="0" lang="en-US" sz="1000" b="0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601AC06A-C625-1F40-8059-6D01A867AC3C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b="0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|  Internal Use Only</a:t>
            </a:r>
            <a:endParaRPr lang="en-US" sz="1000" b="0" i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D088-CA92-B78C-8319-B9350A415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92" y="5721002"/>
            <a:ext cx="5621214" cy="274638"/>
          </a:xfr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338138" indent="0">
              <a:buNone/>
              <a:defRPr b="1"/>
            </a:lvl2pPr>
            <a:lvl3pPr marL="690562" indent="0">
              <a:buNone/>
              <a:defRPr b="1"/>
            </a:lvl3pPr>
            <a:lvl4pPr marL="1050925" indent="0">
              <a:buNone/>
              <a:defRPr b="1"/>
            </a:lvl4pPr>
            <a:lvl5pPr marL="1262063" indent="0">
              <a:buNone/>
              <a:defRPr b="1"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42323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-up of a solar panel&#10;&#10;Description automatically generated">
            <a:extLst>
              <a:ext uri="{FF2B5EF4-FFF2-40B4-BE49-F238E27FC236}">
                <a16:creationId xmlns:a16="http://schemas.microsoft.com/office/drawing/2014/main" id="{1DE671E3-3406-4030-4FBA-8FE75DE3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2"/>
            <a:ext cx="12192000" cy="6857108"/>
          </a:xfrm>
          <a:prstGeom prst="rect">
            <a:avLst/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DCED4DEC-C002-DE16-34C9-384918645B58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6EC4E0-B1CF-4EC6-DFAD-3D8F6436CAA1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99D69-18B4-E3A5-315F-06E0E0BF8270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7F035FE-C794-A9DF-FB83-27FC462FB82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04609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server room&#10;&#10;Description automatically generated">
            <a:extLst>
              <a:ext uri="{FF2B5EF4-FFF2-40B4-BE49-F238E27FC236}">
                <a16:creationId xmlns:a16="http://schemas.microsoft.com/office/drawing/2014/main" id="{0B1F9C91-B707-FF6F-870B-818D4C8C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A04D1C8-425B-7C68-44BB-2D6DB8FB097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86C79-B54A-039E-3B65-75217FC4B355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6211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close-up of a car&#10;&#10;Description automatically generated">
            <a:extLst>
              <a:ext uri="{FF2B5EF4-FFF2-40B4-BE49-F238E27FC236}">
                <a16:creationId xmlns:a16="http://schemas.microsoft.com/office/drawing/2014/main" id="{9234BA41-2FEE-33E4-C3F8-F293BF4B0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F08BC1A6-B9AD-3C3C-9193-967328589F12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8F9EE9-CBCE-0258-49DA-E5ABF573F8FA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449CFC2-8B3A-4C13-B58F-2015FAB0C6A8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24DBF-F2B6-5A80-F949-10CBBDEEEFE8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6203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robotic arm on a track&#10;&#10;Description automatically generated">
            <a:extLst>
              <a:ext uri="{FF2B5EF4-FFF2-40B4-BE49-F238E27FC236}">
                <a16:creationId xmlns:a16="http://schemas.microsoft.com/office/drawing/2014/main" id="{1F388660-F8E5-66D3-9DAF-F415DEB2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1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F0066D4-76F4-EB66-E484-22581F11127E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5C40157-15A9-6BE2-38C8-60632D56417D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49E579-DDF3-1132-23EB-32AD8E3E68E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5F0C8-3A9A-D034-3AA3-41D603E7F1B9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0121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server room&#10;&#10;Description automatically generated">
            <a:extLst>
              <a:ext uri="{FF2B5EF4-FFF2-40B4-BE49-F238E27FC236}">
                <a16:creationId xmlns:a16="http://schemas.microsoft.com/office/drawing/2014/main" id="{0B1F9C91-B707-FF6F-870B-818D4C8C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A04D1C8-425B-7C68-44BB-2D6DB8FB097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E475B-2AF2-72AA-9D4D-91543A7181FD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3611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ith a sensor on his arm&#10;&#10;Description automatically generated">
            <a:extLst>
              <a:ext uri="{FF2B5EF4-FFF2-40B4-BE49-F238E27FC236}">
                <a16:creationId xmlns:a16="http://schemas.microsoft.com/office/drawing/2014/main" id="{39BBC872-BB85-C164-10D0-4BA3844D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DF3B959-E5BB-B3BE-A4DA-A0A66FDB8F7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6FC48-432F-A403-B6AA-63B1922F70F9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1526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BFE4BD98-F41C-F5F5-F9E0-F4992C2A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0F504-4000-A5D4-308C-BE6B6F7EFEE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8EFAE-A672-455E-1A58-44460DE0F62E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564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screen&#10;&#10;Description automatically generated">
            <a:extLst>
              <a:ext uri="{FF2B5EF4-FFF2-40B4-BE49-F238E27FC236}">
                <a16:creationId xmlns:a16="http://schemas.microsoft.com/office/drawing/2014/main" id="{054989BD-F022-696F-6C83-D94AFE25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B47793-46C2-00B4-134D-35435EBFBB6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7A488-BA6D-36B0-7F50-AA5F3741DB8F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559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4119F07A-C974-44D0-4D3A-29ED8FC4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38D249-C4B2-780B-3542-E1E4D2D86D4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266C8-83A0-2D93-F910-278D31C21476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0714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holding a small soil with trees and plants&#10;&#10;Description automatically generated">
            <a:extLst>
              <a:ext uri="{FF2B5EF4-FFF2-40B4-BE49-F238E27FC236}">
                <a16:creationId xmlns:a16="http://schemas.microsoft.com/office/drawing/2014/main" id="{E274182C-3C12-8B3C-A3A8-7C754444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A6197D-EB42-639D-2D3E-2185E7C0F6A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16509-2FC6-6506-C25A-551C673CBD38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0926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tree growing from a computer chip&#10;&#10;Description automatically generated">
            <a:extLst>
              <a:ext uri="{FF2B5EF4-FFF2-40B4-BE49-F238E27FC236}">
                <a16:creationId xmlns:a16="http://schemas.microsoft.com/office/drawing/2014/main" id="{79C88369-E2E5-45D5-4584-ADE5E776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80378-A443-0D4E-046A-EE0D6EDEA57C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923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robot arm moving a car&#10;&#10;Description automatically generated with medium confidence">
            <a:extLst>
              <a:ext uri="{FF2B5EF4-FFF2-40B4-BE49-F238E27FC236}">
                <a16:creationId xmlns:a16="http://schemas.microsoft.com/office/drawing/2014/main" id="{553FFA59-960A-E590-16D4-FEC53171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A385D-B496-7B1C-3C12-5FCAEEB5E0A5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489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ith a sensor on his arm&#10;&#10;Description automatically generated">
            <a:extLst>
              <a:ext uri="{FF2B5EF4-FFF2-40B4-BE49-F238E27FC236}">
                <a16:creationId xmlns:a16="http://schemas.microsoft.com/office/drawing/2014/main" id="{39BBC872-BB85-C164-10D0-4BA3844D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DF3B959-E5BB-B3BE-A4DA-A0A66FDB8F7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B5EB-51AA-6220-558D-FA84F1EE08C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923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ar on the road&#10;&#10;Description automatically generated">
            <a:extLst>
              <a:ext uri="{FF2B5EF4-FFF2-40B4-BE49-F238E27FC236}">
                <a16:creationId xmlns:a16="http://schemas.microsoft.com/office/drawing/2014/main" id="{4F81FA16-9ABA-FB5B-E280-8DE71C4E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2315B-8C80-1841-7837-B18BB9DDFF7B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1537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A4067-35D3-2C3B-7883-EBB24D75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893"/>
            <a:ext cx="1219358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A9FD15-0F88-1D35-C877-75E5F2DF52E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22273-4ACA-B0DA-E4EE-950E61412FAA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2403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B93C37-2D6C-797D-57CB-F0F96DDF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339"/>
            <a:ext cx="12192000" cy="685621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D72EE7-7A66-2B91-3F9B-53E57FE6138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AB136-E014-CA14-7405-26ECB142EBDD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2018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F7C1B-7F82-F0E5-B58E-BFBD8630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01BA8B-31C1-5CE3-DD43-35873896E5F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BDE13-21BF-EC77-08E6-E8C63B1309F3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0634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797C4E-CBB8-F0D3-9940-A4D0B5CA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605917C-74FB-EF24-1886-2CD5D265C9B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AD299-DE2B-ED65-157B-D5D253E7F07E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7620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AD0FE-EF20-25BA-139B-14A03DB9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AD50CAA-8911-5371-66F7-F59F9B780A64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0017D-0949-ECF9-15A0-3B424A3C0E9A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1404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B8474-4590-112E-8D0C-09E38B8D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76209D-BD7C-D1DB-62D4-0F806F1EF97C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03D1D-8F12-ECDD-E68B-C8AAC7963930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7041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71532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50635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299636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73861307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553E6E-C997-B2D4-3D05-7B20148D2F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6971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BFE4BD98-F41C-F5F5-F9E0-F4992C2A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0F504-4000-A5D4-308C-BE6B6F7EFEE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EAFAE-18B0-3FA1-A1D2-571F46EFBF17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9208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2D503-04F9-D183-3FDE-164F43837BF4}"/>
              </a:ext>
            </a:extLst>
          </p:cNvPr>
          <p:cNvSpPr txBox="1"/>
          <p:nvPr/>
        </p:nvSpPr>
        <p:spPr>
          <a:xfrm>
            <a:off x="-60975" y="1706880"/>
            <a:ext cx="18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8777222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95057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68368852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255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28433143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8449-F8D7-0C83-16E2-5306CA3F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798" y="1125656"/>
            <a:ext cx="11530403" cy="4921574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BC4EA6CB-4FD2-6EB9-3A55-E69A2FF0DEB0}"/>
              </a:ext>
            </a:extLst>
          </p:cNvPr>
          <p:cNvSpPr/>
          <p:nvPr/>
        </p:nvSpPr>
        <p:spPr>
          <a:xfrm>
            <a:off x="434118" y="940015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4772398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06951F01-E224-3206-8E73-3908DB2F42A2}"/>
              </a:ext>
            </a:extLst>
          </p:cNvPr>
          <p:cNvSpPr/>
          <p:nvPr/>
        </p:nvSpPr>
        <p:spPr>
          <a:xfrm>
            <a:off x="456325" y="375429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6C04FAB2-2B23-8D71-4CB0-C495CBB31AB0}"/>
              </a:ext>
            </a:extLst>
          </p:cNvPr>
          <p:cNvSpPr/>
          <p:nvPr/>
        </p:nvSpPr>
        <p:spPr>
          <a:xfrm>
            <a:off x="456325" y="1242592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2AF341E-9E13-0FDF-DD1D-A467C8ADE7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185482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03046D5-43E4-6857-7664-861AC32AB1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3997" y="3676274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C2281-0046-1FAD-EEFE-71CFB2677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3998" y="1671290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7D58D5-C876-5418-BD2D-95CFA345A5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998" y="4161906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</p:spTree>
    <p:extLst>
      <p:ext uri="{BB962C8B-B14F-4D97-AF65-F5344CB8AC3E}">
        <p14:creationId xmlns:p14="http://schemas.microsoft.com/office/powerpoint/2010/main" val="217085885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957100C2-B64E-C3D9-05A3-F2FA9262BDCE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0EAD001A-538F-A64A-2C9D-315BD3ED22AA}"/>
              </a:ext>
            </a:extLst>
          </p:cNvPr>
          <p:cNvSpPr/>
          <p:nvPr/>
        </p:nvSpPr>
        <p:spPr>
          <a:xfrm>
            <a:off x="6925082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9" name="直线连接符 20">
            <a:extLst>
              <a:ext uri="{FF2B5EF4-FFF2-40B4-BE49-F238E27FC236}">
                <a16:creationId xmlns:a16="http://schemas.microsoft.com/office/drawing/2014/main" id="{6749660F-2C76-75F4-17CF-86954BB00A40}"/>
              </a:ext>
            </a:extLst>
          </p:cNvPr>
          <p:cNvCxnSpPr/>
          <p:nvPr/>
        </p:nvCxnSpPr>
        <p:spPr>
          <a:xfrm>
            <a:off x="5973138" y="1608769"/>
            <a:ext cx="0" cy="31935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6">
            <a:extLst>
              <a:ext uri="{FF2B5EF4-FFF2-40B4-BE49-F238E27FC236}">
                <a16:creationId xmlns:a16="http://schemas.microsoft.com/office/drawing/2014/main" id="{090B0A89-B9F2-F1D7-1717-55CE96EF4225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94F551D-AC06-4BA4-36FE-30F505A197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595860C-48D0-D97D-CCB6-D4D952F96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752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21AE2-B06D-E07C-300D-ADA33E4D61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3973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4E89E5E-6670-7507-2081-FE1636753D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3694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</p:spTree>
    <p:extLst>
      <p:ext uri="{BB962C8B-B14F-4D97-AF65-F5344CB8AC3E}">
        <p14:creationId xmlns:p14="http://schemas.microsoft.com/office/powerpoint/2010/main" val="199869162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1365E3-C8D5-0593-B386-2EE207C6A5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AC1F8C5-EED8-B9D3-AE54-8DA85DCE07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0DC6614-22AE-2FCD-3490-C485677611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908BE40-49E5-1133-86BC-9C8913676A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Content Placeholder 43">
            <a:extLst>
              <a:ext uri="{FF2B5EF4-FFF2-40B4-BE49-F238E27FC236}">
                <a16:creationId xmlns:a16="http://schemas.microsoft.com/office/drawing/2014/main" id="{9FA2BC7C-AFAA-A817-FFCC-1517E943F07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07DD80-5545-9163-E3CB-702AC884E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00C86AB5-A695-977E-9E9C-62625F866EEE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3733665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剪去单角的矩形 36">
            <a:extLst>
              <a:ext uri="{FF2B5EF4-FFF2-40B4-BE49-F238E27FC236}">
                <a16:creationId xmlns:a16="http://schemas.microsoft.com/office/drawing/2014/main" id="{A75E0EFB-FB14-70CD-711C-CF5E7AC04AB9}"/>
              </a:ext>
            </a:extLst>
          </p:cNvPr>
          <p:cNvSpPr/>
          <p:nvPr/>
        </p:nvSpPr>
        <p:spPr>
          <a:xfrm>
            <a:off x="4113549" y="1130890"/>
            <a:ext cx="3262360" cy="224507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剪去单角的矩形 36">
            <a:extLst>
              <a:ext uri="{FF2B5EF4-FFF2-40B4-BE49-F238E27FC236}">
                <a16:creationId xmlns:a16="http://schemas.microsoft.com/office/drawing/2014/main" id="{70AB6554-A25D-9418-4B79-D92532EDA445}"/>
              </a:ext>
            </a:extLst>
          </p:cNvPr>
          <p:cNvSpPr/>
          <p:nvPr/>
        </p:nvSpPr>
        <p:spPr>
          <a:xfrm>
            <a:off x="330798" y="1130890"/>
            <a:ext cx="3262360" cy="208456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8705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剪去单角的矩形 36">
            <a:extLst>
              <a:ext uri="{FF2B5EF4-FFF2-40B4-BE49-F238E27FC236}">
                <a16:creationId xmlns:a16="http://schemas.microsoft.com/office/drawing/2014/main" id="{944657C6-D231-7708-AB1D-EC0086BB477D}"/>
              </a:ext>
            </a:extLst>
          </p:cNvPr>
          <p:cNvSpPr/>
          <p:nvPr/>
        </p:nvSpPr>
        <p:spPr>
          <a:xfrm>
            <a:off x="4113549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剪去单角的矩形 36">
            <a:extLst>
              <a:ext uri="{FF2B5EF4-FFF2-40B4-BE49-F238E27FC236}">
                <a16:creationId xmlns:a16="http://schemas.microsoft.com/office/drawing/2014/main" id="{D0031620-3DBC-E094-5363-5FFD485C47A6}"/>
              </a:ext>
            </a:extLst>
          </p:cNvPr>
          <p:cNvSpPr/>
          <p:nvPr/>
        </p:nvSpPr>
        <p:spPr>
          <a:xfrm>
            <a:off x="330798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A10EB61-A3B1-A294-F940-0CF95CAC54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1C253F-4A9A-7855-940D-2A069E5CF9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C946A42-4ECB-6448-43B2-278B4AD989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A0588B0-D88A-2CF9-7984-7932D57D1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8" name="Content Placeholder 43">
            <a:extLst>
              <a:ext uri="{FF2B5EF4-FFF2-40B4-BE49-F238E27FC236}">
                <a16:creationId xmlns:a16="http://schemas.microsoft.com/office/drawing/2014/main" id="{6220A7A9-AC73-A633-B415-045C72E00DE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94BE79-6FBE-F937-E48B-132ECFCA6A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28" name="矩形 25">
            <a:extLst>
              <a:ext uri="{FF2B5EF4-FFF2-40B4-BE49-F238E27FC236}">
                <a16:creationId xmlns:a16="http://schemas.microsoft.com/office/drawing/2014/main" id="{1DF84A9A-545E-61EB-2EF2-171987023476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16518A7-84D8-64E2-BAD2-71BA660A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8854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screen&#10;&#10;Description automatically generated">
            <a:extLst>
              <a:ext uri="{FF2B5EF4-FFF2-40B4-BE49-F238E27FC236}">
                <a16:creationId xmlns:a16="http://schemas.microsoft.com/office/drawing/2014/main" id="{054989BD-F022-696F-6C83-D94AFE25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B47793-46C2-00B4-134D-35435EBFBB6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03BC2-FFA4-65B2-1740-734F3E4F8A91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0980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6222A-B4BE-B245-AA8D-6B2A37CA048B}"/>
              </a:ext>
            </a:extLst>
          </p:cNvPr>
          <p:cNvSpPr txBox="1">
            <a:spLocks/>
          </p:cNvSpPr>
          <p:nvPr/>
        </p:nvSpPr>
        <p:spPr>
          <a:xfrm rot="16200000">
            <a:off x="6815294" y="453270"/>
            <a:ext cx="4470479" cy="56213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109728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88913" marR="0" lvl="0" indent="-188913" algn="l" defTabSz="914400" rtl="0" eaLnBrk="1" fontAlgn="auto" latinLnBrk="0" hangingPunct="1">
              <a:lnSpc>
                <a:spcPct val="96000"/>
              </a:lnSpc>
              <a:spcAft>
                <a:spcPts val="8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0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FB1FC8F-8FBE-A286-2AC8-DEE229EBFC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8463" y="1354854"/>
            <a:ext cx="4902538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CB74D-27B0-92B2-C9CD-02BF4D9FBF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0799" y="1028621"/>
            <a:ext cx="5909702" cy="4470480"/>
          </a:xfrm>
          <a:solidFill>
            <a:schemeClr val="tx2"/>
          </a:solidFill>
          <a:effectLst>
            <a:outerShdw blurRad="635000" dist="1143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" name="矩形 25">
            <a:extLst>
              <a:ext uri="{FF2B5EF4-FFF2-40B4-BE49-F238E27FC236}">
                <a16:creationId xmlns:a16="http://schemas.microsoft.com/office/drawing/2014/main" id="{499D9E34-5C92-3E0A-BE60-0C8CE10B558A}"/>
              </a:ext>
            </a:extLst>
          </p:cNvPr>
          <p:cNvSpPr>
            <a:spLocks/>
          </p:cNvSpPr>
          <p:nvPr/>
        </p:nvSpPr>
        <p:spPr>
          <a:xfrm>
            <a:off x="6676609" y="2139643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C83C58-10AF-ABB8-8808-3C7107EC2C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7610" y="2302919"/>
            <a:ext cx="4903477" cy="2945356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picture description.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45B872-1124-D649-6896-BBBA7D099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96104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2C3B24AC-C066-D731-795A-32786845EE19}"/>
              </a:ext>
            </a:extLst>
          </p:cNvPr>
          <p:cNvSpPr/>
          <p:nvPr/>
        </p:nvSpPr>
        <p:spPr>
          <a:xfrm>
            <a:off x="341402" y="1404512"/>
            <a:ext cx="2899266" cy="3865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FCF44CD6-2C78-D400-22FA-A7F0D6B36926}"/>
              </a:ext>
            </a:extLst>
          </p:cNvPr>
          <p:cNvSpPr/>
          <p:nvPr/>
        </p:nvSpPr>
        <p:spPr>
          <a:xfrm>
            <a:off x="3240666" y="4544930"/>
            <a:ext cx="8648043" cy="725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39849A2-2C58-4268-48C2-30922AAAAA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606" y="2007321"/>
            <a:ext cx="2596832" cy="2737951"/>
          </a:xfrm>
        </p:spPr>
        <p:txBody>
          <a:bodyPr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2000" b="1">
                <a:solidFill>
                  <a:schemeClr val="bg1"/>
                </a:solidFill>
              </a:defRPr>
            </a:lvl2pPr>
            <a:lvl3pPr marL="690562" indent="0">
              <a:buNone/>
              <a:defRPr sz="2000" b="1">
                <a:solidFill>
                  <a:schemeClr val="bg1"/>
                </a:solidFill>
              </a:defRPr>
            </a:lvl3pPr>
            <a:lvl4pPr marL="1050925" indent="0">
              <a:buNone/>
              <a:defRPr sz="2000"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>
                <a:solidFill>
                  <a:schemeClr val="bg1"/>
                </a:solidFill>
              </a:rPr>
              <a:t>Click to Add Subtitle Here </a:t>
            </a:r>
          </a:p>
          <a:p>
            <a:pPr lvl="4"/>
            <a:endParaRPr lang="en-US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BD478E3-82BE-79FB-3E65-FF1B3E493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0666" y="1404511"/>
            <a:ext cx="8648043" cy="3140418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8BAFAA-F52E-9566-8A4E-D44872727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0665" y="4596760"/>
            <a:ext cx="8648041" cy="673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You can add a description of the image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875-6BB1-671D-B4F7-5DA9197D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5881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5">
            <a:extLst>
              <a:ext uri="{FF2B5EF4-FFF2-40B4-BE49-F238E27FC236}">
                <a16:creationId xmlns:a16="http://schemas.microsoft.com/office/drawing/2014/main" id="{657A2DA8-36DB-E6C4-8BBB-D77B99249977}"/>
              </a:ext>
            </a:extLst>
          </p:cNvPr>
          <p:cNvSpPr/>
          <p:nvPr/>
        </p:nvSpPr>
        <p:spPr>
          <a:xfrm rot="5400000">
            <a:off x="462967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9BE92BD1-28B3-F844-6DCB-1088E7BF02AB}"/>
              </a:ext>
            </a:extLst>
          </p:cNvPr>
          <p:cNvSpPr/>
          <p:nvPr/>
        </p:nvSpPr>
        <p:spPr>
          <a:xfrm rot="5400000">
            <a:off x="266258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33EDCE67-9A8F-0364-5B09-2C950C788924}"/>
              </a:ext>
            </a:extLst>
          </p:cNvPr>
          <p:cNvSpPr/>
          <p:nvPr/>
        </p:nvSpPr>
        <p:spPr>
          <a:xfrm rot="5400000">
            <a:off x="10512282" y="1410223"/>
            <a:ext cx="1965148" cy="1335399"/>
          </a:xfrm>
          <a:custGeom>
            <a:avLst/>
            <a:gdLst>
              <a:gd name="connsiteX0" fmla="*/ 0 w 1965148"/>
              <a:gd name="connsiteY0" fmla="*/ 1335051 h 1335051"/>
              <a:gd name="connsiteX1" fmla="*/ 0 w 1965148"/>
              <a:gd name="connsiteY1" fmla="*/ 0 h 1335051"/>
              <a:gd name="connsiteX2" fmla="*/ 1965148 w 1965148"/>
              <a:gd name="connsiteY2" fmla="*/ 0 h 1335051"/>
              <a:gd name="connsiteX3" fmla="*/ 1965148 w 1965148"/>
              <a:gd name="connsiteY3" fmla="*/ 1323845 h 1335051"/>
              <a:gd name="connsiteX4" fmla="*/ 1008986 w 1965148"/>
              <a:gd name="connsiteY4" fmla="*/ 860419 h 133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335051">
                <a:moveTo>
                  <a:pt x="0" y="1335051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323845"/>
                </a:lnTo>
                <a:lnTo>
                  <a:pt x="1008986" y="8604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F4C6E6E2-C3B4-53C6-E61D-061656CC36FC}"/>
              </a:ext>
            </a:extLst>
          </p:cNvPr>
          <p:cNvSpPr/>
          <p:nvPr/>
        </p:nvSpPr>
        <p:spPr>
          <a:xfrm rot="5400000">
            <a:off x="10670204" y="1534408"/>
            <a:ext cx="1965148" cy="1087032"/>
          </a:xfrm>
          <a:custGeom>
            <a:avLst/>
            <a:gdLst>
              <a:gd name="connsiteX0" fmla="*/ 0 w 1965148"/>
              <a:gd name="connsiteY0" fmla="*/ 1086749 h 1086749"/>
              <a:gd name="connsiteX1" fmla="*/ 0 w 1965148"/>
              <a:gd name="connsiteY1" fmla="*/ 0 h 1086749"/>
              <a:gd name="connsiteX2" fmla="*/ 1965148 w 1965148"/>
              <a:gd name="connsiteY2" fmla="*/ 0 h 1086749"/>
              <a:gd name="connsiteX3" fmla="*/ 1965148 w 1965148"/>
              <a:gd name="connsiteY3" fmla="*/ 1075543 h 1086749"/>
              <a:gd name="connsiteX4" fmla="*/ 1008986 w 1965148"/>
              <a:gd name="connsiteY4" fmla="*/ 612117 h 10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086749">
                <a:moveTo>
                  <a:pt x="0" y="1086749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075543"/>
                </a:lnTo>
                <a:lnTo>
                  <a:pt x="1008986" y="6121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90500" dist="50800" dir="7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4" name="图片占位符 12">
            <a:extLst>
              <a:ext uri="{FF2B5EF4-FFF2-40B4-BE49-F238E27FC236}">
                <a16:creationId xmlns:a16="http://schemas.microsoft.com/office/drawing/2014/main" id="{F907FC30-5D6C-C17D-04D8-4A0977A67A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9017" y="1095346"/>
            <a:ext cx="9097417" cy="1966861"/>
          </a:xfrm>
          <a:custGeom>
            <a:avLst/>
            <a:gdLst>
              <a:gd name="connsiteX0" fmla="*/ 0 w 9652899"/>
              <a:gd name="connsiteY0" fmla="*/ 982575 h 1965149"/>
              <a:gd name="connsiteX1" fmla="*/ 491287 w 9652899"/>
              <a:gd name="connsiteY1" fmla="*/ 0 h 1965149"/>
              <a:gd name="connsiteX2" fmla="*/ 9161612 w 9652899"/>
              <a:gd name="connsiteY2" fmla="*/ 0 h 1965149"/>
              <a:gd name="connsiteX3" fmla="*/ 9652899 w 9652899"/>
              <a:gd name="connsiteY3" fmla="*/ 982575 h 1965149"/>
              <a:gd name="connsiteX4" fmla="*/ 9161612 w 9652899"/>
              <a:gd name="connsiteY4" fmla="*/ 1965149 h 1965149"/>
              <a:gd name="connsiteX5" fmla="*/ 491287 w 9652899"/>
              <a:gd name="connsiteY5" fmla="*/ 1965149 h 1965149"/>
              <a:gd name="connsiteX6" fmla="*/ 0 w 9652899"/>
              <a:gd name="connsiteY6" fmla="*/ 982575 h 1965149"/>
              <a:gd name="connsiteX0" fmla="*/ 196501 w 9161612"/>
              <a:gd name="connsiteY0" fmla="*/ 1010405 h 1965149"/>
              <a:gd name="connsiteX1" fmla="*/ 0 w 9161612"/>
              <a:gd name="connsiteY1" fmla="*/ 0 h 1965149"/>
              <a:gd name="connsiteX2" fmla="*/ 8670325 w 9161612"/>
              <a:gd name="connsiteY2" fmla="*/ 0 h 1965149"/>
              <a:gd name="connsiteX3" fmla="*/ 9161612 w 9161612"/>
              <a:gd name="connsiteY3" fmla="*/ 982575 h 1965149"/>
              <a:gd name="connsiteX4" fmla="*/ 8670325 w 9161612"/>
              <a:gd name="connsiteY4" fmla="*/ 1965149 h 1965149"/>
              <a:gd name="connsiteX5" fmla="*/ 0 w 9161612"/>
              <a:gd name="connsiteY5" fmla="*/ 1965149 h 1965149"/>
              <a:gd name="connsiteX6" fmla="*/ 196501 w 916161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274320 w 9435932"/>
              <a:gd name="connsiteY5" fmla="*/ 1965149 h 1965149"/>
              <a:gd name="connsiteX6" fmla="*/ 470821 w 943593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11927 w 9435932"/>
              <a:gd name="connsiteY5" fmla="*/ 1961174 h 1965149"/>
              <a:gd name="connsiteX6" fmla="*/ 470821 w 9435932"/>
              <a:gd name="connsiteY6" fmla="*/ 1010405 h 1965149"/>
              <a:gd name="connsiteX0" fmla="*/ 470821 w 9129807"/>
              <a:gd name="connsiteY0" fmla="*/ 1010405 h 1965149"/>
              <a:gd name="connsiteX1" fmla="*/ 0 w 9129807"/>
              <a:gd name="connsiteY1" fmla="*/ 3976 h 1965149"/>
              <a:gd name="connsiteX2" fmla="*/ 8944645 w 9129807"/>
              <a:gd name="connsiteY2" fmla="*/ 0 h 1965149"/>
              <a:gd name="connsiteX3" fmla="*/ 9129807 w 9129807"/>
              <a:gd name="connsiteY3" fmla="*/ 1018355 h 1965149"/>
              <a:gd name="connsiteX4" fmla="*/ 8944645 w 9129807"/>
              <a:gd name="connsiteY4" fmla="*/ 1965149 h 1965149"/>
              <a:gd name="connsiteX5" fmla="*/ 11927 w 9129807"/>
              <a:gd name="connsiteY5" fmla="*/ 1961174 h 1965149"/>
              <a:gd name="connsiteX6" fmla="*/ 470821 w 9129807"/>
              <a:gd name="connsiteY6" fmla="*/ 1010405 h 1965149"/>
              <a:gd name="connsiteX0" fmla="*/ 470821 w 9129807"/>
              <a:gd name="connsiteY0" fmla="*/ 1014380 h 1969124"/>
              <a:gd name="connsiteX1" fmla="*/ 0 w 9129807"/>
              <a:gd name="connsiteY1" fmla="*/ 7951 h 1969124"/>
              <a:gd name="connsiteX2" fmla="*/ 8650447 w 9129807"/>
              <a:gd name="connsiteY2" fmla="*/ 0 h 1969124"/>
              <a:gd name="connsiteX3" fmla="*/ 9129807 w 9129807"/>
              <a:gd name="connsiteY3" fmla="*/ 1022330 h 1969124"/>
              <a:gd name="connsiteX4" fmla="*/ 8944645 w 9129807"/>
              <a:gd name="connsiteY4" fmla="*/ 1969124 h 1969124"/>
              <a:gd name="connsiteX5" fmla="*/ 11927 w 9129807"/>
              <a:gd name="connsiteY5" fmla="*/ 1965149 h 1969124"/>
              <a:gd name="connsiteX6" fmla="*/ 470821 w 9129807"/>
              <a:gd name="connsiteY6" fmla="*/ 1014380 h 1969124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2233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159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032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48857"/>
              <a:gd name="connsiteY0" fmla="*/ 1014380 h 1965149"/>
              <a:gd name="connsiteX1" fmla="*/ 0 w 9148857"/>
              <a:gd name="connsiteY1" fmla="*/ 7951 h 1965149"/>
              <a:gd name="connsiteX2" fmla="*/ 8650447 w 9148857"/>
              <a:gd name="connsiteY2" fmla="*/ 0 h 1965149"/>
              <a:gd name="connsiteX3" fmla="*/ 9148857 w 9148857"/>
              <a:gd name="connsiteY3" fmla="*/ 1012805 h 1965149"/>
              <a:gd name="connsiteX4" fmla="*/ 8666349 w 9148857"/>
              <a:gd name="connsiteY4" fmla="*/ 1965148 h 1965149"/>
              <a:gd name="connsiteX5" fmla="*/ 11927 w 9148857"/>
              <a:gd name="connsiteY5" fmla="*/ 1965149 h 1965149"/>
              <a:gd name="connsiteX6" fmla="*/ 470821 w 9148857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7951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1205 h 1961974"/>
              <a:gd name="connsiteX1" fmla="*/ 0 w 9123457"/>
              <a:gd name="connsiteY1" fmla="*/ 1601 h 1961974"/>
              <a:gd name="connsiteX2" fmla="*/ 8650447 w 9123457"/>
              <a:gd name="connsiteY2" fmla="*/ 0 h 1961974"/>
              <a:gd name="connsiteX3" fmla="*/ 9123457 w 9123457"/>
              <a:gd name="connsiteY3" fmla="*/ 1009630 h 1961974"/>
              <a:gd name="connsiteX4" fmla="*/ 8666349 w 9123457"/>
              <a:gd name="connsiteY4" fmla="*/ 1961973 h 1961974"/>
              <a:gd name="connsiteX5" fmla="*/ 11927 w 9123457"/>
              <a:gd name="connsiteY5" fmla="*/ 1961974 h 1961974"/>
              <a:gd name="connsiteX6" fmla="*/ 470821 w 9123457"/>
              <a:gd name="connsiteY6" fmla="*/ 1011205 h 1961974"/>
              <a:gd name="connsiteX0" fmla="*/ 470821 w 9037488"/>
              <a:gd name="connsiteY0" fmla="*/ 1011205 h 1961974"/>
              <a:gd name="connsiteX1" fmla="*/ 0 w 9037488"/>
              <a:gd name="connsiteY1" fmla="*/ 1601 h 1961974"/>
              <a:gd name="connsiteX2" fmla="*/ 8650447 w 9037488"/>
              <a:gd name="connsiteY2" fmla="*/ 0 h 1961974"/>
              <a:gd name="connsiteX3" fmla="*/ 9037488 w 9037488"/>
              <a:gd name="connsiteY3" fmla="*/ 1009630 h 1961974"/>
              <a:gd name="connsiteX4" fmla="*/ 8666349 w 9037488"/>
              <a:gd name="connsiteY4" fmla="*/ 1961973 h 1961974"/>
              <a:gd name="connsiteX5" fmla="*/ 11927 w 9037488"/>
              <a:gd name="connsiteY5" fmla="*/ 1961974 h 1961974"/>
              <a:gd name="connsiteX6" fmla="*/ 470821 w 9037488"/>
              <a:gd name="connsiteY6" fmla="*/ 1011205 h 1961974"/>
              <a:gd name="connsiteX0" fmla="*/ 470821 w 9073524"/>
              <a:gd name="connsiteY0" fmla="*/ 1011205 h 1961974"/>
              <a:gd name="connsiteX1" fmla="*/ 0 w 9073524"/>
              <a:gd name="connsiteY1" fmla="*/ 1601 h 1961974"/>
              <a:gd name="connsiteX2" fmla="*/ 8650447 w 9073524"/>
              <a:gd name="connsiteY2" fmla="*/ 0 h 1961974"/>
              <a:gd name="connsiteX3" fmla="*/ 9073524 w 9073524"/>
              <a:gd name="connsiteY3" fmla="*/ 1018639 h 1961974"/>
              <a:gd name="connsiteX4" fmla="*/ 8666349 w 9073524"/>
              <a:gd name="connsiteY4" fmla="*/ 1961973 h 1961974"/>
              <a:gd name="connsiteX5" fmla="*/ 11927 w 9073524"/>
              <a:gd name="connsiteY5" fmla="*/ 1961974 h 1961974"/>
              <a:gd name="connsiteX6" fmla="*/ 470821 w 9073524"/>
              <a:gd name="connsiteY6" fmla="*/ 1011205 h 1961974"/>
              <a:gd name="connsiteX0" fmla="*/ 470821 w 9073524"/>
              <a:gd name="connsiteY0" fmla="*/ 1009604 h 1960373"/>
              <a:gd name="connsiteX1" fmla="*/ 0 w 9073524"/>
              <a:gd name="connsiteY1" fmla="*/ 0 h 1960373"/>
              <a:gd name="connsiteX2" fmla="*/ 8596394 w 9073524"/>
              <a:gd name="connsiteY2" fmla="*/ 2903 h 1960373"/>
              <a:gd name="connsiteX3" fmla="*/ 9073524 w 9073524"/>
              <a:gd name="connsiteY3" fmla="*/ 1017038 h 1960373"/>
              <a:gd name="connsiteX4" fmla="*/ 8666349 w 9073524"/>
              <a:gd name="connsiteY4" fmla="*/ 1960372 h 1960373"/>
              <a:gd name="connsiteX5" fmla="*/ 11927 w 9073524"/>
              <a:gd name="connsiteY5" fmla="*/ 1960373 h 1960373"/>
              <a:gd name="connsiteX6" fmla="*/ 470821 w 9073524"/>
              <a:gd name="connsiteY6" fmla="*/ 1009604 h 1960373"/>
              <a:gd name="connsiteX0" fmla="*/ 470821 w 9073524"/>
              <a:gd name="connsiteY0" fmla="*/ 1009604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70821 w 9073524"/>
              <a:gd name="connsiteY6" fmla="*/ 1009604 h 1978389"/>
              <a:gd name="connsiteX0" fmla="*/ 450039 w 9073524"/>
              <a:gd name="connsiteY0" fmla="*/ 1013067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50039 w 9073524"/>
              <a:gd name="connsiteY6" fmla="*/ 1013067 h 1978389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32709 w 9094306"/>
              <a:gd name="connsiteY5" fmla="*/ 1957470 h 1975486"/>
              <a:gd name="connsiteX6" fmla="*/ 470821 w 9094306"/>
              <a:gd name="connsiteY6" fmla="*/ 1010164 h 1975486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11927 w 9094306"/>
              <a:gd name="connsiteY5" fmla="*/ 1964397 h 1975486"/>
              <a:gd name="connsiteX6" fmla="*/ 470821 w 9094306"/>
              <a:gd name="connsiteY6" fmla="*/ 1010164 h 1975486"/>
              <a:gd name="connsiteX0" fmla="*/ 474285 w 9097770"/>
              <a:gd name="connsiteY0" fmla="*/ 1010164 h 1975486"/>
              <a:gd name="connsiteX1" fmla="*/ 0 w 9097770"/>
              <a:gd name="connsiteY1" fmla="*/ 560 h 1975486"/>
              <a:gd name="connsiteX2" fmla="*/ 8620640 w 9097770"/>
              <a:gd name="connsiteY2" fmla="*/ 0 h 1975486"/>
              <a:gd name="connsiteX3" fmla="*/ 9097770 w 9097770"/>
              <a:gd name="connsiteY3" fmla="*/ 1014135 h 1975486"/>
              <a:gd name="connsiteX4" fmla="*/ 8632038 w 9097770"/>
              <a:gd name="connsiteY4" fmla="*/ 1975486 h 1975486"/>
              <a:gd name="connsiteX5" fmla="*/ 15391 w 9097770"/>
              <a:gd name="connsiteY5" fmla="*/ 1964397 h 1975486"/>
              <a:gd name="connsiteX6" fmla="*/ 474285 w 9097770"/>
              <a:gd name="connsiteY6" fmla="*/ 1010164 h 197548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17465 w 9097770"/>
              <a:gd name="connsiteY2" fmla="*/ 88340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20640 w 9097770"/>
              <a:gd name="connsiteY2" fmla="*/ 2615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65401"/>
              <a:gd name="connsiteX1" fmla="*/ 0 w 9097770"/>
              <a:gd name="connsiteY1" fmla="*/ 0 h 1965401"/>
              <a:gd name="connsiteX2" fmla="*/ 8620640 w 9097770"/>
              <a:gd name="connsiteY2" fmla="*/ 2615 h 1965401"/>
              <a:gd name="connsiteX3" fmla="*/ 9097770 w 9097770"/>
              <a:gd name="connsiteY3" fmla="*/ 1013575 h 1965401"/>
              <a:gd name="connsiteX4" fmla="*/ 8628863 w 9097770"/>
              <a:gd name="connsiteY4" fmla="*/ 1965401 h 1965401"/>
              <a:gd name="connsiteX5" fmla="*/ 15391 w 9097770"/>
              <a:gd name="connsiteY5" fmla="*/ 1963837 h 1965401"/>
              <a:gd name="connsiteX6" fmla="*/ 474285 w 9097770"/>
              <a:gd name="connsiteY6" fmla="*/ 1009604 h 1965401"/>
              <a:gd name="connsiteX0" fmla="*/ 474285 w 9097770"/>
              <a:gd name="connsiteY0" fmla="*/ 1009604 h 1971751"/>
              <a:gd name="connsiteX1" fmla="*/ 0 w 9097770"/>
              <a:gd name="connsiteY1" fmla="*/ 0 h 1971751"/>
              <a:gd name="connsiteX2" fmla="*/ 8620640 w 9097770"/>
              <a:gd name="connsiteY2" fmla="*/ 2615 h 1971751"/>
              <a:gd name="connsiteX3" fmla="*/ 9097770 w 9097770"/>
              <a:gd name="connsiteY3" fmla="*/ 1013575 h 1971751"/>
              <a:gd name="connsiteX4" fmla="*/ 8651088 w 9097770"/>
              <a:gd name="connsiteY4" fmla="*/ 1971751 h 1971751"/>
              <a:gd name="connsiteX5" fmla="*/ 15391 w 9097770"/>
              <a:gd name="connsiteY5" fmla="*/ 1963837 h 1971751"/>
              <a:gd name="connsiteX6" fmla="*/ 474285 w 9097770"/>
              <a:gd name="connsiteY6" fmla="*/ 1009604 h 1971751"/>
              <a:gd name="connsiteX0" fmla="*/ 474285 w 9097770"/>
              <a:gd name="connsiteY0" fmla="*/ 1009604 h 1963837"/>
              <a:gd name="connsiteX1" fmla="*/ 0 w 9097770"/>
              <a:gd name="connsiteY1" fmla="*/ 0 h 1963837"/>
              <a:gd name="connsiteX2" fmla="*/ 8620640 w 9097770"/>
              <a:gd name="connsiteY2" fmla="*/ 2615 h 1963837"/>
              <a:gd name="connsiteX3" fmla="*/ 9097770 w 9097770"/>
              <a:gd name="connsiteY3" fmla="*/ 1013575 h 1963837"/>
              <a:gd name="connsiteX4" fmla="*/ 8616163 w 9097770"/>
              <a:gd name="connsiteY4" fmla="*/ 1946351 h 1963837"/>
              <a:gd name="connsiteX5" fmla="*/ 15391 w 9097770"/>
              <a:gd name="connsiteY5" fmla="*/ 1963837 h 1963837"/>
              <a:gd name="connsiteX6" fmla="*/ 474285 w 9097770"/>
              <a:gd name="connsiteY6" fmla="*/ 1009604 h 1963837"/>
              <a:gd name="connsiteX0" fmla="*/ 474285 w 9097770"/>
              <a:gd name="connsiteY0" fmla="*/ 1009604 h 1968576"/>
              <a:gd name="connsiteX1" fmla="*/ 0 w 9097770"/>
              <a:gd name="connsiteY1" fmla="*/ 0 h 1968576"/>
              <a:gd name="connsiteX2" fmla="*/ 8620640 w 9097770"/>
              <a:gd name="connsiteY2" fmla="*/ 2615 h 1968576"/>
              <a:gd name="connsiteX3" fmla="*/ 9097770 w 9097770"/>
              <a:gd name="connsiteY3" fmla="*/ 1013575 h 1968576"/>
              <a:gd name="connsiteX4" fmla="*/ 8632038 w 9097770"/>
              <a:gd name="connsiteY4" fmla="*/ 1968576 h 1968576"/>
              <a:gd name="connsiteX5" fmla="*/ 15391 w 9097770"/>
              <a:gd name="connsiteY5" fmla="*/ 1963837 h 1968576"/>
              <a:gd name="connsiteX6" fmla="*/ 474285 w 9097770"/>
              <a:gd name="connsiteY6" fmla="*/ 1009604 h 1968576"/>
              <a:gd name="connsiteX0" fmla="*/ 458894 w 9082379"/>
              <a:gd name="connsiteY0" fmla="*/ 1006989 h 1965961"/>
              <a:gd name="connsiteX1" fmla="*/ 124309 w 9082379"/>
              <a:gd name="connsiteY1" fmla="*/ 111685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67935 w 9091420"/>
              <a:gd name="connsiteY0" fmla="*/ 1006989 h 1965961"/>
              <a:gd name="connsiteX1" fmla="*/ 0 w 9091420"/>
              <a:gd name="connsiteY1" fmla="*/ 3735 h 1965961"/>
              <a:gd name="connsiteX2" fmla="*/ 8614290 w 9091420"/>
              <a:gd name="connsiteY2" fmla="*/ 0 h 1965961"/>
              <a:gd name="connsiteX3" fmla="*/ 9091420 w 9091420"/>
              <a:gd name="connsiteY3" fmla="*/ 1010960 h 1965961"/>
              <a:gd name="connsiteX4" fmla="*/ 8625688 w 9091420"/>
              <a:gd name="connsiteY4" fmla="*/ 1965961 h 1965961"/>
              <a:gd name="connsiteX5" fmla="*/ 9041 w 9091420"/>
              <a:gd name="connsiteY5" fmla="*/ 1961222 h 1965961"/>
              <a:gd name="connsiteX6" fmla="*/ 467935 w 9091420"/>
              <a:gd name="connsiteY6" fmla="*/ 1006989 h 1965961"/>
              <a:gd name="connsiteX0" fmla="*/ 458894 w 9082379"/>
              <a:gd name="connsiteY0" fmla="*/ 1006989 h 1965961"/>
              <a:gd name="connsiteX1" fmla="*/ 205045 w 9082379"/>
              <a:gd name="connsiteY1" fmla="*/ 145249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12669 w 9095048"/>
              <a:gd name="connsiteY5" fmla="*/ 1961222 h 1965961"/>
              <a:gd name="connsiteX6" fmla="*/ 471563 w 9095048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51505 w 9095048"/>
              <a:gd name="connsiteY5" fmla="*/ 1954161 h 1965961"/>
              <a:gd name="connsiteX6" fmla="*/ 471563 w 9095048"/>
              <a:gd name="connsiteY6" fmla="*/ 1006989 h 1965961"/>
              <a:gd name="connsiteX0" fmla="*/ 471563 w 9095048"/>
              <a:gd name="connsiteY0" fmla="*/ 1006989 h 1966861"/>
              <a:gd name="connsiteX1" fmla="*/ 0 w 9095048"/>
              <a:gd name="connsiteY1" fmla="*/ 106 h 1966861"/>
              <a:gd name="connsiteX2" fmla="*/ 8617918 w 9095048"/>
              <a:gd name="connsiteY2" fmla="*/ 0 h 1966861"/>
              <a:gd name="connsiteX3" fmla="*/ 9095048 w 9095048"/>
              <a:gd name="connsiteY3" fmla="*/ 1010960 h 1966861"/>
              <a:gd name="connsiteX4" fmla="*/ 8629316 w 9095048"/>
              <a:gd name="connsiteY4" fmla="*/ 1965961 h 1966861"/>
              <a:gd name="connsiteX5" fmla="*/ 10230 w 9095048"/>
              <a:gd name="connsiteY5" fmla="*/ 1966861 h 1966861"/>
              <a:gd name="connsiteX6" fmla="*/ 471563 w 9095048"/>
              <a:gd name="connsiteY6" fmla="*/ 1006989 h 196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5048" h="1966861">
                <a:moveTo>
                  <a:pt x="471563" y="1006989"/>
                </a:moveTo>
                <a:lnTo>
                  <a:pt x="0" y="106"/>
                </a:lnTo>
                <a:lnTo>
                  <a:pt x="8617918" y="0"/>
                </a:lnTo>
                <a:lnTo>
                  <a:pt x="9095048" y="1010960"/>
                </a:lnTo>
                <a:lnTo>
                  <a:pt x="8629316" y="1965961"/>
                </a:lnTo>
                <a:lnTo>
                  <a:pt x="10230" y="1966861"/>
                </a:lnTo>
                <a:lnTo>
                  <a:pt x="471563" y="1006989"/>
                </a:lnTo>
                <a:close/>
              </a:path>
            </a:pathLst>
          </a:custGeom>
          <a:solidFill>
            <a:schemeClr val="tx2"/>
          </a:solidFill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CN"/>
              <a:t>      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BA64C38-45D8-3F63-EF11-BBE232921A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1380" y="3109515"/>
            <a:ext cx="11289239" cy="71709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923726-F603-4336-C915-DE9BF8A13E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1380" y="3873914"/>
            <a:ext cx="11289239" cy="2186569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68FB6E9A-76FE-72F0-F6DF-905A130F0745}"/>
              </a:ext>
            </a:extLst>
          </p:cNvPr>
          <p:cNvSpPr>
            <a:spLocks/>
          </p:cNvSpPr>
          <p:nvPr/>
        </p:nvSpPr>
        <p:spPr>
          <a:xfrm>
            <a:off x="560978" y="371999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8E5AFD-2A07-01FE-9E36-BF5831648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14793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C1C2709-3F6F-4FE1-D0DA-C588298D9F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C14ACC-F3EB-0228-9E32-43D426F440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A9B60168-41C7-728A-0915-3C82D53B2B78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D953A1-2C0F-68A8-30DF-85A2DE3E9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35610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 Dark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AA1B8-4C5E-9701-BE43-453820E7ABFC}"/>
              </a:ext>
            </a:extLst>
          </p:cNvPr>
          <p:cNvSpPr/>
          <p:nvPr/>
        </p:nvSpPr>
        <p:spPr>
          <a:xfrm>
            <a:off x="0" y="6226962"/>
            <a:ext cx="12191999" cy="63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ECF873A-5A25-9038-1B6D-FAADA323F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C7BC-101D-196E-3B18-FDB41CA9F8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43664-7DDD-3619-7493-AF2AEC3D6698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472CDED-C1AB-4737-4C13-D16DAA34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  <p:sp>
        <p:nvSpPr>
          <p:cNvPr id="7" name="矩形 25">
            <a:extLst>
              <a:ext uri="{FF2B5EF4-FFF2-40B4-BE49-F238E27FC236}">
                <a16:creationId xmlns:a16="http://schemas.microsoft.com/office/drawing/2014/main" id="{0E7D07B6-CE35-B245-057E-3D7C41ECD4A5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53360-3D23-6F1C-5890-495C9FD7C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5CF2F-D387-7D03-6D28-2A1AA3BC0079}"/>
              </a:ext>
            </a:extLst>
          </p:cNvPr>
          <p:cNvSpPr txBox="1"/>
          <p:nvPr/>
        </p:nvSpPr>
        <p:spPr>
          <a:xfrm>
            <a:off x="9231631" y="6389349"/>
            <a:ext cx="2459326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Internal Use Only  </a:t>
            </a:r>
            <a:r>
              <a:rPr lang="en-US" sz="1050" kern="700" spc="1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| 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240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966335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0460D7FA-FAE5-6987-301F-61D00FE7D610}"/>
              </a:ext>
            </a:extLst>
          </p:cNvPr>
          <p:cNvSpPr>
            <a:spLocks/>
          </p:cNvSpPr>
          <p:nvPr/>
        </p:nvSpPr>
        <p:spPr>
          <a:xfrm>
            <a:off x="675139" y="5002002"/>
            <a:ext cx="373395" cy="428813"/>
          </a:xfrm>
          <a:custGeom>
            <a:avLst/>
            <a:gdLst>
              <a:gd name="connsiteX0" fmla="*/ 399635 w 792587"/>
              <a:gd name="connsiteY0" fmla="*/ 52645 h 910456"/>
              <a:gd name="connsiteX1" fmla="*/ 46610 w 792587"/>
              <a:gd name="connsiteY1" fmla="*/ 254027 h 910456"/>
              <a:gd name="connsiteX2" fmla="*/ 45829 w 792587"/>
              <a:gd name="connsiteY2" fmla="*/ 656400 h 910456"/>
              <a:gd name="connsiteX3" fmla="*/ 399218 w 792587"/>
              <a:gd name="connsiteY3" fmla="*/ 857811 h 910456"/>
              <a:gd name="connsiteX4" fmla="*/ 746456 w 792587"/>
              <a:gd name="connsiteY4" fmla="*/ 652986 h 910456"/>
              <a:gd name="connsiteX5" fmla="*/ 746759 w 792587"/>
              <a:gd name="connsiteY5" fmla="*/ 252264 h 910456"/>
              <a:gd name="connsiteX6" fmla="*/ 400071 w 792587"/>
              <a:gd name="connsiteY6" fmla="*/ 0 h 910456"/>
              <a:gd name="connsiteX7" fmla="*/ 792587 w 792587"/>
              <a:gd name="connsiteY7" fmla="*/ 225723 h 910456"/>
              <a:gd name="connsiteX8" fmla="*/ 792244 w 792587"/>
              <a:gd name="connsiteY8" fmla="*/ 678846 h 910456"/>
              <a:gd name="connsiteX9" fmla="*/ 399600 w 792587"/>
              <a:gd name="connsiteY9" fmla="*/ 910456 h 910456"/>
              <a:gd name="connsiteX10" fmla="*/ 0 w 792587"/>
              <a:gd name="connsiteY10" fmla="*/ 682707 h 910456"/>
              <a:gd name="connsiteX11" fmla="*/ 884 w 792587"/>
              <a:gd name="connsiteY11" fmla="*/ 227717 h 9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587" h="910456">
                <a:moveTo>
                  <a:pt x="399635" y="52645"/>
                </a:moveTo>
                <a:lnTo>
                  <a:pt x="46610" y="254027"/>
                </a:lnTo>
                <a:cubicBezTo>
                  <a:pt x="44977" y="389523"/>
                  <a:pt x="47462" y="520905"/>
                  <a:pt x="45829" y="656400"/>
                </a:cubicBezTo>
                <a:lnTo>
                  <a:pt x="399218" y="857811"/>
                </a:lnTo>
                <a:lnTo>
                  <a:pt x="746456" y="652986"/>
                </a:lnTo>
                <a:cubicBezTo>
                  <a:pt x="747242" y="519412"/>
                  <a:pt x="745973" y="385837"/>
                  <a:pt x="746759" y="252264"/>
                </a:cubicBezTo>
                <a:close/>
                <a:moveTo>
                  <a:pt x="400071" y="0"/>
                </a:moveTo>
                <a:lnTo>
                  <a:pt x="792587" y="225723"/>
                </a:lnTo>
                <a:cubicBezTo>
                  <a:pt x="791698" y="376763"/>
                  <a:pt x="793134" y="527805"/>
                  <a:pt x="792244" y="678846"/>
                </a:cubicBezTo>
                <a:lnTo>
                  <a:pt x="399600" y="910456"/>
                </a:lnTo>
                <a:lnTo>
                  <a:pt x="0" y="682707"/>
                </a:lnTo>
                <a:cubicBezTo>
                  <a:pt x="1847" y="529493"/>
                  <a:pt x="-963" y="380931"/>
                  <a:pt x="884" y="227717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74B3EDFF-E829-5E76-F2EF-7A668A7F591A}"/>
              </a:ext>
            </a:extLst>
          </p:cNvPr>
          <p:cNvSpPr>
            <a:spLocks/>
          </p:cNvSpPr>
          <p:nvPr/>
        </p:nvSpPr>
        <p:spPr>
          <a:xfrm>
            <a:off x="6914111" y="-15392"/>
            <a:ext cx="5277888" cy="6198170"/>
          </a:xfrm>
          <a:custGeom>
            <a:avLst/>
            <a:gdLst>
              <a:gd name="connsiteX0" fmla="*/ 2012174 w 5276514"/>
              <a:gd name="connsiteY0" fmla="*/ 0 h 6198170"/>
              <a:gd name="connsiteX1" fmla="*/ 5276514 w 5276514"/>
              <a:gd name="connsiteY1" fmla="*/ 0 h 6198170"/>
              <a:gd name="connsiteX2" fmla="*/ 5276514 w 5276514"/>
              <a:gd name="connsiteY2" fmla="*/ 5191628 h 6198170"/>
              <a:gd name="connsiteX3" fmla="*/ 4949750 w 5276514"/>
              <a:gd name="connsiteY3" fmla="*/ 6198170 h 6198170"/>
              <a:gd name="connsiteX4" fmla="*/ 0 w 5276514"/>
              <a:gd name="connsiteY4" fmla="*/ 6198170 h 619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514" h="6198170">
                <a:moveTo>
                  <a:pt x="2012174" y="0"/>
                </a:moveTo>
                <a:lnTo>
                  <a:pt x="5276514" y="0"/>
                </a:lnTo>
                <a:lnTo>
                  <a:pt x="5276514" y="5191628"/>
                </a:lnTo>
                <a:lnTo>
                  <a:pt x="4949750" y="6198170"/>
                </a:lnTo>
                <a:lnTo>
                  <a:pt x="0" y="619817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6" name="任意形状 5">
            <a:extLst>
              <a:ext uri="{FF2B5EF4-FFF2-40B4-BE49-F238E27FC236}">
                <a16:creationId xmlns:a16="http://schemas.microsoft.com/office/drawing/2014/main" id="{712F85AA-92EC-95F2-1506-CD4354FFF5E7}"/>
              </a:ext>
            </a:extLst>
          </p:cNvPr>
          <p:cNvSpPr>
            <a:spLocks/>
          </p:cNvSpPr>
          <p:nvPr/>
        </p:nvSpPr>
        <p:spPr>
          <a:xfrm>
            <a:off x="7666664" y="-15390"/>
            <a:ext cx="4525335" cy="3854347"/>
          </a:xfrm>
          <a:custGeom>
            <a:avLst/>
            <a:gdLst>
              <a:gd name="connsiteX0" fmla="*/ 1251275 w 4524157"/>
              <a:gd name="connsiteY0" fmla="*/ 0 h 3854347"/>
              <a:gd name="connsiteX1" fmla="*/ 4524157 w 4524157"/>
              <a:gd name="connsiteY1" fmla="*/ 0 h 3854347"/>
              <a:gd name="connsiteX2" fmla="*/ 4524157 w 4524157"/>
              <a:gd name="connsiteY2" fmla="*/ 3854347 h 3854347"/>
              <a:gd name="connsiteX3" fmla="*/ 0 w 4524157"/>
              <a:gd name="connsiteY3" fmla="*/ 3854347 h 38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157" h="3854347">
                <a:moveTo>
                  <a:pt x="1251275" y="0"/>
                </a:moveTo>
                <a:lnTo>
                  <a:pt x="4524157" y="0"/>
                </a:lnTo>
                <a:lnTo>
                  <a:pt x="4524157" y="3854347"/>
                </a:lnTo>
                <a:lnTo>
                  <a:pt x="0" y="3854347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27244"/>
                </a:schemeClr>
              </a:gs>
              <a:gs pos="10000">
                <a:srgbClr val="081D3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8FCD801A-6182-DD32-98F5-2C127572094D}"/>
              </a:ext>
            </a:extLst>
          </p:cNvPr>
          <p:cNvSpPr>
            <a:spLocks/>
          </p:cNvSpPr>
          <p:nvPr/>
        </p:nvSpPr>
        <p:spPr>
          <a:xfrm>
            <a:off x="7289904" y="724092"/>
            <a:ext cx="4611913" cy="5315008"/>
          </a:xfrm>
          <a:custGeom>
            <a:avLst/>
            <a:gdLst>
              <a:gd name="connsiteX0" fmla="*/ 2325670 w 4297506"/>
              <a:gd name="connsiteY0" fmla="*/ 0 h 5353054"/>
              <a:gd name="connsiteX1" fmla="*/ 4297506 w 4297506"/>
              <a:gd name="connsiteY1" fmla="*/ 1138256 h 5353054"/>
              <a:gd name="connsiteX2" fmla="*/ 4297506 w 4297506"/>
              <a:gd name="connsiteY2" fmla="*/ 3176469 h 5353054"/>
              <a:gd name="connsiteX3" fmla="*/ 3893614 w 4297506"/>
              <a:gd name="connsiteY3" fmla="*/ 4431585 h 5353054"/>
              <a:gd name="connsiteX4" fmla="*/ 2315068 w 4297506"/>
              <a:gd name="connsiteY4" fmla="*/ 5353054 h 5353054"/>
              <a:gd name="connsiteX5" fmla="*/ 2274 w 4297506"/>
              <a:gd name="connsiteY5" fmla="*/ 4009682 h 5353054"/>
              <a:gd name="connsiteX6" fmla="*/ 0 w 4297506"/>
              <a:gd name="connsiteY6" fmla="*/ 1340213 h 5353054"/>
              <a:gd name="connsiteX0" fmla="*/ 2325670 w 4633260"/>
              <a:gd name="connsiteY0" fmla="*/ 0 h 5353054"/>
              <a:gd name="connsiteX1" fmla="*/ 4633260 w 4633260"/>
              <a:gd name="connsiteY1" fmla="*/ 1334795 h 5353054"/>
              <a:gd name="connsiteX2" fmla="*/ 4297506 w 4633260"/>
              <a:gd name="connsiteY2" fmla="*/ 3176469 h 5353054"/>
              <a:gd name="connsiteX3" fmla="*/ 3893614 w 4633260"/>
              <a:gd name="connsiteY3" fmla="*/ 4431585 h 5353054"/>
              <a:gd name="connsiteX4" fmla="*/ 2315068 w 4633260"/>
              <a:gd name="connsiteY4" fmla="*/ 5353054 h 5353054"/>
              <a:gd name="connsiteX5" fmla="*/ 2274 w 4633260"/>
              <a:gd name="connsiteY5" fmla="*/ 4009682 h 5353054"/>
              <a:gd name="connsiteX6" fmla="*/ 0 w 4633260"/>
              <a:gd name="connsiteY6" fmla="*/ 1340213 h 5353054"/>
              <a:gd name="connsiteX7" fmla="*/ 2325670 w 4633260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3893614 w 4666016"/>
              <a:gd name="connsiteY3" fmla="*/ 443158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526802 w 4666016"/>
              <a:gd name="connsiteY1" fmla="*/ 1482199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404980 w 4666016"/>
              <a:gd name="connsiteY5" fmla="*/ 3838318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26820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4924643"/>
              <a:gd name="connsiteX1" fmla="*/ 4657827 w 4666016"/>
              <a:gd name="connsiteY1" fmla="*/ 1342984 h 4924643"/>
              <a:gd name="connsiteX2" fmla="*/ 4666016 w 4666016"/>
              <a:gd name="connsiteY2" fmla="*/ 3446709 h 4924643"/>
              <a:gd name="connsiteX3" fmla="*/ 4425905 w 4666016"/>
              <a:gd name="connsiteY3" fmla="*/ 4161345 h 4924643"/>
              <a:gd name="connsiteX4" fmla="*/ 2323637 w 4666016"/>
              <a:gd name="connsiteY4" fmla="*/ 4924643 h 4924643"/>
              <a:gd name="connsiteX5" fmla="*/ 2274 w 4666016"/>
              <a:gd name="connsiteY5" fmla="*/ 4026820 h 4924643"/>
              <a:gd name="connsiteX6" fmla="*/ 0 w 4666016"/>
              <a:gd name="connsiteY6" fmla="*/ 1340213 h 4924643"/>
              <a:gd name="connsiteX7" fmla="*/ 2325670 w 4666016"/>
              <a:gd name="connsiteY7" fmla="*/ 0 h 4924643"/>
              <a:gd name="connsiteX0" fmla="*/ 232567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25670 w 4666016"/>
              <a:gd name="connsiteY7" fmla="*/ 0 h 5378759"/>
              <a:gd name="connsiteX0" fmla="*/ 2334239 w 4666016"/>
              <a:gd name="connsiteY0" fmla="*/ 0 h 4873234"/>
              <a:gd name="connsiteX1" fmla="*/ 4657827 w 4666016"/>
              <a:gd name="connsiteY1" fmla="*/ 837459 h 4873234"/>
              <a:gd name="connsiteX2" fmla="*/ 4666016 w 4666016"/>
              <a:gd name="connsiteY2" fmla="*/ 2941184 h 4873234"/>
              <a:gd name="connsiteX3" fmla="*/ 4425905 w 4666016"/>
              <a:gd name="connsiteY3" fmla="*/ 3655820 h 4873234"/>
              <a:gd name="connsiteX4" fmla="*/ 2340773 w 4666016"/>
              <a:gd name="connsiteY4" fmla="*/ 4873234 h 4873234"/>
              <a:gd name="connsiteX5" fmla="*/ 2274 w 4666016"/>
              <a:gd name="connsiteY5" fmla="*/ 3521295 h 4873234"/>
              <a:gd name="connsiteX6" fmla="*/ 0 w 4666016"/>
              <a:gd name="connsiteY6" fmla="*/ 834688 h 4873234"/>
              <a:gd name="connsiteX7" fmla="*/ 2334239 w 4666016"/>
              <a:gd name="connsiteY7" fmla="*/ 0 h 4873234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91950 w 4723726"/>
              <a:gd name="connsiteY0" fmla="*/ 0 h 5378759"/>
              <a:gd name="connsiteX1" fmla="*/ 4715537 w 4723726"/>
              <a:gd name="connsiteY1" fmla="*/ 1342984 h 5378759"/>
              <a:gd name="connsiteX2" fmla="*/ 4723726 w 4723726"/>
              <a:gd name="connsiteY2" fmla="*/ 3446709 h 5378759"/>
              <a:gd name="connsiteX3" fmla="*/ 4483615 w 4723726"/>
              <a:gd name="connsiteY3" fmla="*/ 4161345 h 5378759"/>
              <a:gd name="connsiteX4" fmla="*/ 2398483 w 4723726"/>
              <a:gd name="connsiteY4" fmla="*/ 5378759 h 5378759"/>
              <a:gd name="connsiteX5" fmla="*/ 7 w 4723726"/>
              <a:gd name="connsiteY5" fmla="*/ 4206753 h 5378759"/>
              <a:gd name="connsiteX6" fmla="*/ 57710 w 4723726"/>
              <a:gd name="connsiteY6" fmla="*/ 1340213 h 5378759"/>
              <a:gd name="connsiteX7" fmla="*/ 2391950 w 472372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173639 w 4666016"/>
              <a:gd name="connsiteY5" fmla="*/ 4086798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5 w 4666016"/>
              <a:gd name="connsiteY5" fmla="*/ 4103934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016" h="5378759">
                <a:moveTo>
                  <a:pt x="2334240" y="0"/>
                </a:moveTo>
                <a:lnTo>
                  <a:pt x="4657827" y="1342984"/>
                </a:lnTo>
                <a:cubicBezTo>
                  <a:pt x="4660557" y="2044226"/>
                  <a:pt x="4663286" y="2745467"/>
                  <a:pt x="4666016" y="3446709"/>
                </a:cubicBezTo>
                <a:lnTo>
                  <a:pt x="4425905" y="4161345"/>
                </a:lnTo>
                <a:lnTo>
                  <a:pt x="2340773" y="5378759"/>
                </a:lnTo>
                <a:lnTo>
                  <a:pt x="2275" y="4103934"/>
                </a:lnTo>
                <a:cubicBezTo>
                  <a:pt x="1517" y="3214111"/>
                  <a:pt x="759" y="2230035"/>
                  <a:pt x="0" y="1340213"/>
                </a:cubicBezTo>
                <a:lnTo>
                  <a:pt x="2334240" y="0"/>
                </a:lnTo>
                <a:close/>
              </a:path>
            </a:pathLst>
          </a:custGeom>
          <a:ln>
            <a:noFill/>
          </a:ln>
          <a:effectLst>
            <a:outerShdw blurRad="431800" dist="254000" dir="3180000" sx="101000" sy="101000" algn="t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75AC05D9-DAFE-4894-12B9-6AD5F3B66372}"/>
              </a:ext>
            </a:extLst>
          </p:cNvPr>
          <p:cNvGrpSpPr>
            <a:grpSpLocks/>
          </p:cNvGrpSpPr>
          <p:nvPr/>
        </p:nvGrpSpPr>
        <p:grpSpPr>
          <a:xfrm>
            <a:off x="5951591" y="570082"/>
            <a:ext cx="1278316" cy="1189606"/>
            <a:chOff x="5950041" y="314029"/>
            <a:chExt cx="1277983" cy="1189606"/>
          </a:xfrm>
        </p:grpSpPr>
        <p:sp>
          <p:nvSpPr>
            <p:cNvPr id="10" name="六边形 6">
              <a:extLst>
                <a:ext uri="{FF2B5EF4-FFF2-40B4-BE49-F238E27FC236}">
                  <a16:creationId xmlns:a16="http://schemas.microsoft.com/office/drawing/2014/main" id="{BE3ED793-2E13-7FBF-BAF7-F63152A521DD}"/>
                </a:ext>
              </a:extLst>
            </p:cNvPr>
            <p:cNvSpPr>
              <a:spLocks/>
            </p:cNvSpPr>
            <p:nvPr/>
          </p:nvSpPr>
          <p:spPr>
            <a:xfrm>
              <a:off x="5950041" y="439839"/>
              <a:ext cx="956936" cy="1063796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11" name="六边形 6">
              <a:extLst>
                <a:ext uri="{FF2B5EF4-FFF2-40B4-BE49-F238E27FC236}">
                  <a16:creationId xmlns:a16="http://schemas.microsoft.com/office/drawing/2014/main" id="{09E0FF97-33CA-8DAA-8320-55D32620B149}"/>
                </a:ext>
              </a:extLst>
            </p:cNvPr>
            <p:cNvSpPr>
              <a:spLocks/>
            </p:cNvSpPr>
            <p:nvPr/>
          </p:nvSpPr>
          <p:spPr>
            <a:xfrm>
              <a:off x="6661309" y="314029"/>
              <a:ext cx="566715" cy="630000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FEAC643C-D83D-D85B-17D9-4159C6FE9A85}"/>
              </a:ext>
            </a:extLst>
          </p:cNvPr>
          <p:cNvSpPr>
            <a:spLocks/>
          </p:cNvSpPr>
          <p:nvPr/>
        </p:nvSpPr>
        <p:spPr>
          <a:xfrm>
            <a:off x="8081023" y="-11703"/>
            <a:ext cx="705959" cy="1506071"/>
          </a:xfrm>
          <a:prstGeom prst="parallelogram">
            <a:avLst>
              <a:gd name="adj" fmla="val 66092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3F331808-86FB-C594-1B0C-E0C2E3017B89}"/>
              </a:ext>
            </a:extLst>
          </p:cNvPr>
          <p:cNvSpPr>
            <a:spLocks/>
          </p:cNvSpPr>
          <p:nvPr/>
        </p:nvSpPr>
        <p:spPr>
          <a:xfrm>
            <a:off x="11229350" y="3103544"/>
            <a:ext cx="967940" cy="3080564"/>
          </a:xfrm>
          <a:custGeom>
            <a:avLst/>
            <a:gdLst>
              <a:gd name="connsiteX0" fmla="*/ 966555 w 966555"/>
              <a:gd name="connsiteY0" fmla="*/ 0 h 3076957"/>
              <a:gd name="connsiteX1" fmla="*/ 966555 w 966555"/>
              <a:gd name="connsiteY1" fmla="*/ 3076957 h 3076957"/>
              <a:gd name="connsiteX2" fmla="*/ 0 w 966555"/>
              <a:gd name="connsiteY2" fmla="*/ 3076957 h 30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555" h="3076957">
                <a:moveTo>
                  <a:pt x="966555" y="0"/>
                </a:moveTo>
                <a:lnTo>
                  <a:pt x="966555" y="3076957"/>
                </a:lnTo>
                <a:lnTo>
                  <a:pt x="0" y="30769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82296" dist="639900" dir="16200000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30BDDE83-9F04-A5EB-67D9-95753E3BE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66188" y="823629"/>
            <a:ext cx="4446785" cy="5115935"/>
          </a:xfrm>
          <a:custGeom>
            <a:avLst/>
            <a:gdLst>
              <a:gd name="connsiteX0" fmla="*/ -7 w 2771775"/>
              <a:gd name="connsiteY0" fmla="*/ 1782547 h 2771775"/>
              <a:gd name="connsiteX1" fmla="*/ 274491 w 2771775"/>
              <a:gd name="connsiteY1" fmla="*/ 548986 h 2771775"/>
              <a:gd name="connsiteX2" fmla="*/ 1385888 w 2771775"/>
              <a:gd name="connsiteY2" fmla="*/ 0 h 2771775"/>
              <a:gd name="connsiteX3" fmla="*/ 2497284 w 2771775"/>
              <a:gd name="connsiteY3" fmla="*/ 548986 h 2771775"/>
              <a:gd name="connsiteX4" fmla="*/ 2771782 w 2771775"/>
              <a:gd name="connsiteY4" fmla="*/ 1782547 h 2771775"/>
              <a:gd name="connsiteX5" fmla="*/ 2002662 w 2771775"/>
              <a:gd name="connsiteY5" fmla="*/ 2771790 h 2771775"/>
              <a:gd name="connsiteX6" fmla="*/ 769113 w 2771775"/>
              <a:gd name="connsiteY6" fmla="*/ 2771790 h 2771775"/>
              <a:gd name="connsiteX7" fmla="*/ -7 w 2771775"/>
              <a:gd name="connsiteY7" fmla="*/ 1782547 h 2771775"/>
              <a:gd name="connsiteX0" fmla="*/ 0 w 2771789"/>
              <a:gd name="connsiteY0" fmla="*/ 2891501 h 3880744"/>
              <a:gd name="connsiteX1" fmla="*/ 274498 w 2771789"/>
              <a:gd name="connsiteY1" fmla="*/ 1657940 h 3880744"/>
              <a:gd name="connsiteX2" fmla="*/ 987061 w 2771789"/>
              <a:gd name="connsiteY2" fmla="*/ 0 h 3880744"/>
              <a:gd name="connsiteX3" fmla="*/ 2497291 w 2771789"/>
              <a:gd name="connsiteY3" fmla="*/ 1657940 h 3880744"/>
              <a:gd name="connsiteX4" fmla="*/ 2771789 w 2771789"/>
              <a:gd name="connsiteY4" fmla="*/ 2891501 h 3880744"/>
              <a:gd name="connsiteX5" fmla="*/ 2002669 w 2771789"/>
              <a:gd name="connsiteY5" fmla="*/ 3880744 h 3880744"/>
              <a:gd name="connsiteX6" fmla="*/ 769120 w 2771789"/>
              <a:gd name="connsiteY6" fmla="*/ 3880744 h 3880744"/>
              <a:gd name="connsiteX7" fmla="*/ 0 w 2771789"/>
              <a:gd name="connsiteY7" fmla="*/ 2891501 h 3880744"/>
              <a:gd name="connsiteX0" fmla="*/ 1213834 w 3985623"/>
              <a:gd name="connsiteY0" fmla="*/ 2891501 h 3880744"/>
              <a:gd name="connsiteX1" fmla="*/ 0 w 3985623"/>
              <a:gd name="connsiteY1" fmla="*/ 1327199 h 3880744"/>
              <a:gd name="connsiteX2" fmla="*/ 2200895 w 3985623"/>
              <a:gd name="connsiteY2" fmla="*/ 0 h 3880744"/>
              <a:gd name="connsiteX3" fmla="*/ 3711125 w 3985623"/>
              <a:gd name="connsiteY3" fmla="*/ 1657940 h 3880744"/>
              <a:gd name="connsiteX4" fmla="*/ 3985623 w 3985623"/>
              <a:gd name="connsiteY4" fmla="*/ 2891501 h 3880744"/>
              <a:gd name="connsiteX5" fmla="*/ 3216503 w 3985623"/>
              <a:gd name="connsiteY5" fmla="*/ 3880744 h 3880744"/>
              <a:gd name="connsiteX6" fmla="*/ 1982954 w 3985623"/>
              <a:gd name="connsiteY6" fmla="*/ 3880744 h 3880744"/>
              <a:gd name="connsiteX7" fmla="*/ 1213834 w 3985623"/>
              <a:gd name="connsiteY7" fmla="*/ 2891501 h 3880744"/>
              <a:gd name="connsiteX0" fmla="*/ 0 w 3997474"/>
              <a:gd name="connsiteY0" fmla="*/ 3893450 h 3893450"/>
              <a:gd name="connsiteX1" fmla="*/ 11851 w 3997474"/>
              <a:gd name="connsiteY1" fmla="*/ 1327199 h 3893450"/>
              <a:gd name="connsiteX2" fmla="*/ 2212746 w 3997474"/>
              <a:gd name="connsiteY2" fmla="*/ 0 h 3893450"/>
              <a:gd name="connsiteX3" fmla="*/ 3722976 w 3997474"/>
              <a:gd name="connsiteY3" fmla="*/ 1657940 h 3893450"/>
              <a:gd name="connsiteX4" fmla="*/ 3997474 w 3997474"/>
              <a:gd name="connsiteY4" fmla="*/ 2891501 h 3893450"/>
              <a:gd name="connsiteX5" fmla="*/ 3228354 w 3997474"/>
              <a:gd name="connsiteY5" fmla="*/ 3880744 h 3893450"/>
              <a:gd name="connsiteX6" fmla="*/ 1994805 w 3997474"/>
              <a:gd name="connsiteY6" fmla="*/ 3880744 h 3893450"/>
              <a:gd name="connsiteX7" fmla="*/ 0 w 3997474"/>
              <a:gd name="connsiteY7" fmla="*/ 3893450 h 3893450"/>
              <a:gd name="connsiteX0" fmla="*/ 0 w 3997474"/>
              <a:gd name="connsiteY0" fmla="*/ 3893450 h 5164795"/>
              <a:gd name="connsiteX1" fmla="*/ 11851 w 3997474"/>
              <a:gd name="connsiteY1" fmla="*/ 1327199 h 5164795"/>
              <a:gd name="connsiteX2" fmla="*/ 2212746 w 3997474"/>
              <a:gd name="connsiteY2" fmla="*/ 0 h 5164795"/>
              <a:gd name="connsiteX3" fmla="*/ 3722976 w 3997474"/>
              <a:gd name="connsiteY3" fmla="*/ 1657940 h 5164795"/>
              <a:gd name="connsiteX4" fmla="*/ 3997474 w 3997474"/>
              <a:gd name="connsiteY4" fmla="*/ 2891501 h 5164795"/>
              <a:gd name="connsiteX5" fmla="*/ 3228354 w 3997474"/>
              <a:gd name="connsiteY5" fmla="*/ 3880744 h 5164795"/>
              <a:gd name="connsiteX6" fmla="*/ 2286634 w 3997474"/>
              <a:gd name="connsiteY6" fmla="*/ 5164795 h 5164795"/>
              <a:gd name="connsiteX7" fmla="*/ 0 w 3997474"/>
              <a:gd name="connsiteY7" fmla="*/ 3893450 h 5164795"/>
              <a:gd name="connsiteX0" fmla="*/ 0 w 4308124"/>
              <a:gd name="connsiteY0" fmla="*/ 3893450 h 5164795"/>
              <a:gd name="connsiteX1" fmla="*/ 11851 w 4308124"/>
              <a:gd name="connsiteY1" fmla="*/ 1327199 h 5164795"/>
              <a:gd name="connsiteX2" fmla="*/ 2212746 w 4308124"/>
              <a:gd name="connsiteY2" fmla="*/ 0 h 5164795"/>
              <a:gd name="connsiteX3" fmla="*/ 3722976 w 4308124"/>
              <a:gd name="connsiteY3" fmla="*/ 1657940 h 5164795"/>
              <a:gd name="connsiteX4" fmla="*/ 3997474 w 4308124"/>
              <a:gd name="connsiteY4" fmla="*/ 2891501 h 5164795"/>
              <a:gd name="connsiteX5" fmla="*/ 4308124 w 4308124"/>
              <a:gd name="connsiteY5" fmla="*/ 3939110 h 5164795"/>
              <a:gd name="connsiteX6" fmla="*/ 2286634 w 4308124"/>
              <a:gd name="connsiteY6" fmla="*/ 5164795 h 5164795"/>
              <a:gd name="connsiteX7" fmla="*/ 0 w 430812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3722976 w 4454674"/>
              <a:gd name="connsiteY3" fmla="*/ 1657940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4452551 w 4454674"/>
              <a:gd name="connsiteY3" fmla="*/ 1317471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596794 h 4868139"/>
              <a:gd name="connsiteX1" fmla="*/ 11851 w 4454674"/>
              <a:gd name="connsiteY1" fmla="*/ 1030543 h 4868139"/>
              <a:gd name="connsiteX2" fmla="*/ 2254627 w 4454674"/>
              <a:gd name="connsiteY2" fmla="*/ 0 h 4868139"/>
              <a:gd name="connsiteX3" fmla="*/ 4452551 w 4454674"/>
              <a:gd name="connsiteY3" fmla="*/ 1020815 h 4868139"/>
              <a:gd name="connsiteX4" fmla="*/ 4454674 w 4454674"/>
              <a:gd name="connsiteY4" fmla="*/ 3120139 h 4868139"/>
              <a:gd name="connsiteX5" fmla="*/ 4308124 w 4454674"/>
              <a:gd name="connsiteY5" fmla="*/ 3642454 h 4868139"/>
              <a:gd name="connsiteX6" fmla="*/ 2286634 w 4454674"/>
              <a:gd name="connsiteY6" fmla="*/ 4868139 h 4868139"/>
              <a:gd name="connsiteX7" fmla="*/ 0 w 4454674"/>
              <a:gd name="connsiteY7" fmla="*/ 3596794 h 4868139"/>
              <a:gd name="connsiteX0" fmla="*/ 0 w 4454674"/>
              <a:gd name="connsiteY0" fmla="*/ 3858550 h 5129895"/>
              <a:gd name="connsiteX1" fmla="*/ 11851 w 4454674"/>
              <a:gd name="connsiteY1" fmla="*/ 129229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203805 w 4454674"/>
              <a:gd name="connsiteY1" fmla="*/ 1424922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4871 w 4454674"/>
              <a:gd name="connsiteY1" fmla="*/ 127833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253439 w 4449848"/>
              <a:gd name="connsiteY0" fmla="*/ 3677066 h 5129895"/>
              <a:gd name="connsiteX1" fmla="*/ 45 w 4449848"/>
              <a:gd name="connsiteY1" fmla="*/ 1278339 h 5129895"/>
              <a:gd name="connsiteX2" fmla="*/ 2225371 w 4449848"/>
              <a:gd name="connsiteY2" fmla="*/ 0 h 5129895"/>
              <a:gd name="connsiteX3" fmla="*/ 4447725 w 4449848"/>
              <a:gd name="connsiteY3" fmla="*/ 1282571 h 5129895"/>
              <a:gd name="connsiteX4" fmla="*/ 4449848 w 4449848"/>
              <a:gd name="connsiteY4" fmla="*/ 3381895 h 5129895"/>
              <a:gd name="connsiteX5" fmla="*/ 4303298 w 4449848"/>
              <a:gd name="connsiteY5" fmla="*/ 3904210 h 5129895"/>
              <a:gd name="connsiteX6" fmla="*/ 2281808 w 4449848"/>
              <a:gd name="connsiteY6" fmla="*/ 5129895 h 5129895"/>
              <a:gd name="connsiteX7" fmla="*/ 253439 w 4449848"/>
              <a:gd name="connsiteY7" fmla="*/ 3677066 h 5129895"/>
              <a:gd name="connsiteX0" fmla="*/ 0 w 4454675"/>
              <a:gd name="connsiteY0" fmla="*/ 3869020 h 5129895"/>
              <a:gd name="connsiteX1" fmla="*/ 4872 w 4454675"/>
              <a:gd name="connsiteY1" fmla="*/ 1278339 h 5129895"/>
              <a:gd name="connsiteX2" fmla="*/ 2230198 w 4454675"/>
              <a:gd name="connsiteY2" fmla="*/ 0 h 5129895"/>
              <a:gd name="connsiteX3" fmla="*/ 4452552 w 4454675"/>
              <a:gd name="connsiteY3" fmla="*/ 1282571 h 5129895"/>
              <a:gd name="connsiteX4" fmla="*/ 4454675 w 4454675"/>
              <a:gd name="connsiteY4" fmla="*/ 3381895 h 5129895"/>
              <a:gd name="connsiteX5" fmla="*/ 4308125 w 4454675"/>
              <a:gd name="connsiteY5" fmla="*/ 3904210 h 5129895"/>
              <a:gd name="connsiteX6" fmla="*/ 2286635 w 4454675"/>
              <a:gd name="connsiteY6" fmla="*/ 5129895 h 5129895"/>
              <a:gd name="connsiteX7" fmla="*/ 0 w 4454675"/>
              <a:gd name="connsiteY7" fmla="*/ 3869020 h 5129895"/>
              <a:gd name="connsiteX0" fmla="*/ 0 w 4454675"/>
              <a:gd name="connsiteY0" fmla="*/ 3869020 h 4951901"/>
              <a:gd name="connsiteX1" fmla="*/ 4872 w 4454675"/>
              <a:gd name="connsiteY1" fmla="*/ 1278339 h 4951901"/>
              <a:gd name="connsiteX2" fmla="*/ 2230198 w 4454675"/>
              <a:gd name="connsiteY2" fmla="*/ 0 h 4951901"/>
              <a:gd name="connsiteX3" fmla="*/ 4452552 w 4454675"/>
              <a:gd name="connsiteY3" fmla="*/ 1282571 h 4951901"/>
              <a:gd name="connsiteX4" fmla="*/ 4454675 w 4454675"/>
              <a:gd name="connsiteY4" fmla="*/ 3381895 h 4951901"/>
              <a:gd name="connsiteX5" fmla="*/ 4308125 w 4454675"/>
              <a:gd name="connsiteY5" fmla="*/ 3904210 h 4951901"/>
              <a:gd name="connsiteX6" fmla="*/ 2174953 w 4454675"/>
              <a:gd name="connsiteY6" fmla="*/ 4951901 h 4951901"/>
              <a:gd name="connsiteX7" fmla="*/ 0 w 4454675"/>
              <a:gd name="connsiteY7" fmla="*/ 3869020 h 4951901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08125 w 4454675"/>
              <a:gd name="connsiteY5" fmla="*/ 3904210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053350 w 4454675"/>
              <a:gd name="connsiteY5" fmla="*/ 3771587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22085 w 4454675"/>
              <a:gd name="connsiteY5" fmla="*/ 3900719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2553"/>
              <a:gd name="connsiteY0" fmla="*/ 3869020 h 5115935"/>
              <a:gd name="connsiteX1" fmla="*/ 4872 w 4452553"/>
              <a:gd name="connsiteY1" fmla="*/ 1278339 h 5115935"/>
              <a:gd name="connsiteX2" fmla="*/ 2230198 w 4452553"/>
              <a:gd name="connsiteY2" fmla="*/ 0 h 5115935"/>
              <a:gd name="connsiteX3" fmla="*/ 4452552 w 4452553"/>
              <a:gd name="connsiteY3" fmla="*/ 1282571 h 5115935"/>
              <a:gd name="connsiteX4" fmla="*/ 4147548 w 4452553"/>
              <a:gd name="connsiteY4" fmla="*/ 3552909 h 5115935"/>
              <a:gd name="connsiteX5" fmla="*/ 4322085 w 4452553"/>
              <a:gd name="connsiteY5" fmla="*/ 3900719 h 5115935"/>
              <a:gd name="connsiteX6" fmla="*/ 2230794 w 4452553"/>
              <a:gd name="connsiteY6" fmla="*/ 5115935 h 5115935"/>
              <a:gd name="connsiteX7" fmla="*/ 0 w 4452553"/>
              <a:gd name="connsiteY7" fmla="*/ 3869020 h 5115935"/>
              <a:gd name="connsiteX0" fmla="*/ 0 w 4452579"/>
              <a:gd name="connsiteY0" fmla="*/ 3869020 h 5115935"/>
              <a:gd name="connsiteX1" fmla="*/ 4872 w 4452579"/>
              <a:gd name="connsiteY1" fmla="*/ 1278339 h 5115935"/>
              <a:gd name="connsiteX2" fmla="*/ 2230198 w 4452579"/>
              <a:gd name="connsiteY2" fmla="*/ 0 h 5115935"/>
              <a:gd name="connsiteX3" fmla="*/ 4452552 w 4452579"/>
              <a:gd name="connsiteY3" fmla="*/ 1282571 h 5115935"/>
              <a:gd name="connsiteX4" fmla="*/ 4440714 w 4452579"/>
              <a:gd name="connsiteY4" fmla="*/ 3490087 h 5115935"/>
              <a:gd name="connsiteX5" fmla="*/ 4322085 w 4452579"/>
              <a:gd name="connsiteY5" fmla="*/ 3900719 h 5115935"/>
              <a:gd name="connsiteX6" fmla="*/ 2230794 w 4452579"/>
              <a:gd name="connsiteY6" fmla="*/ 5115935 h 5115935"/>
              <a:gd name="connsiteX7" fmla="*/ 0 w 4452579"/>
              <a:gd name="connsiteY7" fmla="*/ 3869020 h 5115935"/>
              <a:gd name="connsiteX0" fmla="*/ 0 w 4440714"/>
              <a:gd name="connsiteY0" fmla="*/ 3869020 h 5115935"/>
              <a:gd name="connsiteX1" fmla="*/ 4872 w 4440714"/>
              <a:gd name="connsiteY1" fmla="*/ 1278339 h 5115935"/>
              <a:gd name="connsiteX2" fmla="*/ 2230198 w 4440714"/>
              <a:gd name="connsiteY2" fmla="*/ 0 h 5115935"/>
              <a:gd name="connsiteX3" fmla="*/ 4333890 w 4440714"/>
              <a:gd name="connsiteY3" fmla="*/ 1383783 h 5115935"/>
              <a:gd name="connsiteX4" fmla="*/ 4440714 w 4440714"/>
              <a:gd name="connsiteY4" fmla="*/ 3490087 h 5115935"/>
              <a:gd name="connsiteX5" fmla="*/ 4322085 w 4440714"/>
              <a:gd name="connsiteY5" fmla="*/ 3900719 h 5115935"/>
              <a:gd name="connsiteX6" fmla="*/ 2230794 w 4440714"/>
              <a:gd name="connsiteY6" fmla="*/ 5115935 h 5115935"/>
              <a:gd name="connsiteX7" fmla="*/ 0 w 4440714"/>
              <a:gd name="connsiteY7" fmla="*/ 3869020 h 5115935"/>
              <a:gd name="connsiteX0" fmla="*/ 0 w 4445627"/>
              <a:gd name="connsiteY0" fmla="*/ 3869020 h 5115935"/>
              <a:gd name="connsiteX1" fmla="*/ 4872 w 4445627"/>
              <a:gd name="connsiteY1" fmla="*/ 1278339 h 5115935"/>
              <a:gd name="connsiteX2" fmla="*/ 2230198 w 4445627"/>
              <a:gd name="connsiteY2" fmla="*/ 0 h 5115935"/>
              <a:gd name="connsiteX3" fmla="*/ 4445572 w 4445627"/>
              <a:gd name="connsiteY3" fmla="*/ 1275591 h 5115935"/>
              <a:gd name="connsiteX4" fmla="*/ 4440714 w 4445627"/>
              <a:gd name="connsiteY4" fmla="*/ 3490087 h 5115935"/>
              <a:gd name="connsiteX5" fmla="*/ 4322085 w 4445627"/>
              <a:gd name="connsiteY5" fmla="*/ 3900719 h 5115935"/>
              <a:gd name="connsiteX6" fmla="*/ 2230794 w 4445627"/>
              <a:gd name="connsiteY6" fmla="*/ 5115935 h 5115935"/>
              <a:gd name="connsiteX7" fmla="*/ 0 w 4445627"/>
              <a:gd name="connsiteY7" fmla="*/ 3869020 h 5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627" h="5115935">
                <a:moveTo>
                  <a:pt x="0" y="3869020"/>
                </a:moveTo>
                <a:cubicBezTo>
                  <a:pt x="3950" y="3013603"/>
                  <a:pt x="922" y="2133756"/>
                  <a:pt x="4872" y="1278339"/>
                </a:cubicBezTo>
                <a:lnTo>
                  <a:pt x="2230198" y="0"/>
                </a:lnTo>
                <a:lnTo>
                  <a:pt x="4445572" y="1275591"/>
                </a:lnTo>
                <a:cubicBezTo>
                  <a:pt x="4446280" y="1975366"/>
                  <a:pt x="4440006" y="2790312"/>
                  <a:pt x="4440714" y="3490087"/>
                </a:cubicBezTo>
                <a:lnTo>
                  <a:pt x="4322085" y="3900719"/>
                </a:lnTo>
                <a:lnTo>
                  <a:pt x="2230794" y="5115935"/>
                </a:lnTo>
                <a:lnTo>
                  <a:pt x="0" y="3869020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542DFD4B-64E4-66A1-69D4-F70EA6E2DBD6}"/>
              </a:ext>
            </a:extLst>
          </p:cNvPr>
          <p:cNvSpPr>
            <a:spLocks/>
          </p:cNvSpPr>
          <p:nvPr/>
        </p:nvSpPr>
        <p:spPr>
          <a:xfrm>
            <a:off x="-5291" y="5350435"/>
            <a:ext cx="763106" cy="849051"/>
          </a:xfrm>
          <a:custGeom>
            <a:avLst/>
            <a:gdLst>
              <a:gd name="connsiteX0" fmla="*/ 284064 w 762907"/>
              <a:gd name="connsiteY0" fmla="*/ 0 h 849051"/>
              <a:gd name="connsiteX1" fmla="*/ 762885 w 762907"/>
              <a:gd name="connsiteY1" fmla="*/ 266263 h 849051"/>
              <a:gd name="connsiteX2" fmla="*/ 761986 w 762907"/>
              <a:gd name="connsiteY2" fmla="*/ 799275 h 849051"/>
              <a:gd name="connsiteX3" fmla="*/ 671852 w 762907"/>
              <a:gd name="connsiteY3" fmla="*/ 849051 h 849051"/>
              <a:gd name="connsiteX4" fmla="*/ 576137 w 762907"/>
              <a:gd name="connsiteY4" fmla="*/ 849051 h 849051"/>
              <a:gd name="connsiteX5" fmla="*/ 714458 w 762907"/>
              <a:gd name="connsiteY5" fmla="*/ 772664 h 849051"/>
              <a:gd name="connsiteX6" fmla="*/ 715268 w 762907"/>
              <a:gd name="connsiteY6" fmla="*/ 292700 h 849051"/>
              <a:gd name="connsiteX7" fmla="*/ 284101 w 762907"/>
              <a:gd name="connsiteY7" fmla="*/ 52937 h 849051"/>
              <a:gd name="connsiteX8" fmla="*/ 0 w 762907"/>
              <a:gd name="connsiteY8" fmla="*/ 211078 h 849051"/>
              <a:gd name="connsiteX9" fmla="*/ 0 w 762907"/>
              <a:gd name="connsiteY9" fmla="*/ 158120 h 8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907" h="849051">
                <a:moveTo>
                  <a:pt x="284064" y="0"/>
                </a:moveTo>
                <a:lnTo>
                  <a:pt x="762885" y="266263"/>
                </a:lnTo>
                <a:cubicBezTo>
                  <a:pt x="763094" y="442594"/>
                  <a:pt x="761777" y="622943"/>
                  <a:pt x="761986" y="799275"/>
                </a:cubicBezTo>
                <a:lnTo>
                  <a:pt x="671852" y="849051"/>
                </a:lnTo>
                <a:lnTo>
                  <a:pt x="576137" y="849051"/>
                </a:lnTo>
                <a:lnTo>
                  <a:pt x="714458" y="772664"/>
                </a:lnTo>
                <a:cubicBezTo>
                  <a:pt x="714270" y="613882"/>
                  <a:pt x="715456" y="451482"/>
                  <a:pt x="715268" y="292700"/>
                </a:cubicBezTo>
                <a:lnTo>
                  <a:pt x="284101" y="52937"/>
                </a:lnTo>
                <a:lnTo>
                  <a:pt x="0" y="211078"/>
                </a:lnTo>
                <a:lnTo>
                  <a:pt x="0" y="158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B506C93-1B54-4C38-8864-92E4D58ED1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463268"/>
            <a:ext cx="4852526" cy="61576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7455B8-BE46-54BF-31DC-77C918109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631" y="2242580"/>
            <a:ext cx="6529748" cy="364948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 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ACF82A23-F6BD-C262-B65D-8C010CCA9081}"/>
              </a:ext>
            </a:extLst>
          </p:cNvPr>
          <p:cNvSpPr>
            <a:spLocks/>
          </p:cNvSpPr>
          <p:nvPr/>
        </p:nvSpPr>
        <p:spPr>
          <a:xfrm>
            <a:off x="438335" y="2086530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FE9C-7EE2-DEDA-9ABD-6D2BF0661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610063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55878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61A0BB8-59A7-6619-F31E-B85F66319C3D}"/>
              </a:ext>
            </a:extLst>
          </p:cNvPr>
          <p:cNvSpPr>
            <a:spLocks/>
          </p:cNvSpPr>
          <p:nvPr/>
        </p:nvSpPr>
        <p:spPr>
          <a:xfrm>
            <a:off x="8212016" y="1206984"/>
            <a:ext cx="3243863" cy="440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accent1"/>
              </a:solidFill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C3B19E6-DC1D-850C-8E5A-BD91D97C8D98}"/>
              </a:ext>
            </a:extLst>
          </p:cNvPr>
          <p:cNvSpPr/>
          <p:nvPr/>
        </p:nvSpPr>
        <p:spPr>
          <a:xfrm>
            <a:off x="4472262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5" name="图片占位符 24">
            <a:extLst>
              <a:ext uri="{FF2B5EF4-FFF2-40B4-BE49-F238E27FC236}">
                <a16:creationId xmlns:a16="http://schemas.microsoft.com/office/drawing/2014/main" id="{4AFBF794-778B-1D55-02F6-598EB68FF8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842" y="1206984"/>
            <a:ext cx="3243863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6" name="图片占位符 24">
            <a:extLst>
              <a:ext uri="{FF2B5EF4-FFF2-40B4-BE49-F238E27FC236}">
                <a16:creationId xmlns:a16="http://schemas.microsoft.com/office/drawing/2014/main" id="{B67DD83C-FAD8-3F2B-FBD5-D0A0DFFF7D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7030" y="1206984"/>
            <a:ext cx="3240901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2F9569F-D48C-3F23-9505-DD9193762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840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549B64-17DE-08C1-C7CB-D178ABA1C3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7951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C736FA-BB7B-E0DD-0F69-62AB2F3474AE}"/>
              </a:ext>
            </a:extLst>
          </p:cNvPr>
          <p:cNvSpPr/>
          <p:nvPr/>
        </p:nvSpPr>
        <p:spPr>
          <a:xfrm>
            <a:off x="783424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2D62EB-E810-51EC-8764-D4844A4D5B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748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094040-7ED7-4D45-15E9-3013BCD3D0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0254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8" name="Content Placeholder 43">
            <a:extLst>
              <a:ext uri="{FF2B5EF4-FFF2-40B4-BE49-F238E27FC236}">
                <a16:creationId xmlns:a16="http://schemas.microsoft.com/office/drawing/2014/main" id="{63EAE214-5178-C717-C52C-0897B846089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57748" y="2542934"/>
            <a:ext cx="2964908" cy="28192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800">
                <a:solidFill>
                  <a:schemeClr val="bg1"/>
                </a:solidFill>
              </a:rPr>
              <a:t>You can add a description of here.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BEFC09D-277D-4BD1-2083-D15890F519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7747" y="1482634"/>
            <a:ext cx="2964908" cy="82367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矩形 25">
            <a:extLst>
              <a:ext uri="{FF2B5EF4-FFF2-40B4-BE49-F238E27FC236}">
                <a16:creationId xmlns:a16="http://schemas.microsoft.com/office/drawing/2014/main" id="{7321FFA8-76BD-F8B2-95A8-3EDF8430C976}"/>
              </a:ext>
            </a:extLst>
          </p:cNvPr>
          <p:cNvSpPr>
            <a:spLocks/>
          </p:cNvSpPr>
          <p:nvPr/>
        </p:nvSpPr>
        <p:spPr>
          <a:xfrm>
            <a:off x="8444104" y="238361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00935B-5A29-1DF5-F9FC-488CE5C3A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060369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2964C4-7673-8FF2-0EA2-6CA33389F4C3}"/>
              </a:ext>
            </a:extLst>
          </p:cNvPr>
          <p:cNvSpPr/>
          <p:nvPr/>
        </p:nvSpPr>
        <p:spPr>
          <a:xfrm>
            <a:off x="-5290" y="-63577"/>
            <a:ext cx="12197290" cy="332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45969" dist="168546" dir="5400000">
              <a:prstClr val="black">
                <a:alpha val="691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矩形 6">
            <a:extLst>
              <a:ext uri="{FF2B5EF4-FFF2-40B4-BE49-F238E27FC236}">
                <a16:creationId xmlns:a16="http://schemas.microsoft.com/office/drawing/2014/main" id="{AC27002F-C167-4532-4856-24170B556500}"/>
              </a:ext>
            </a:extLst>
          </p:cNvPr>
          <p:cNvSpPr/>
          <p:nvPr/>
        </p:nvSpPr>
        <p:spPr>
          <a:xfrm>
            <a:off x="455558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3111A7D5-B17D-5BEB-6F83-520CD80E5BB6}"/>
              </a:ext>
            </a:extLst>
          </p:cNvPr>
          <p:cNvSpPr/>
          <p:nvPr/>
        </p:nvSpPr>
        <p:spPr>
          <a:xfrm>
            <a:off x="877969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6A8EBFF1-C137-B5F6-F449-74E6D4BFBF13}"/>
              </a:ext>
            </a:extLst>
          </p:cNvPr>
          <p:cNvSpPr/>
          <p:nvPr/>
        </p:nvSpPr>
        <p:spPr>
          <a:xfrm>
            <a:off x="465628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7F532DBE-AD34-2E31-9B83-4019145FEE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58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2" name="图片占位符 5">
            <a:extLst>
              <a:ext uri="{FF2B5EF4-FFF2-40B4-BE49-F238E27FC236}">
                <a16:creationId xmlns:a16="http://schemas.microsoft.com/office/drawing/2014/main" id="{1D86FC2B-3F3E-B20D-E914-817A2174AA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1626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5" name="图片占位符 5">
            <a:extLst>
              <a:ext uri="{FF2B5EF4-FFF2-40B4-BE49-F238E27FC236}">
                <a16:creationId xmlns:a16="http://schemas.microsoft.com/office/drawing/2014/main" id="{2D755A30-96BE-F2E3-E60F-1A7CF7F6E1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79694" y="1270203"/>
            <a:ext cx="2628833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BF4FA21E-1A74-01DF-8DD9-5A6CDCAB5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298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/>
              <a:t>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E2EB81A-E61A-5BEA-8984-7538C6589D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14067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B</a:t>
            </a:r>
            <a:r>
              <a:rPr lang="en-US"/>
              <a:t>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C710898-B578-736A-4561-FBF828DF46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7694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C</a:t>
            </a:r>
            <a:r>
              <a:rPr lang="en-US"/>
              <a:t>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16F8C-9F6C-F8A4-4E5E-697155581E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298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EEDFC6-86F5-8F2D-51F4-F5E021F7B1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067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158072-A653-8E65-5792-A340281484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7693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BEA9A-D9ED-04FE-3894-9DC560002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1925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图片占位符 29">
            <a:extLst>
              <a:ext uri="{FF2B5EF4-FFF2-40B4-BE49-F238E27FC236}">
                <a16:creationId xmlns:a16="http://schemas.microsoft.com/office/drawing/2014/main" id="{92F99DE4-DD73-6BCE-14A1-7E2F43828B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5095" y="1514792"/>
            <a:ext cx="2686449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6" name="图片占位符 29">
            <a:extLst>
              <a:ext uri="{FF2B5EF4-FFF2-40B4-BE49-F238E27FC236}">
                <a16:creationId xmlns:a16="http://schemas.microsoft.com/office/drawing/2014/main" id="{E95CED3B-DA68-406B-66E4-D523E9E22C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7885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8" name="图片占位符 29">
            <a:extLst>
              <a:ext uri="{FF2B5EF4-FFF2-40B4-BE49-F238E27FC236}">
                <a16:creationId xmlns:a16="http://schemas.microsoft.com/office/drawing/2014/main" id="{99DD6E10-E33B-93B1-477D-9F36BE3621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8282" y="1514792"/>
            <a:ext cx="2686450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37" name="图片占位符 29">
            <a:extLst>
              <a:ext uri="{FF2B5EF4-FFF2-40B4-BE49-F238E27FC236}">
                <a16:creationId xmlns:a16="http://schemas.microsoft.com/office/drawing/2014/main" id="{6185341B-C031-6A12-3651-327AFA8BF7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1329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E9A855-6F41-BBC0-88DE-C38DA2F56BD3}"/>
              </a:ext>
            </a:extLst>
          </p:cNvPr>
          <p:cNvSpPr/>
          <p:nvPr/>
        </p:nvSpPr>
        <p:spPr>
          <a:xfrm>
            <a:off x="41045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F876E0B-D25A-DDCF-E103-A3E7ACBD0CEA}"/>
              </a:ext>
            </a:extLst>
          </p:cNvPr>
          <p:cNvSpPr/>
          <p:nvPr/>
        </p:nvSpPr>
        <p:spPr>
          <a:xfrm>
            <a:off x="3316307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24721B-B790-B226-71C3-690A86515B39}"/>
              </a:ext>
            </a:extLst>
          </p:cNvPr>
          <p:cNvSpPr/>
          <p:nvPr/>
        </p:nvSpPr>
        <p:spPr>
          <a:xfrm>
            <a:off x="620021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1B84C1-0C34-F1AC-64CE-668F76E0B42C}"/>
              </a:ext>
            </a:extLst>
          </p:cNvPr>
          <p:cNvSpPr/>
          <p:nvPr/>
        </p:nvSpPr>
        <p:spPr>
          <a:xfrm>
            <a:off x="909509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F3D66277-515C-4B12-9356-E596074474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1329" y="3737115"/>
            <a:ext cx="2686449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2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9804E36-D9FC-5B25-0E69-097B989D27D5}"/>
              </a:ext>
            </a:extLst>
          </p:cNvPr>
          <p:cNvSpPr/>
          <p:nvPr/>
        </p:nvSpPr>
        <p:spPr>
          <a:xfrm>
            <a:off x="412863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C8BE2BED-D389-24C5-6980-D489AFAE18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778" y="3737115"/>
            <a:ext cx="266906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5BD2EBD-FBDA-394E-ECB4-25E52F05EC1D}"/>
              </a:ext>
            </a:extLst>
          </p:cNvPr>
          <p:cNvSpPr/>
          <p:nvPr/>
        </p:nvSpPr>
        <p:spPr>
          <a:xfrm>
            <a:off x="6198481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7AD7C2F9-07A9-C161-8CAB-BC9524710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5080" y="3737115"/>
            <a:ext cx="268965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3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75AE8AB-4CEC-2C0C-D28A-6D7ECAC7B6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7494" y="3737115"/>
            <a:ext cx="266662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Picture 4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4E5AC-1E79-B81E-3D0A-3DCFA8313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06894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C28814-1883-4DF4-DE53-73361AE0D281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47FB80B-1578-3B12-A2DC-DD806F19ECB9}"/>
              </a:ext>
            </a:extLst>
          </p:cNvPr>
          <p:cNvSpPr/>
          <p:nvPr/>
        </p:nvSpPr>
        <p:spPr>
          <a:xfrm>
            <a:off x="10802489" y="1035382"/>
            <a:ext cx="1389511" cy="3281124"/>
          </a:xfrm>
          <a:custGeom>
            <a:avLst/>
            <a:gdLst>
              <a:gd name="connsiteX0" fmla="*/ 1389149 w 1389149"/>
              <a:gd name="connsiteY0" fmla="*/ 0 h 3281124"/>
              <a:gd name="connsiteX1" fmla="*/ 1389149 w 1389149"/>
              <a:gd name="connsiteY1" fmla="*/ 3281124 h 3281124"/>
              <a:gd name="connsiteX2" fmla="*/ 740 w 1389149"/>
              <a:gd name="connsiteY2" fmla="*/ 2493465 h 3281124"/>
              <a:gd name="connsiteX3" fmla="*/ 274 w 1389149"/>
              <a:gd name="connsiteY3" fmla="*/ 797790 h 32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149" h="3281124">
                <a:moveTo>
                  <a:pt x="1389149" y="0"/>
                </a:moveTo>
                <a:lnTo>
                  <a:pt x="1389149" y="3281124"/>
                </a:lnTo>
                <a:lnTo>
                  <a:pt x="740" y="2493465"/>
                </a:lnTo>
                <a:cubicBezTo>
                  <a:pt x="1851" y="1932038"/>
                  <a:pt x="-836" y="1359217"/>
                  <a:pt x="274" y="797790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1861E0D-8A7F-56CD-6C3B-674A4D050F57}"/>
              </a:ext>
            </a:extLst>
          </p:cNvPr>
          <p:cNvSpPr/>
          <p:nvPr/>
        </p:nvSpPr>
        <p:spPr>
          <a:xfrm>
            <a:off x="9260117" y="1"/>
            <a:ext cx="2934526" cy="1657665"/>
          </a:xfrm>
          <a:custGeom>
            <a:avLst/>
            <a:gdLst>
              <a:gd name="connsiteX0" fmla="*/ 0 w 2933762"/>
              <a:gd name="connsiteY0" fmla="*/ 0 h 1657665"/>
              <a:gd name="connsiteX1" fmla="*/ 2933762 w 2933762"/>
              <a:gd name="connsiteY1" fmla="*/ 0 h 1657665"/>
              <a:gd name="connsiteX2" fmla="*/ 2932421 w 2933762"/>
              <a:gd name="connsiteY2" fmla="*/ 820226 h 1657665"/>
              <a:gd name="connsiteX3" fmla="*/ 1462932 w 2933762"/>
              <a:gd name="connsiteY3" fmla="*/ 1657665 h 1657665"/>
              <a:gd name="connsiteX4" fmla="*/ 227 w 2933762"/>
              <a:gd name="connsiteY4" fmla="*/ 827857 h 16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762" h="1657665">
                <a:moveTo>
                  <a:pt x="0" y="0"/>
                </a:moveTo>
                <a:lnTo>
                  <a:pt x="2933762" y="0"/>
                </a:lnTo>
                <a:lnTo>
                  <a:pt x="2932421" y="820226"/>
                </a:lnTo>
                <a:lnTo>
                  <a:pt x="1462932" y="1657665"/>
                </a:lnTo>
                <a:lnTo>
                  <a:pt x="227" y="8278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9" name="图片占位符 21">
            <a:extLst>
              <a:ext uri="{FF2B5EF4-FFF2-40B4-BE49-F238E27FC236}">
                <a16:creationId xmlns:a16="http://schemas.microsoft.com/office/drawing/2014/main" id="{F311AA47-D54A-754D-7A9C-CB4B82A3F8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0395" y="983258"/>
            <a:ext cx="2938103" cy="3389632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338" h="3389632">
                <a:moveTo>
                  <a:pt x="1917" y="835316"/>
                </a:moveTo>
                <a:lnTo>
                  <a:pt x="1474664" y="0"/>
                </a:lnTo>
                <a:lnTo>
                  <a:pt x="2931841" y="830483"/>
                </a:lnTo>
                <a:cubicBezTo>
                  <a:pt x="2932236" y="1395005"/>
                  <a:pt x="2936943" y="1976780"/>
                  <a:pt x="2937338" y="2541302"/>
                </a:cubicBezTo>
                <a:lnTo>
                  <a:pt x="1474431" y="3389632"/>
                </a:lnTo>
                <a:lnTo>
                  <a:pt x="0" y="2548632"/>
                </a:lnTo>
                <a:lnTo>
                  <a:pt x="1917" y="835316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E321C-70A4-BE53-A9A9-8D1FB490E67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1">
            <a:extLst>
              <a:ext uri="{FF2B5EF4-FFF2-40B4-BE49-F238E27FC236}">
                <a16:creationId xmlns:a16="http://schemas.microsoft.com/office/drawing/2014/main" id="{D9808698-DEEB-A6C3-5687-CB6A3AFE46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972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7846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62045" y="2539969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9" name="图片占位符 21">
            <a:extLst>
              <a:ext uri="{FF2B5EF4-FFF2-40B4-BE49-F238E27FC236}">
                <a16:creationId xmlns:a16="http://schemas.microsoft.com/office/drawing/2014/main" id="{489C29B3-A0CE-DBA9-70CE-D1A7CE4B320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9741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655739 h 2333522"/>
              <a:gd name="connsiteX1" fmla="*/ 1468937 w 2941447"/>
              <a:gd name="connsiteY1" fmla="*/ 0 h 2333522"/>
              <a:gd name="connsiteX2" fmla="*/ 2941354 w 2941447"/>
              <a:gd name="connsiteY2" fmla="*/ 656828 h 2333522"/>
              <a:gd name="connsiteX3" fmla="*/ 2941136 w 2941447"/>
              <a:gd name="connsiteY3" fmla="*/ 2326192 h 2333522"/>
              <a:gd name="connsiteX4" fmla="*/ 1462045 w 2941447"/>
              <a:gd name="connsiteY4" fmla="*/ 2324859 h 2333522"/>
              <a:gd name="connsiteX5" fmla="*/ 3798 w 2941447"/>
              <a:gd name="connsiteY5" fmla="*/ 2333522 h 2333522"/>
              <a:gd name="connsiteX6" fmla="*/ 0 w 2941447"/>
              <a:gd name="connsiteY6" fmla="*/ 655739 h 233352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52520 w 2941447"/>
              <a:gd name="connsiteY4" fmla="*/ 2546488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8481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52520" y="2546488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D0C3989-6FD3-FB19-E429-40391B106C7A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CEBF602-CFE3-157A-4DDB-8451ABED2B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BDFCF3-C44B-54D4-3331-EFD3C50B50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1A7E087C-D6D5-2A10-77E2-FE7603D6983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B4C6AD-A69B-9D01-B3E2-ABC4356E8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8751385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105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4119F07A-C974-44D0-4D3A-29ED8FC4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38D249-C4B2-780B-3542-E1E4D2D86D4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A275F-F59E-5A9D-C507-C6B8A7152D1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84138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4B2939-A588-0745-ECE2-D81A5A56A6EA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9714DA0-4BD4-9543-5BD4-69F3F6F8E274}"/>
              </a:ext>
            </a:extLst>
          </p:cNvPr>
          <p:cNvSpPr/>
          <p:nvPr/>
        </p:nvSpPr>
        <p:spPr>
          <a:xfrm>
            <a:off x="4003547" y="2617092"/>
            <a:ext cx="4320391" cy="3576777"/>
          </a:xfrm>
          <a:custGeom>
            <a:avLst/>
            <a:gdLst>
              <a:gd name="connsiteX0" fmla="*/ 2157941 w 4319266"/>
              <a:gd name="connsiteY0" fmla="*/ 0 h 3576777"/>
              <a:gd name="connsiteX1" fmla="*/ 4319165 w 4319266"/>
              <a:gd name="connsiteY1" fmla="*/ 1201816 h 3576777"/>
              <a:gd name="connsiteX2" fmla="*/ 4317135 w 4319266"/>
              <a:gd name="connsiteY2" fmla="*/ 2404731 h 3576777"/>
              <a:gd name="connsiteX3" fmla="*/ 4315158 w 4319266"/>
              <a:gd name="connsiteY3" fmla="*/ 3576777 h 3576777"/>
              <a:gd name="connsiteX4" fmla="*/ 1079 w 4319266"/>
              <a:gd name="connsiteY4" fmla="*/ 3576777 h 3576777"/>
              <a:gd name="connsiteX5" fmla="*/ 748 w 4319266"/>
              <a:gd name="connsiteY5" fmla="*/ 2409745 h 3576777"/>
              <a:gd name="connsiteX6" fmla="*/ 404 w 4319266"/>
              <a:gd name="connsiteY6" fmla="*/ 1200963 h 35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266" h="3576777">
                <a:moveTo>
                  <a:pt x="2157941" y="0"/>
                </a:moveTo>
                <a:lnTo>
                  <a:pt x="4319165" y="1201816"/>
                </a:lnTo>
                <a:cubicBezTo>
                  <a:pt x="4319637" y="1599766"/>
                  <a:pt x="4318386" y="2002249"/>
                  <a:pt x="4317135" y="2404731"/>
                </a:cubicBezTo>
                <a:lnTo>
                  <a:pt x="4315158" y="3576777"/>
                </a:lnTo>
                <a:lnTo>
                  <a:pt x="1079" y="3576777"/>
                </a:lnTo>
                <a:lnTo>
                  <a:pt x="748" y="2409745"/>
                </a:lnTo>
                <a:cubicBezTo>
                  <a:pt x="168" y="2005464"/>
                  <a:pt x="-413" y="1601183"/>
                  <a:pt x="404" y="12009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4D948B75-201F-6D77-F52D-A64D24D862AE}"/>
              </a:ext>
            </a:extLst>
          </p:cNvPr>
          <p:cNvSpPr/>
          <p:nvPr/>
        </p:nvSpPr>
        <p:spPr>
          <a:xfrm>
            <a:off x="10705929" y="1"/>
            <a:ext cx="1486072" cy="3213757"/>
          </a:xfrm>
          <a:custGeom>
            <a:avLst/>
            <a:gdLst>
              <a:gd name="connsiteX0" fmla="*/ 0 w 1485685"/>
              <a:gd name="connsiteY0" fmla="*/ 0 h 3213757"/>
              <a:gd name="connsiteX1" fmla="*/ 1485685 w 1485685"/>
              <a:gd name="connsiteY1" fmla="*/ 0 h 3213757"/>
              <a:gd name="connsiteX2" fmla="*/ 1485685 w 1485685"/>
              <a:gd name="connsiteY2" fmla="*/ 3213757 h 3213757"/>
              <a:gd name="connsiteX3" fmla="*/ 680 w 1485685"/>
              <a:gd name="connsiteY3" fmla="*/ 2397372 h 3213757"/>
              <a:gd name="connsiteX4" fmla="*/ 337 w 1485685"/>
              <a:gd name="connsiteY4" fmla="*/ 1188591 h 3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85" h="3213757">
                <a:moveTo>
                  <a:pt x="0" y="0"/>
                </a:moveTo>
                <a:lnTo>
                  <a:pt x="1485685" y="0"/>
                </a:lnTo>
                <a:lnTo>
                  <a:pt x="1485685" y="3213757"/>
                </a:lnTo>
                <a:lnTo>
                  <a:pt x="680" y="2397372"/>
                </a:lnTo>
                <a:cubicBezTo>
                  <a:pt x="1497" y="1997152"/>
                  <a:pt x="917" y="1592871"/>
                  <a:pt x="337" y="1188591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图片占位符 21">
            <a:extLst>
              <a:ext uri="{FF2B5EF4-FFF2-40B4-BE49-F238E27FC236}">
                <a16:creationId xmlns:a16="http://schemas.microsoft.com/office/drawing/2014/main" id="{D70363F3-9ED9-6D38-2E5F-66026A6A6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7537" y="2616816"/>
            <a:ext cx="3661515" cy="3576777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6498"/>
              <a:gd name="connsiteY0" fmla="*/ 855579 h 2548632"/>
              <a:gd name="connsiteX1" fmla="*/ 1483513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647966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52183"/>
              <a:gd name="connsiteY0" fmla="*/ 855579 h 2548632"/>
              <a:gd name="connsiteX1" fmla="*/ 1690921 w 2952183"/>
              <a:gd name="connsiteY1" fmla="*/ 0 h 2548632"/>
              <a:gd name="connsiteX2" fmla="*/ 2952167 w 2952183"/>
              <a:gd name="connsiteY2" fmla="*/ 647966 h 2548632"/>
              <a:gd name="connsiteX3" fmla="*/ 2946187 w 2952183"/>
              <a:gd name="connsiteY3" fmla="*/ 2541302 h 2548632"/>
              <a:gd name="connsiteX4" fmla="*/ 1467096 w 2952183"/>
              <a:gd name="connsiteY4" fmla="*/ 2539969 h 2548632"/>
              <a:gd name="connsiteX5" fmla="*/ 8849 w 2952183"/>
              <a:gd name="connsiteY5" fmla="*/ 2548632 h 2548632"/>
              <a:gd name="connsiteX6" fmla="*/ 0 w 2952183"/>
              <a:gd name="connsiteY6" fmla="*/ 85557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183" h="2548632">
                <a:moveTo>
                  <a:pt x="0" y="855579"/>
                </a:moveTo>
                <a:lnTo>
                  <a:pt x="1690921" y="0"/>
                </a:lnTo>
                <a:lnTo>
                  <a:pt x="2952167" y="647966"/>
                </a:lnTo>
                <a:cubicBezTo>
                  <a:pt x="2952562" y="1212488"/>
                  <a:pt x="2945792" y="1976780"/>
                  <a:pt x="2946187" y="2541302"/>
                </a:cubicBezTo>
                <a:lnTo>
                  <a:pt x="1467096" y="2539969"/>
                </a:lnTo>
                <a:lnTo>
                  <a:pt x="8849" y="2548632"/>
                </a:lnTo>
                <a:cubicBezTo>
                  <a:pt x="5899" y="1984281"/>
                  <a:pt x="2950" y="1419930"/>
                  <a:pt x="0" y="855579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0" name="图片占位符 21">
            <a:extLst>
              <a:ext uri="{FF2B5EF4-FFF2-40B4-BE49-F238E27FC236}">
                <a16:creationId xmlns:a16="http://schemas.microsoft.com/office/drawing/2014/main" id="{1D746739-4534-BB31-2A67-288219D367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285" y="1"/>
            <a:ext cx="4158406" cy="3587809"/>
          </a:xfrm>
          <a:custGeom>
            <a:avLst/>
            <a:gdLst>
              <a:gd name="connsiteX0" fmla="*/ 3 w 2937338"/>
              <a:gd name="connsiteY0" fmla="*/ 1294721 h 3389632"/>
              <a:gd name="connsiteX1" fmla="*/ 1468669 w 2937338"/>
              <a:gd name="connsiteY1" fmla="*/ 0 h 3389632"/>
              <a:gd name="connsiteX2" fmla="*/ 2937335 w 2937338"/>
              <a:gd name="connsiteY2" fmla="*/ 1294721 h 3389632"/>
              <a:gd name="connsiteX3" fmla="*/ 2376354 w 2937338"/>
              <a:gd name="connsiteY3" fmla="*/ 3389623 h 3389632"/>
              <a:gd name="connsiteX4" fmla="*/ 560984 w 2937338"/>
              <a:gd name="connsiteY4" fmla="*/ 3389623 h 3389632"/>
              <a:gd name="connsiteX5" fmla="*/ 3 w 2937338"/>
              <a:gd name="connsiteY5" fmla="*/ 1294721 h 3389632"/>
              <a:gd name="connsiteX0" fmla="*/ 0 w 3581946"/>
              <a:gd name="connsiteY0" fmla="*/ 1203281 h 3298183"/>
              <a:gd name="connsiteX1" fmla="*/ 3581946 w 3581946"/>
              <a:gd name="connsiteY1" fmla="*/ 0 h 3298183"/>
              <a:gd name="connsiteX2" fmla="*/ 2937332 w 3581946"/>
              <a:gd name="connsiteY2" fmla="*/ 1203281 h 3298183"/>
              <a:gd name="connsiteX3" fmla="*/ 2376351 w 3581946"/>
              <a:gd name="connsiteY3" fmla="*/ 3298183 h 3298183"/>
              <a:gd name="connsiteX4" fmla="*/ 560981 w 3581946"/>
              <a:gd name="connsiteY4" fmla="*/ 3298183 h 3298183"/>
              <a:gd name="connsiteX5" fmla="*/ 0 w 3581946"/>
              <a:gd name="connsiteY5" fmla="*/ 1203281 h 3298183"/>
              <a:gd name="connsiteX0" fmla="*/ 0 w 3679012"/>
              <a:gd name="connsiteY0" fmla="*/ 1203281 h 3298183"/>
              <a:gd name="connsiteX1" fmla="*/ 3581946 w 3679012"/>
              <a:gd name="connsiteY1" fmla="*/ 0 h 3298183"/>
              <a:gd name="connsiteX2" fmla="*/ 3679012 w 3679012"/>
              <a:gd name="connsiteY2" fmla="*/ 2331041 h 3298183"/>
              <a:gd name="connsiteX3" fmla="*/ 2376351 w 3679012"/>
              <a:gd name="connsiteY3" fmla="*/ 3298183 h 3298183"/>
              <a:gd name="connsiteX4" fmla="*/ 560981 w 3679012"/>
              <a:gd name="connsiteY4" fmla="*/ 3298183 h 3298183"/>
              <a:gd name="connsiteX5" fmla="*/ 0 w 3679012"/>
              <a:gd name="connsiteY5" fmla="*/ 1203281 h 3298183"/>
              <a:gd name="connsiteX0" fmla="*/ 0 w 3679012"/>
              <a:gd name="connsiteY0" fmla="*/ 1203281 h 3460743"/>
              <a:gd name="connsiteX1" fmla="*/ 3581946 w 3679012"/>
              <a:gd name="connsiteY1" fmla="*/ 0 h 3460743"/>
              <a:gd name="connsiteX2" fmla="*/ 3679012 w 3679012"/>
              <a:gd name="connsiteY2" fmla="*/ 2331041 h 3460743"/>
              <a:gd name="connsiteX3" fmla="*/ 1654991 w 3679012"/>
              <a:gd name="connsiteY3" fmla="*/ 3460743 h 3460743"/>
              <a:gd name="connsiteX4" fmla="*/ 560981 w 3679012"/>
              <a:gd name="connsiteY4" fmla="*/ 3298183 h 3460743"/>
              <a:gd name="connsiteX5" fmla="*/ 0 w 3679012"/>
              <a:gd name="connsiteY5" fmla="*/ 1203281 h 3460743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068981 w 4187012"/>
              <a:gd name="connsiteY4" fmla="*/ 3324262 h 3486822"/>
              <a:gd name="connsiteX5" fmla="*/ 0 w 4187012"/>
              <a:gd name="connsiteY5" fmla="*/ 0 h 3486822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2341 w 4187012"/>
              <a:gd name="connsiteY4" fmla="*/ 2420022 h 3486822"/>
              <a:gd name="connsiteX5" fmla="*/ 0 w 4187012"/>
              <a:gd name="connsiteY5" fmla="*/ 0 h 3486822"/>
              <a:gd name="connsiteX0" fmla="*/ 0 w 4187012"/>
              <a:gd name="connsiteY0" fmla="*/ 0 h 3578262"/>
              <a:gd name="connsiteX1" fmla="*/ 4089946 w 4187012"/>
              <a:gd name="connsiteY1" fmla="*/ 26079 h 3578262"/>
              <a:gd name="connsiteX2" fmla="*/ 4187012 w 4187012"/>
              <a:gd name="connsiteY2" fmla="*/ 2357120 h 3578262"/>
              <a:gd name="connsiteX3" fmla="*/ 2041071 w 4187012"/>
              <a:gd name="connsiteY3" fmla="*/ 3578262 h 3578262"/>
              <a:gd name="connsiteX4" fmla="*/ 12341 w 4187012"/>
              <a:gd name="connsiteY4" fmla="*/ 2420022 h 3578262"/>
              <a:gd name="connsiteX5" fmla="*/ 0 w 4187012"/>
              <a:gd name="connsiteY5" fmla="*/ 0 h 3578262"/>
              <a:gd name="connsiteX0" fmla="*/ 0 w 4187012"/>
              <a:gd name="connsiteY0" fmla="*/ 3609 h 3581871"/>
              <a:gd name="connsiteX1" fmla="*/ 4155260 w 4187012"/>
              <a:gd name="connsiteY1" fmla="*/ 0 h 3581871"/>
              <a:gd name="connsiteX2" fmla="*/ 4187012 w 4187012"/>
              <a:gd name="connsiteY2" fmla="*/ 2360729 h 3581871"/>
              <a:gd name="connsiteX3" fmla="*/ 2041071 w 4187012"/>
              <a:gd name="connsiteY3" fmla="*/ 3581871 h 3581871"/>
              <a:gd name="connsiteX4" fmla="*/ 12341 w 4187012"/>
              <a:gd name="connsiteY4" fmla="*/ 2423631 h 3581871"/>
              <a:gd name="connsiteX5" fmla="*/ 0 w 4187012"/>
              <a:gd name="connsiteY5" fmla="*/ 3609 h 3581871"/>
              <a:gd name="connsiteX0" fmla="*/ 0 w 4155260"/>
              <a:gd name="connsiteY0" fmla="*/ 3609 h 3581871"/>
              <a:gd name="connsiteX1" fmla="*/ 4155260 w 4155260"/>
              <a:gd name="connsiteY1" fmla="*/ 0 h 3581871"/>
              <a:gd name="connsiteX2" fmla="*/ 3907942 w 4155260"/>
              <a:gd name="connsiteY2" fmla="*/ 2289477 h 3581871"/>
              <a:gd name="connsiteX3" fmla="*/ 2041071 w 4155260"/>
              <a:gd name="connsiteY3" fmla="*/ 3581871 h 3581871"/>
              <a:gd name="connsiteX4" fmla="*/ 12341 w 4155260"/>
              <a:gd name="connsiteY4" fmla="*/ 2423631 h 3581871"/>
              <a:gd name="connsiteX5" fmla="*/ 0 w 4155260"/>
              <a:gd name="connsiteY5" fmla="*/ 3609 h 3581871"/>
              <a:gd name="connsiteX0" fmla="*/ 0 w 4157324"/>
              <a:gd name="connsiteY0" fmla="*/ 3609 h 3581871"/>
              <a:gd name="connsiteX1" fmla="*/ 4155260 w 4157324"/>
              <a:gd name="connsiteY1" fmla="*/ 0 h 3581871"/>
              <a:gd name="connsiteX2" fmla="*/ 4157324 w 4157324"/>
              <a:gd name="connsiteY2" fmla="*/ 2396355 h 3581871"/>
              <a:gd name="connsiteX3" fmla="*/ 2041071 w 4157324"/>
              <a:gd name="connsiteY3" fmla="*/ 3581871 h 3581871"/>
              <a:gd name="connsiteX4" fmla="*/ 12341 w 4157324"/>
              <a:gd name="connsiteY4" fmla="*/ 2423631 h 3581871"/>
              <a:gd name="connsiteX5" fmla="*/ 0 w 4157324"/>
              <a:gd name="connsiteY5" fmla="*/ 3609 h 3581871"/>
              <a:gd name="connsiteX0" fmla="*/ 0 w 4157324"/>
              <a:gd name="connsiteY0" fmla="*/ 3609 h 3374053"/>
              <a:gd name="connsiteX1" fmla="*/ 4155260 w 4157324"/>
              <a:gd name="connsiteY1" fmla="*/ 0 h 3374053"/>
              <a:gd name="connsiteX2" fmla="*/ 4157324 w 4157324"/>
              <a:gd name="connsiteY2" fmla="*/ 2396355 h 3374053"/>
              <a:gd name="connsiteX3" fmla="*/ 2088572 w 4157324"/>
              <a:gd name="connsiteY3" fmla="*/ 3374053 h 3374053"/>
              <a:gd name="connsiteX4" fmla="*/ 12341 w 4157324"/>
              <a:gd name="connsiteY4" fmla="*/ 2423631 h 3374053"/>
              <a:gd name="connsiteX5" fmla="*/ 0 w 4157324"/>
              <a:gd name="connsiteY5" fmla="*/ 3609 h 3374053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12341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71718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76869 w 4151065"/>
              <a:gd name="connsiteY0" fmla="*/ 51110 h 3587809"/>
              <a:gd name="connsiteX1" fmla="*/ 4149001 w 4151065"/>
              <a:gd name="connsiteY1" fmla="*/ 0 h 3587809"/>
              <a:gd name="connsiteX2" fmla="*/ 4151065 w 4151065"/>
              <a:gd name="connsiteY2" fmla="*/ 2396355 h 3587809"/>
              <a:gd name="connsiteX3" fmla="*/ 2070438 w 4151065"/>
              <a:gd name="connsiteY3" fmla="*/ 3587809 h 3587809"/>
              <a:gd name="connsiteX4" fmla="*/ 145 w 4151065"/>
              <a:gd name="connsiteY4" fmla="*/ 2423631 h 3587809"/>
              <a:gd name="connsiteX5" fmla="*/ 76869 w 4151065"/>
              <a:gd name="connsiteY5" fmla="*/ 51110 h 3587809"/>
              <a:gd name="connsiteX0" fmla="*/ 0 w 4157323"/>
              <a:gd name="connsiteY0" fmla="*/ 3608 h 3587809"/>
              <a:gd name="connsiteX1" fmla="*/ 4155259 w 4157323"/>
              <a:gd name="connsiteY1" fmla="*/ 0 h 3587809"/>
              <a:gd name="connsiteX2" fmla="*/ 4157323 w 4157323"/>
              <a:gd name="connsiteY2" fmla="*/ 2396355 h 3587809"/>
              <a:gd name="connsiteX3" fmla="*/ 2076696 w 4157323"/>
              <a:gd name="connsiteY3" fmla="*/ 3587809 h 3587809"/>
              <a:gd name="connsiteX4" fmla="*/ 6403 w 4157323"/>
              <a:gd name="connsiteY4" fmla="*/ 2423631 h 3587809"/>
              <a:gd name="connsiteX5" fmla="*/ 0 w 4157323"/>
              <a:gd name="connsiteY5" fmla="*/ 3608 h 35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323" h="3587809">
                <a:moveTo>
                  <a:pt x="0" y="3608"/>
                </a:moveTo>
                <a:lnTo>
                  <a:pt x="4155259" y="0"/>
                </a:lnTo>
                <a:lnTo>
                  <a:pt x="4157323" y="2396355"/>
                </a:lnTo>
                <a:lnTo>
                  <a:pt x="2076696" y="3587809"/>
                </a:lnTo>
                <a:lnTo>
                  <a:pt x="6403" y="2423631"/>
                </a:lnTo>
                <a:cubicBezTo>
                  <a:pt x="2289" y="1616957"/>
                  <a:pt x="4114" y="810282"/>
                  <a:pt x="0" y="3608"/>
                </a:cubicBez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B5653-9B0D-15E9-D35F-E84B1438BDA0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E25B15-AD2A-3804-AB10-7C2978BFA784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4ACD744-4FA1-D411-51CE-701AA69F29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F267C-6EFB-2C15-90F7-3CA697EF89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F2236D96-7517-6922-61E4-212A04E4875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474323-8563-BEFF-2941-6CCD260BB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5822248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73378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1047695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18643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3E276-F78C-38BB-7844-180CCC6D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/>
          <a:stretch/>
        </p:blipFill>
        <p:spPr>
          <a:xfrm>
            <a:off x="0" y="1553"/>
            <a:ext cx="1219914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93049B-9C54-CEB4-64AC-910CBD8EF2DD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C70A5-D2B0-9C72-80F0-DAE1EB9A8AC6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7D0EDC8-7DD9-353A-3E71-29C6718FED38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1" name="Graphic 7">
                <a:extLst>
                  <a:ext uri="{FF2B5EF4-FFF2-40B4-BE49-F238E27FC236}">
                    <a16:creationId xmlns:a16="http://schemas.microsoft.com/office/drawing/2014/main" id="{212740DC-0D04-BB6C-3FE1-4CEF400E567B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F3B859B8-07E1-75D9-88F9-943902025227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D93F11A-9A9C-AE2F-E7FE-3E4472E55488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aphic 7">
                <a:extLst>
                  <a:ext uri="{FF2B5EF4-FFF2-40B4-BE49-F238E27FC236}">
                    <a16:creationId xmlns:a16="http://schemas.microsoft.com/office/drawing/2014/main" id="{D0F7DC28-BCBE-59BA-DC5E-AF0C436B7AFE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285F8F8A-9AA8-F947-2B20-8C739F6A5AC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A7615DE2-8419-0CE7-27DC-C2DA28CF8378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A46244-7D1A-44A0-8D9E-38AB4F8C5C67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4428D-E7E2-99F0-236A-743C89A3EE0D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2A7BFC1C-D614-2F04-AD80-7FE68CCCA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9422" y="1596991"/>
            <a:ext cx="6353157" cy="2582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BF180C-DF6F-5158-E6CC-C0FBE9F614F7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F36318-B270-1ED5-6CA7-54313C75C581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0D2203C-4C9B-9537-F4FE-520D3E1BC8C7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EE7A9C96-FC05-E6CE-1A19-0D09C6F0A01A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97BBFFA-745A-FD70-FED3-7481CE47E63B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31B643A-8043-5851-96D1-F5FCCEA3D957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9140BEE5-FA45-9941-4913-594CB562F288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1519102-8F74-B2E3-01A3-5786FF82BEB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4488E0D-F158-3B46-5153-34717999BDAE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BFD87E-DEFB-9305-163B-C59A75D62DAC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C737DE-08D6-6314-4089-CA6429ABB39B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1D42733-B421-4F4F-32C4-033D8A15CFFD}"/>
              </a:ext>
            </a:extLst>
          </p:cNvPr>
          <p:cNvSpPr txBox="1"/>
          <p:nvPr/>
        </p:nvSpPr>
        <p:spPr>
          <a:xfrm>
            <a:off x="4999582" y="6522990"/>
            <a:ext cx="2192838" cy="246221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Internal Use Only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85011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&#10;&#10;Description automatically generated">
            <a:extLst>
              <a:ext uri="{FF2B5EF4-FFF2-40B4-BE49-F238E27FC236}">
                <a16:creationId xmlns:a16="http://schemas.microsoft.com/office/drawing/2014/main" id="{754FE60F-4D39-0320-9D95-2E76F7E2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62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D927F9C-7F5A-C9FA-F5D6-00F5CAD9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131" y="471743"/>
            <a:ext cx="3001277" cy="88611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91" y="2473862"/>
            <a:ext cx="5621373" cy="1155458"/>
          </a:xfrm>
        </p:spPr>
        <p:txBody>
          <a:bodyPr lIns="0" anchor="b" anchorCtr="0"/>
          <a:lstStyle>
            <a:lvl1pPr algn="l">
              <a:lnSpc>
                <a:spcPct val="96000"/>
              </a:lnSpc>
              <a:defRPr sz="38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91" y="3784509"/>
            <a:ext cx="5989114" cy="429273"/>
          </a:xfrm>
          <a:noFill/>
        </p:spPr>
        <p:txBody>
          <a:bodyPr lIns="0" anchor="t" anchorCtr="0">
            <a:noAutofit/>
          </a:bodyPr>
          <a:lstStyle>
            <a:lvl1pPr marL="0" indent="0" algn="l">
              <a:spcBef>
                <a:spcPts val="900"/>
              </a:spcBef>
              <a:buNone/>
              <a:defRPr sz="28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0D898-3C25-0220-C51C-7CDC964144CE}"/>
              </a:ext>
            </a:extLst>
          </p:cNvPr>
          <p:cNvSpPr txBox="1"/>
          <p:nvPr/>
        </p:nvSpPr>
        <p:spPr>
          <a:xfrm>
            <a:off x="362958" y="625134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©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601AC06A-C625-1F40-8059-6D01A867AC3C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i="0" kern="700" spc="10" dirty="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b="0" i="0" kern="700" spc="10" dirty="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|  Public Information</a:t>
            </a:r>
            <a:endParaRPr lang="en-US" sz="1000" b="0" i="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D088-CA92-B78C-8319-B9350A415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92" y="5721002"/>
            <a:ext cx="5621214" cy="274638"/>
          </a:xfr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338138" indent="0">
              <a:buNone/>
              <a:defRPr b="1"/>
            </a:lvl2pPr>
            <a:lvl3pPr marL="690562" indent="0">
              <a:buNone/>
              <a:defRPr b="1"/>
            </a:lvl3pPr>
            <a:lvl4pPr marL="1050925" indent="0">
              <a:buNone/>
              <a:defRPr b="1"/>
            </a:lvl4pPr>
            <a:lvl5pPr marL="1262063" indent="0">
              <a:buNone/>
              <a:defRPr b="1"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3669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-up of a solar panel&#10;&#10;Description automatically generated">
            <a:extLst>
              <a:ext uri="{FF2B5EF4-FFF2-40B4-BE49-F238E27FC236}">
                <a16:creationId xmlns:a16="http://schemas.microsoft.com/office/drawing/2014/main" id="{1DE671E3-3406-4030-4FBA-8FE75DE3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2"/>
            <a:ext cx="12192000" cy="6857108"/>
          </a:xfrm>
          <a:prstGeom prst="rect">
            <a:avLst/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DCED4DEC-C002-DE16-34C9-384918645B58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6EC4E0-B1CF-4EC6-DFAD-3D8F6436CAA1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99D69-18B4-E3A5-315F-06E0E0BF8270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7F035FE-C794-A9DF-FB83-27FC462FB82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031758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close-up of a car&#10;&#10;Description automatically generated">
            <a:extLst>
              <a:ext uri="{FF2B5EF4-FFF2-40B4-BE49-F238E27FC236}">
                <a16:creationId xmlns:a16="http://schemas.microsoft.com/office/drawing/2014/main" id="{9234BA41-2FEE-33E4-C3F8-F293BF4B0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F08BC1A6-B9AD-3C3C-9193-967328589F12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8F9EE9-CBCE-0258-49DA-E5ABF573F8FA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449CFC2-8B3A-4C13-B58F-2015FAB0C6A8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E5AAE-A02C-8AEB-E9F1-C076541409C1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0911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robotic arm on a track&#10;&#10;Description automatically generated">
            <a:extLst>
              <a:ext uri="{FF2B5EF4-FFF2-40B4-BE49-F238E27FC236}">
                <a16:creationId xmlns:a16="http://schemas.microsoft.com/office/drawing/2014/main" id="{1F388660-F8E5-66D3-9DAF-F415DEB2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1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F0066D4-76F4-EB66-E484-22581F11127E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5C40157-15A9-6BE2-38C8-60632D56417D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49E579-DDF3-1132-23EB-32AD8E3E68E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6A50A-94E0-C194-C435-19C90F1174A5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6897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server room&#10;&#10;Description automatically generated">
            <a:extLst>
              <a:ext uri="{FF2B5EF4-FFF2-40B4-BE49-F238E27FC236}">
                <a16:creationId xmlns:a16="http://schemas.microsoft.com/office/drawing/2014/main" id="{0B1F9C91-B707-FF6F-870B-818D4C8C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A04D1C8-425B-7C68-44BB-2D6DB8FB097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8DD98-8C3E-F823-A3E8-844A53552E08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3131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ith a sensor on his arm&#10;&#10;Description automatically generated">
            <a:extLst>
              <a:ext uri="{FF2B5EF4-FFF2-40B4-BE49-F238E27FC236}">
                <a16:creationId xmlns:a16="http://schemas.microsoft.com/office/drawing/2014/main" id="{39BBC872-BB85-C164-10D0-4BA3844D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DF3B959-E5BB-B3BE-A4DA-A0A66FDB8F7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73AEF-9701-A03C-8178-E45A0A24859E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770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35.xml"/><Relationship Id="rId47" Type="http://schemas.openxmlformats.org/officeDocument/2006/relationships/slideLayout" Target="../slideLayouts/slideLayout140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4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slideLayout" Target="../slideLayouts/slideLayout136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13.xml"/><Relationship Id="rId41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CC8FC0-0C99-2951-3BC5-C3848EFF7CB9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325249"/>
            <a:ext cx="11530403" cy="3749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397464"/>
            <a:ext cx="11533588" cy="463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8CBBDE-B90C-5E20-D81C-33DD01F1E79F}"/>
              </a:ext>
            </a:extLst>
          </p:cNvPr>
          <p:cNvGrpSpPr/>
          <p:nvPr/>
        </p:nvGrpSpPr>
        <p:grpSpPr>
          <a:xfrm>
            <a:off x="341402" y="-601884"/>
            <a:ext cx="1443279" cy="523034"/>
            <a:chOff x="341313" y="-601884"/>
            <a:chExt cx="1442903" cy="5230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5757C-C177-66D3-4112-B1D3F2BC785D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7A7C2-2693-1989-B70C-202EB0921123}"/>
                </a:ext>
              </a:extLst>
            </p:cNvPr>
            <p:cNvSpPr/>
            <p:nvPr/>
          </p:nvSpPr>
          <p:spPr>
            <a:xfrm>
              <a:off x="365125" y="-593766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9609ACF-92A6-C62B-752F-5DED20A5E3A0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D717B-9E46-400C-69AE-EAC72E6F03EC}"/>
              </a:ext>
            </a:extLst>
          </p:cNvPr>
          <p:cNvGrpSpPr/>
          <p:nvPr/>
        </p:nvGrpSpPr>
        <p:grpSpPr>
          <a:xfrm flipH="1">
            <a:off x="10564216" y="-601884"/>
            <a:ext cx="1324493" cy="523034"/>
            <a:chOff x="341313" y="-601884"/>
            <a:chExt cx="1324148" cy="5230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E26863-7B72-0A21-CDAA-7CC42E0F5BC0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316ECF-3CFA-A378-D3B8-1744B60350B5}"/>
                </a:ext>
              </a:extLst>
            </p:cNvPr>
            <p:cNvSpPr/>
            <p:nvPr/>
          </p:nvSpPr>
          <p:spPr>
            <a:xfrm>
              <a:off x="365126" y="-593766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190D0E5-C168-4BC5-11FC-16D50B8A7E2B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7589FA-1E0C-413C-4D3C-1102591931F9}"/>
              </a:ext>
            </a:extLst>
          </p:cNvPr>
          <p:cNvGrpSpPr/>
          <p:nvPr/>
        </p:nvGrpSpPr>
        <p:grpSpPr>
          <a:xfrm>
            <a:off x="341402" y="6967959"/>
            <a:ext cx="1443279" cy="523034"/>
            <a:chOff x="341313" y="6967959"/>
            <a:chExt cx="1442903" cy="523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47B12E-F614-8F4A-9754-8C27BB122243}"/>
                </a:ext>
              </a:extLst>
            </p:cNvPr>
            <p:cNvCxnSpPr/>
            <p:nvPr/>
          </p:nvCxnSpPr>
          <p:spPr>
            <a:xfrm flipV="1">
              <a:off x="3413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3C14FF-40B0-9ACC-E585-7467B78A33FD}"/>
                </a:ext>
              </a:extLst>
            </p:cNvPr>
            <p:cNvSpPr/>
            <p:nvPr/>
          </p:nvSpPr>
          <p:spPr>
            <a:xfrm>
              <a:off x="365125" y="724536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781C40BD-33DE-5080-7392-4EDA98236D70}"/>
                </a:ext>
              </a:extLst>
            </p:cNvPr>
            <p:cNvSpPr/>
            <p:nvPr/>
          </p:nvSpPr>
          <p:spPr>
            <a:xfrm rot="16200000" flipV="1">
              <a:off x="362154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E51E6C-29C0-77B5-7F7B-1D6FA3D1A982}"/>
              </a:ext>
            </a:extLst>
          </p:cNvPr>
          <p:cNvGrpSpPr/>
          <p:nvPr/>
        </p:nvGrpSpPr>
        <p:grpSpPr>
          <a:xfrm>
            <a:off x="10564216" y="6967959"/>
            <a:ext cx="1324493" cy="523034"/>
            <a:chOff x="10561465" y="6967959"/>
            <a:chExt cx="1324148" cy="5230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248888-159D-27F3-919B-CFF00749ACBD}"/>
                </a:ext>
              </a:extLst>
            </p:cNvPr>
            <p:cNvCxnSpPr/>
            <p:nvPr/>
          </p:nvCxnSpPr>
          <p:spPr>
            <a:xfrm flipH="1" flipV="1">
              <a:off x="118856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9055E0-AD0B-43C5-7F50-3D805036A701}"/>
                </a:ext>
              </a:extLst>
            </p:cNvPr>
            <p:cNvSpPr/>
            <p:nvPr/>
          </p:nvSpPr>
          <p:spPr>
            <a:xfrm flipH="1">
              <a:off x="10561465" y="7245369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CE60E61-48D6-DEBD-2D9B-B0390D684ADE}"/>
                </a:ext>
              </a:extLst>
            </p:cNvPr>
            <p:cNvSpPr/>
            <p:nvPr/>
          </p:nvSpPr>
          <p:spPr>
            <a:xfrm rot="5400000" flipH="1" flipV="1">
              <a:off x="11728205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25CED5-DF06-0AFD-A00C-789268EBB7AE}"/>
              </a:ext>
            </a:extLst>
          </p:cNvPr>
          <p:cNvGrpSpPr/>
          <p:nvPr/>
        </p:nvGrpSpPr>
        <p:grpSpPr>
          <a:xfrm>
            <a:off x="-2124387" y="1042829"/>
            <a:ext cx="2028781" cy="237567"/>
            <a:chOff x="-2170134" y="1042828"/>
            <a:chExt cx="2028253" cy="2375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841F15-1CFF-CA61-F075-EE505952ACC6}"/>
                </a:ext>
              </a:extLst>
            </p:cNvPr>
            <p:cNvSpPr/>
            <p:nvPr/>
          </p:nvSpPr>
          <p:spPr>
            <a:xfrm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90A79-E392-042F-329B-69E4AEFC4ADF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698C63-5D3C-9E72-29C7-BA4DE94EB007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AE9A3A82-0E1F-1626-A408-2CE87A9BA8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6EDE7D-DA87-1071-448B-1BD39AD2D23C}"/>
              </a:ext>
            </a:extLst>
          </p:cNvPr>
          <p:cNvGrpSpPr/>
          <p:nvPr/>
        </p:nvGrpSpPr>
        <p:grpSpPr>
          <a:xfrm flipV="1">
            <a:off x="-2124387" y="5820334"/>
            <a:ext cx="2028781" cy="237567"/>
            <a:chOff x="-2170134" y="1042828"/>
            <a:chExt cx="2028253" cy="23756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0B457-0636-5777-B01C-2BD1512DB040}"/>
                </a:ext>
              </a:extLst>
            </p:cNvPr>
            <p:cNvSpPr/>
            <p:nvPr/>
          </p:nvSpPr>
          <p:spPr>
            <a:xfrm rot="10800000"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F800ED-4EB8-B735-A0A8-7E909D780D06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88367D2-D1E0-FFF4-1E6B-EEA09AC623CA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C65F1858-601A-BA51-5C3D-B0AE19E629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336523-4FE2-7A9D-DC18-F5A21D56DB64}"/>
              </a:ext>
            </a:extLst>
          </p:cNvPr>
          <p:cNvGrpSpPr/>
          <p:nvPr/>
        </p:nvGrpSpPr>
        <p:grpSpPr>
          <a:xfrm>
            <a:off x="12279214" y="1042829"/>
            <a:ext cx="2028780" cy="237567"/>
            <a:chOff x="12276016" y="1042828"/>
            <a:chExt cx="2028252" cy="23756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6E08C5-45A0-C791-899C-692712D459F7}"/>
                </a:ext>
              </a:extLst>
            </p:cNvPr>
            <p:cNvSpPr/>
            <p:nvPr/>
          </p:nvSpPr>
          <p:spPr>
            <a:xfrm flipH="1">
              <a:off x="12885177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F8A347-5B2D-8BAB-44FD-BA1409F2EC60}"/>
                </a:ext>
              </a:extLst>
            </p:cNvPr>
            <p:cNvGrpSpPr/>
            <p:nvPr/>
          </p:nvGrpSpPr>
          <p:grpSpPr>
            <a:xfrm rot="5400000">
              <a:off x="12478126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C06028-8440-1DF9-38EF-FFFEE3CEE918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04AC5D4D-00AF-8C3D-58F7-55CD160FED34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E64693-CC7D-E80D-6819-942C91DD09C7}"/>
              </a:ext>
            </a:extLst>
          </p:cNvPr>
          <p:cNvGrpSpPr/>
          <p:nvPr/>
        </p:nvGrpSpPr>
        <p:grpSpPr>
          <a:xfrm>
            <a:off x="12279214" y="5820333"/>
            <a:ext cx="2028780" cy="237566"/>
            <a:chOff x="12276016" y="5820333"/>
            <a:chExt cx="2028252" cy="2375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3192E0-BBD7-F3EF-6C75-7C639F9B545D}"/>
                </a:ext>
              </a:extLst>
            </p:cNvPr>
            <p:cNvSpPr/>
            <p:nvPr/>
          </p:nvSpPr>
          <p:spPr>
            <a:xfrm rot="10800000" flipH="1" flipV="1">
              <a:off x="12885177" y="5820333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D35F195-FCCF-DF9D-BA61-1938703A85B0}"/>
                </a:ext>
              </a:extLst>
            </p:cNvPr>
            <p:cNvGrpSpPr/>
            <p:nvPr/>
          </p:nvGrpSpPr>
          <p:grpSpPr>
            <a:xfrm rot="16200000" flipV="1">
              <a:off x="12478126" y="5736976"/>
              <a:ext cx="118813" cy="523034"/>
              <a:chOff x="-1846302" y="1851949"/>
              <a:chExt cx="118813" cy="52303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F756975-04CF-10ED-488F-260A2BD1A88D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2FFB51CE-AEBA-C963-A384-54061B53F920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5C2FB0-FAFD-0756-3759-ABBA1BD9037B}"/>
              </a:ext>
            </a:extLst>
          </p:cNvPr>
          <p:cNvGrpSpPr/>
          <p:nvPr/>
        </p:nvGrpSpPr>
        <p:grpSpPr>
          <a:xfrm>
            <a:off x="-1479231" y="1735924"/>
            <a:ext cx="796517" cy="3909223"/>
            <a:chOff x="-1378254" y="1577174"/>
            <a:chExt cx="958713" cy="4706490"/>
          </a:xfrm>
        </p:grpSpPr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70CA3173-38DF-9FF6-4342-1509627A2E86}"/>
                </a:ext>
              </a:extLst>
            </p:cNvPr>
            <p:cNvSpPr/>
            <p:nvPr/>
          </p:nvSpPr>
          <p:spPr>
            <a:xfrm rot="16200000">
              <a:off x="-1427442" y="1626362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A2EDBAB9-DCFA-31E7-F439-E62D617CE795}"/>
                </a:ext>
              </a:extLst>
            </p:cNvPr>
            <p:cNvSpPr/>
            <p:nvPr/>
          </p:nvSpPr>
          <p:spPr>
            <a:xfrm rot="16200000">
              <a:off x="-1083577" y="2196829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rgbClr val="F06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B642E80-17FC-933E-E0E9-4F830A719665}"/>
                </a:ext>
              </a:extLst>
            </p:cNvPr>
            <p:cNvSpPr/>
            <p:nvPr/>
          </p:nvSpPr>
          <p:spPr>
            <a:xfrm rot="16200000">
              <a:off x="-1427442" y="2767296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A60C8DD-D0E0-9E81-66C3-8F39326B9763}"/>
                </a:ext>
              </a:extLst>
            </p:cNvPr>
            <p:cNvSpPr/>
            <p:nvPr/>
          </p:nvSpPr>
          <p:spPr>
            <a:xfrm rot="16200000">
              <a:off x="-1083577" y="3337763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BFF3E346-A243-905B-9D99-CA63CB1DFE73}"/>
                </a:ext>
              </a:extLst>
            </p:cNvPr>
            <p:cNvSpPr/>
            <p:nvPr/>
          </p:nvSpPr>
          <p:spPr>
            <a:xfrm rot="16200000">
              <a:off x="-1427442" y="3908230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38E46CF-8A38-D62C-7896-1662602A00F1}"/>
                </a:ext>
              </a:extLst>
            </p:cNvPr>
            <p:cNvSpPr/>
            <p:nvPr/>
          </p:nvSpPr>
          <p:spPr>
            <a:xfrm rot="16200000">
              <a:off x="-1083577" y="4478697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06D5454A-E6E4-27AB-1F0F-583465AAA148}"/>
                </a:ext>
              </a:extLst>
            </p:cNvPr>
            <p:cNvSpPr/>
            <p:nvPr/>
          </p:nvSpPr>
          <p:spPr>
            <a:xfrm rot="16200000">
              <a:off x="-1427442" y="5049164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A7587CD6-341F-C0BF-DAB5-8938A9BCECB0}"/>
                </a:ext>
              </a:extLst>
            </p:cNvPr>
            <p:cNvSpPr/>
            <p:nvPr/>
          </p:nvSpPr>
          <p:spPr>
            <a:xfrm rot="16200000">
              <a:off x="-1083577" y="5619628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E2EAE7F-50B8-00C5-4167-A2A1AF1290D7}"/>
              </a:ext>
            </a:extLst>
          </p:cNvPr>
          <p:cNvSpPr/>
          <p:nvPr/>
        </p:nvSpPr>
        <p:spPr>
          <a:xfrm>
            <a:off x="-1933548" y="1498418"/>
            <a:ext cx="1419461" cy="23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100" b="1">
                <a:solidFill>
                  <a:schemeClr val="bg1">
                    <a:lumMod val="75000"/>
                  </a:schemeClr>
                </a:solidFill>
              </a:rPr>
              <a:t>Color Swatches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1249D-F4B2-283B-7B1C-D874EDACB03D}"/>
              </a:ext>
            </a:extLst>
          </p:cNvPr>
          <p:cNvSpPr txBox="1"/>
          <p:nvPr/>
        </p:nvSpPr>
        <p:spPr>
          <a:xfrm>
            <a:off x="9565142" y="6389349"/>
            <a:ext cx="2125816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ctr">
              <a:defRPr/>
            </a:pP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2025</a:t>
            </a:fld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Confidential</a:t>
            </a:r>
            <a:r>
              <a:rPr lang="en-US" sz="1050" kern="700" spc="1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  | 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819506E-27FE-E2F3-B39C-CD7014AE9C3B}"/>
              </a:ext>
            </a:extLst>
          </p:cNvPr>
          <p:cNvSpPr/>
          <p:nvPr/>
        </p:nvSpPr>
        <p:spPr>
          <a:xfrm>
            <a:off x="0" y="0"/>
            <a:ext cx="12001360" cy="257816"/>
          </a:xfrm>
          <a:custGeom>
            <a:avLst/>
            <a:gdLst>
              <a:gd name="connsiteX0" fmla="*/ 0 w 11998235"/>
              <a:gd name="connsiteY0" fmla="*/ 0 h 257816"/>
              <a:gd name="connsiteX1" fmla="*/ 11998235 w 11998235"/>
              <a:gd name="connsiteY1" fmla="*/ 0 h 257816"/>
              <a:gd name="connsiteX2" fmla="*/ 11854977 w 11998235"/>
              <a:gd name="connsiteY2" fmla="*/ 257816 h 257816"/>
              <a:gd name="connsiteX3" fmla="*/ 0 w 11998235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8235" h="257816">
                <a:moveTo>
                  <a:pt x="0" y="0"/>
                </a:moveTo>
                <a:lnTo>
                  <a:pt x="11998235" y="0"/>
                </a:lnTo>
                <a:lnTo>
                  <a:pt x="11854977" y="257816"/>
                </a:lnTo>
                <a:lnTo>
                  <a:pt x="0" y="2578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71A7FC6-22C1-E299-0FE2-E2229B69FDC8}"/>
              </a:ext>
            </a:extLst>
          </p:cNvPr>
          <p:cNvSpPr/>
          <p:nvPr/>
        </p:nvSpPr>
        <p:spPr>
          <a:xfrm>
            <a:off x="11961508" y="0"/>
            <a:ext cx="219514" cy="257816"/>
          </a:xfrm>
          <a:custGeom>
            <a:avLst/>
            <a:gdLst>
              <a:gd name="connsiteX0" fmla="*/ 143258 w 219457"/>
              <a:gd name="connsiteY0" fmla="*/ 0 h 257816"/>
              <a:gd name="connsiteX1" fmla="*/ 219457 w 219457"/>
              <a:gd name="connsiteY1" fmla="*/ 0 h 257816"/>
              <a:gd name="connsiteX2" fmla="*/ 76199 w 219457"/>
              <a:gd name="connsiteY2" fmla="*/ 257816 h 257816"/>
              <a:gd name="connsiteX3" fmla="*/ 0 w 219457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7" h="257816">
                <a:moveTo>
                  <a:pt x="143258" y="0"/>
                </a:moveTo>
                <a:lnTo>
                  <a:pt x="219457" y="0"/>
                </a:lnTo>
                <a:lnTo>
                  <a:pt x="76199" y="257816"/>
                </a:lnTo>
                <a:lnTo>
                  <a:pt x="0" y="257816"/>
                </a:lnTo>
                <a:close/>
              </a:path>
            </a:pathLst>
          </a:custGeom>
          <a:solidFill>
            <a:srgbClr val="F06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7F2FB-0E1A-4186-2969-05A6F630CC5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12700" dir="5400000" algn="t" rotWithShape="0">
              <a:prstClr val="black">
                <a:alpha val="3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68601B1-29FC-83C8-5A0E-565BAF68856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28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75000"/>
            <a:lumOff val="25000"/>
          </a:schemeClr>
        </a:buClr>
        <a:buFont typeface="Arial" pitchFamily="34" charset="0"/>
        <a:buChar char="•"/>
        <a:tabLst/>
        <a:defRPr sz="1800" b="0" kern="10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6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 baseline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>
          <p15:clr>
            <a:srgbClr val="F26B43"/>
          </p15:clr>
        </p15:guide>
        <p15:guide id="2" pos="7487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CC8FC0-0C99-2951-3BC5-C3848EFF7CB9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325249"/>
            <a:ext cx="11530403" cy="3749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397464"/>
            <a:ext cx="11533588" cy="463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8CBBDE-B90C-5E20-D81C-33DD01F1E79F}"/>
              </a:ext>
            </a:extLst>
          </p:cNvPr>
          <p:cNvGrpSpPr/>
          <p:nvPr/>
        </p:nvGrpSpPr>
        <p:grpSpPr>
          <a:xfrm>
            <a:off x="341402" y="-601884"/>
            <a:ext cx="1443279" cy="523034"/>
            <a:chOff x="341313" y="-601884"/>
            <a:chExt cx="1442903" cy="5230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5757C-C177-66D3-4112-B1D3F2BC785D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7A7C2-2693-1989-B70C-202EB0921123}"/>
                </a:ext>
              </a:extLst>
            </p:cNvPr>
            <p:cNvSpPr/>
            <p:nvPr/>
          </p:nvSpPr>
          <p:spPr>
            <a:xfrm>
              <a:off x="365125" y="-593766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9609ACF-92A6-C62B-752F-5DED20A5E3A0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D717B-9E46-400C-69AE-EAC72E6F03EC}"/>
              </a:ext>
            </a:extLst>
          </p:cNvPr>
          <p:cNvGrpSpPr/>
          <p:nvPr/>
        </p:nvGrpSpPr>
        <p:grpSpPr>
          <a:xfrm flipH="1">
            <a:off x="10564216" y="-601884"/>
            <a:ext cx="1324493" cy="523034"/>
            <a:chOff x="341313" y="-601884"/>
            <a:chExt cx="1324148" cy="5230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E26863-7B72-0A21-CDAA-7CC42E0F5BC0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316ECF-3CFA-A378-D3B8-1744B60350B5}"/>
                </a:ext>
              </a:extLst>
            </p:cNvPr>
            <p:cNvSpPr/>
            <p:nvPr/>
          </p:nvSpPr>
          <p:spPr>
            <a:xfrm>
              <a:off x="365126" y="-593766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190D0E5-C168-4BC5-11FC-16D50B8A7E2B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7589FA-1E0C-413C-4D3C-1102591931F9}"/>
              </a:ext>
            </a:extLst>
          </p:cNvPr>
          <p:cNvGrpSpPr/>
          <p:nvPr/>
        </p:nvGrpSpPr>
        <p:grpSpPr>
          <a:xfrm>
            <a:off x="341402" y="6967959"/>
            <a:ext cx="1443279" cy="523034"/>
            <a:chOff x="341313" y="6967959"/>
            <a:chExt cx="1442903" cy="523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47B12E-F614-8F4A-9754-8C27BB122243}"/>
                </a:ext>
              </a:extLst>
            </p:cNvPr>
            <p:cNvCxnSpPr/>
            <p:nvPr/>
          </p:nvCxnSpPr>
          <p:spPr>
            <a:xfrm flipV="1">
              <a:off x="3413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3C14FF-40B0-9ACC-E585-7467B78A33FD}"/>
                </a:ext>
              </a:extLst>
            </p:cNvPr>
            <p:cNvSpPr/>
            <p:nvPr/>
          </p:nvSpPr>
          <p:spPr>
            <a:xfrm>
              <a:off x="365125" y="724536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781C40BD-33DE-5080-7392-4EDA98236D70}"/>
                </a:ext>
              </a:extLst>
            </p:cNvPr>
            <p:cNvSpPr/>
            <p:nvPr/>
          </p:nvSpPr>
          <p:spPr>
            <a:xfrm rot="16200000" flipV="1">
              <a:off x="362154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E51E6C-29C0-77B5-7F7B-1D6FA3D1A982}"/>
              </a:ext>
            </a:extLst>
          </p:cNvPr>
          <p:cNvGrpSpPr/>
          <p:nvPr/>
        </p:nvGrpSpPr>
        <p:grpSpPr>
          <a:xfrm>
            <a:off x="10564216" y="6967959"/>
            <a:ext cx="1324493" cy="523034"/>
            <a:chOff x="10561465" y="6967959"/>
            <a:chExt cx="1324148" cy="5230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248888-159D-27F3-919B-CFF00749ACBD}"/>
                </a:ext>
              </a:extLst>
            </p:cNvPr>
            <p:cNvCxnSpPr/>
            <p:nvPr/>
          </p:nvCxnSpPr>
          <p:spPr>
            <a:xfrm flipH="1" flipV="1">
              <a:off x="118856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9055E0-AD0B-43C5-7F50-3D805036A701}"/>
                </a:ext>
              </a:extLst>
            </p:cNvPr>
            <p:cNvSpPr/>
            <p:nvPr/>
          </p:nvSpPr>
          <p:spPr>
            <a:xfrm flipH="1">
              <a:off x="10561465" y="7245369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CE60E61-48D6-DEBD-2D9B-B0390D684ADE}"/>
                </a:ext>
              </a:extLst>
            </p:cNvPr>
            <p:cNvSpPr/>
            <p:nvPr/>
          </p:nvSpPr>
          <p:spPr>
            <a:xfrm rot="5400000" flipH="1" flipV="1">
              <a:off x="11728205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25CED5-DF06-0AFD-A00C-789268EBB7AE}"/>
              </a:ext>
            </a:extLst>
          </p:cNvPr>
          <p:cNvGrpSpPr/>
          <p:nvPr/>
        </p:nvGrpSpPr>
        <p:grpSpPr>
          <a:xfrm>
            <a:off x="-2124387" y="1042829"/>
            <a:ext cx="2028781" cy="237567"/>
            <a:chOff x="-2170134" y="1042828"/>
            <a:chExt cx="2028253" cy="2375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841F15-1CFF-CA61-F075-EE505952ACC6}"/>
                </a:ext>
              </a:extLst>
            </p:cNvPr>
            <p:cNvSpPr/>
            <p:nvPr/>
          </p:nvSpPr>
          <p:spPr>
            <a:xfrm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90A79-E392-042F-329B-69E4AEFC4ADF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698C63-5D3C-9E72-29C7-BA4DE94EB007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AE9A3A82-0E1F-1626-A408-2CE87A9BA8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6EDE7D-DA87-1071-448B-1BD39AD2D23C}"/>
              </a:ext>
            </a:extLst>
          </p:cNvPr>
          <p:cNvGrpSpPr/>
          <p:nvPr/>
        </p:nvGrpSpPr>
        <p:grpSpPr>
          <a:xfrm flipV="1">
            <a:off x="-2124387" y="5820334"/>
            <a:ext cx="2028781" cy="237567"/>
            <a:chOff x="-2170134" y="1042828"/>
            <a:chExt cx="2028253" cy="23756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0B457-0636-5777-B01C-2BD1512DB040}"/>
                </a:ext>
              </a:extLst>
            </p:cNvPr>
            <p:cNvSpPr/>
            <p:nvPr/>
          </p:nvSpPr>
          <p:spPr>
            <a:xfrm rot="10800000"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F800ED-4EB8-B735-A0A8-7E909D780D06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88367D2-D1E0-FFF4-1E6B-EEA09AC623CA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C65F1858-601A-BA51-5C3D-B0AE19E629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336523-4FE2-7A9D-DC18-F5A21D56DB64}"/>
              </a:ext>
            </a:extLst>
          </p:cNvPr>
          <p:cNvGrpSpPr/>
          <p:nvPr/>
        </p:nvGrpSpPr>
        <p:grpSpPr>
          <a:xfrm>
            <a:off x="12279214" y="1042829"/>
            <a:ext cx="2028780" cy="237567"/>
            <a:chOff x="12276016" y="1042828"/>
            <a:chExt cx="2028252" cy="23756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6E08C5-45A0-C791-899C-692712D459F7}"/>
                </a:ext>
              </a:extLst>
            </p:cNvPr>
            <p:cNvSpPr/>
            <p:nvPr/>
          </p:nvSpPr>
          <p:spPr>
            <a:xfrm flipH="1">
              <a:off x="12885177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F8A347-5B2D-8BAB-44FD-BA1409F2EC60}"/>
                </a:ext>
              </a:extLst>
            </p:cNvPr>
            <p:cNvGrpSpPr/>
            <p:nvPr/>
          </p:nvGrpSpPr>
          <p:grpSpPr>
            <a:xfrm rot="5400000">
              <a:off x="12478126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C06028-8440-1DF9-38EF-FFFEE3CEE918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04AC5D4D-00AF-8C3D-58F7-55CD160FED34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E64693-CC7D-E80D-6819-942C91DD09C7}"/>
              </a:ext>
            </a:extLst>
          </p:cNvPr>
          <p:cNvGrpSpPr/>
          <p:nvPr/>
        </p:nvGrpSpPr>
        <p:grpSpPr>
          <a:xfrm>
            <a:off x="12279214" y="5820333"/>
            <a:ext cx="2028780" cy="237566"/>
            <a:chOff x="12276016" y="5820333"/>
            <a:chExt cx="2028252" cy="2375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3192E0-BBD7-F3EF-6C75-7C639F9B545D}"/>
                </a:ext>
              </a:extLst>
            </p:cNvPr>
            <p:cNvSpPr/>
            <p:nvPr/>
          </p:nvSpPr>
          <p:spPr>
            <a:xfrm rot="10800000" flipH="1" flipV="1">
              <a:off x="12885177" y="5820333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D35F195-FCCF-DF9D-BA61-1938703A85B0}"/>
                </a:ext>
              </a:extLst>
            </p:cNvPr>
            <p:cNvGrpSpPr/>
            <p:nvPr/>
          </p:nvGrpSpPr>
          <p:grpSpPr>
            <a:xfrm rot="16200000" flipV="1">
              <a:off x="12478126" y="5736976"/>
              <a:ext cx="118813" cy="523034"/>
              <a:chOff x="-1846302" y="1851949"/>
              <a:chExt cx="118813" cy="52303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F756975-04CF-10ED-488F-260A2BD1A88D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2FFB51CE-AEBA-C963-A384-54061B53F920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5C2FB0-FAFD-0756-3759-ABBA1BD9037B}"/>
              </a:ext>
            </a:extLst>
          </p:cNvPr>
          <p:cNvGrpSpPr/>
          <p:nvPr/>
        </p:nvGrpSpPr>
        <p:grpSpPr>
          <a:xfrm>
            <a:off x="-1479231" y="1735924"/>
            <a:ext cx="796517" cy="3909223"/>
            <a:chOff x="-1378254" y="1577174"/>
            <a:chExt cx="958713" cy="4706490"/>
          </a:xfrm>
        </p:grpSpPr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70CA3173-38DF-9FF6-4342-1509627A2E86}"/>
                </a:ext>
              </a:extLst>
            </p:cNvPr>
            <p:cNvSpPr/>
            <p:nvPr/>
          </p:nvSpPr>
          <p:spPr>
            <a:xfrm rot="16200000">
              <a:off x="-1427442" y="1626362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A2EDBAB9-DCFA-31E7-F439-E62D617CE795}"/>
                </a:ext>
              </a:extLst>
            </p:cNvPr>
            <p:cNvSpPr/>
            <p:nvPr/>
          </p:nvSpPr>
          <p:spPr>
            <a:xfrm rot="16200000">
              <a:off x="-1083577" y="2196829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rgbClr val="F06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B642E80-17FC-933E-E0E9-4F830A719665}"/>
                </a:ext>
              </a:extLst>
            </p:cNvPr>
            <p:cNvSpPr/>
            <p:nvPr/>
          </p:nvSpPr>
          <p:spPr>
            <a:xfrm rot="16200000">
              <a:off x="-1427442" y="2767296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A60C8DD-D0E0-9E81-66C3-8F39326B9763}"/>
                </a:ext>
              </a:extLst>
            </p:cNvPr>
            <p:cNvSpPr/>
            <p:nvPr/>
          </p:nvSpPr>
          <p:spPr>
            <a:xfrm rot="16200000">
              <a:off x="-1083577" y="3337763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BFF3E346-A243-905B-9D99-CA63CB1DFE73}"/>
                </a:ext>
              </a:extLst>
            </p:cNvPr>
            <p:cNvSpPr/>
            <p:nvPr/>
          </p:nvSpPr>
          <p:spPr>
            <a:xfrm rot="16200000">
              <a:off x="-1427442" y="3908230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38E46CF-8A38-D62C-7896-1662602A00F1}"/>
                </a:ext>
              </a:extLst>
            </p:cNvPr>
            <p:cNvSpPr/>
            <p:nvPr/>
          </p:nvSpPr>
          <p:spPr>
            <a:xfrm rot="16200000">
              <a:off x="-1083577" y="4478697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06D5454A-E6E4-27AB-1F0F-583465AAA148}"/>
                </a:ext>
              </a:extLst>
            </p:cNvPr>
            <p:cNvSpPr/>
            <p:nvPr/>
          </p:nvSpPr>
          <p:spPr>
            <a:xfrm rot="16200000">
              <a:off x="-1427442" y="5049164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A7587CD6-341F-C0BF-DAB5-8938A9BCECB0}"/>
                </a:ext>
              </a:extLst>
            </p:cNvPr>
            <p:cNvSpPr/>
            <p:nvPr/>
          </p:nvSpPr>
          <p:spPr>
            <a:xfrm rot="16200000">
              <a:off x="-1083577" y="5619628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E2EAE7F-50B8-00C5-4167-A2A1AF1290D7}"/>
              </a:ext>
            </a:extLst>
          </p:cNvPr>
          <p:cNvSpPr/>
          <p:nvPr/>
        </p:nvSpPr>
        <p:spPr>
          <a:xfrm>
            <a:off x="-1933548" y="1498418"/>
            <a:ext cx="1419461" cy="23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100" b="1">
                <a:solidFill>
                  <a:schemeClr val="bg1">
                    <a:lumMod val="75000"/>
                  </a:schemeClr>
                </a:solidFill>
              </a:rPr>
              <a:t>Color Swatches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1249D-F4B2-283B-7B1C-D874EDACB03D}"/>
              </a:ext>
            </a:extLst>
          </p:cNvPr>
          <p:cNvSpPr txBox="1"/>
          <p:nvPr/>
        </p:nvSpPr>
        <p:spPr>
          <a:xfrm>
            <a:off x="9231631" y="6389349"/>
            <a:ext cx="2459326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Internal Use Only  </a:t>
            </a:r>
            <a:r>
              <a:rPr lang="en-US" sz="1050" kern="700" spc="10" dirty="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| </a:t>
            </a:r>
            <a:endParaRPr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819506E-27FE-E2F3-B39C-CD7014AE9C3B}"/>
              </a:ext>
            </a:extLst>
          </p:cNvPr>
          <p:cNvSpPr/>
          <p:nvPr/>
        </p:nvSpPr>
        <p:spPr>
          <a:xfrm>
            <a:off x="0" y="0"/>
            <a:ext cx="12001360" cy="257816"/>
          </a:xfrm>
          <a:custGeom>
            <a:avLst/>
            <a:gdLst>
              <a:gd name="connsiteX0" fmla="*/ 0 w 11998235"/>
              <a:gd name="connsiteY0" fmla="*/ 0 h 257816"/>
              <a:gd name="connsiteX1" fmla="*/ 11998235 w 11998235"/>
              <a:gd name="connsiteY1" fmla="*/ 0 h 257816"/>
              <a:gd name="connsiteX2" fmla="*/ 11854977 w 11998235"/>
              <a:gd name="connsiteY2" fmla="*/ 257816 h 257816"/>
              <a:gd name="connsiteX3" fmla="*/ 0 w 11998235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8235" h="257816">
                <a:moveTo>
                  <a:pt x="0" y="0"/>
                </a:moveTo>
                <a:lnTo>
                  <a:pt x="11998235" y="0"/>
                </a:lnTo>
                <a:lnTo>
                  <a:pt x="11854977" y="257816"/>
                </a:lnTo>
                <a:lnTo>
                  <a:pt x="0" y="2578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71A7FC6-22C1-E299-0FE2-E2229B69FDC8}"/>
              </a:ext>
            </a:extLst>
          </p:cNvPr>
          <p:cNvSpPr/>
          <p:nvPr/>
        </p:nvSpPr>
        <p:spPr>
          <a:xfrm>
            <a:off x="11961508" y="0"/>
            <a:ext cx="219514" cy="257816"/>
          </a:xfrm>
          <a:custGeom>
            <a:avLst/>
            <a:gdLst>
              <a:gd name="connsiteX0" fmla="*/ 143258 w 219457"/>
              <a:gd name="connsiteY0" fmla="*/ 0 h 257816"/>
              <a:gd name="connsiteX1" fmla="*/ 219457 w 219457"/>
              <a:gd name="connsiteY1" fmla="*/ 0 h 257816"/>
              <a:gd name="connsiteX2" fmla="*/ 76199 w 219457"/>
              <a:gd name="connsiteY2" fmla="*/ 257816 h 257816"/>
              <a:gd name="connsiteX3" fmla="*/ 0 w 219457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7" h="257816">
                <a:moveTo>
                  <a:pt x="143258" y="0"/>
                </a:moveTo>
                <a:lnTo>
                  <a:pt x="219457" y="0"/>
                </a:lnTo>
                <a:lnTo>
                  <a:pt x="76199" y="257816"/>
                </a:lnTo>
                <a:lnTo>
                  <a:pt x="0" y="257816"/>
                </a:lnTo>
                <a:close/>
              </a:path>
            </a:pathLst>
          </a:custGeom>
          <a:solidFill>
            <a:srgbClr val="F06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7F2FB-0E1A-4186-2969-05A6F630CC5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12700" dir="5400000" algn="t" rotWithShape="0">
              <a:prstClr val="black">
                <a:alpha val="3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68601B1-29FC-83C8-5A0E-565BAF68856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</p:sldLayoutIdLst>
  <p:transition>
    <p:fade/>
  </p:transition>
  <p:hf sldNum="0"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28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75000"/>
            <a:lumOff val="25000"/>
          </a:schemeClr>
        </a:buClr>
        <a:buFont typeface="Arial" pitchFamily="34" charset="0"/>
        <a:buChar char="•"/>
        <a:tabLst/>
        <a:defRPr sz="1800" b="0" kern="10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6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 baseline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>
          <p15:clr>
            <a:srgbClr val="F26B43"/>
          </p15:clr>
        </p15:guide>
        <p15:guide id="2" pos="7487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CC8FC0-0C99-2951-3BC5-C3848EFF7CB9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325249"/>
            <a:ext cx="11530403" cy="3749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397464"/>
            <a:ext cx="11533588" cy="463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8CBBDE-B90C-5E20-D81C-33DD01F1E79F}"/>
              </a:ext>
            </a:extLst>
          </p:cNvPr>
          <p:cNvGrpSpPr/>
          <p:nvPr/>
        </p:nvGrpSpPr>
        <p:grpSpPr>
          <a:xfrm>
            <a:off x="341402" y="-601884"/>
            <a:ext cx="1443279" cy="523034"/>
            <a:chOff x="341313" y="-601884"/>
            <a:chExt cx="1442903" cy="5230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5757C-C177-66D3-4112-B1D3F2BC785D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7A7C2-2693-1989-B70C-202EB0921123}"/>
                </a:ext>
              </a:extLst>
            </p:cNvPr>
            <p:cNvSpPr/>
            <p:nvPr/>
          </p:nvSpPr>
          <p:spPr>
            <a:xfrm>
              <a:off x="365125" y="-593766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9609ACF-92A6-C62B-752F-5DED20A5E3A0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D717B-9E46-400C-69AE-EAC72E6F03EC}"/>
              </a:ext>
            </a:extLst>
          </p:cNvPr>
          <p:cNvGrpSpPr/>
          <p:nvPr/>
        </p:nvGrpSpPr>
        <p:grpSpPr>
          <a:xfrm flipH="1">
            <a:off x="10564216" y="-601884"/>
            <a:ext cx="1324493" cy="523034"/>
            <a:chOff x="341313" y="-601884"/>
            <a:chExt cx="1324148" cy="5230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E26863-7B72-0A21-CDAA-7CC42E0F5BC0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316ECF-3CFA-A378-D3B8-1744B60350B5}"/>
                </a:ext>
              </a:extLst>
            </p:cNvPr>
            <p:cNvSpPr/>
            <p:nvPr/>
          </p:nvSpPr>
          <p:spPr>
            <a:xfrm>
              <a:off x="365126" y="-593766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190D0E5-C168-4BC5-11FC-16D50B8A7E2B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7589FA-1E0C-413C-4D3C-1102591931F9}"/>
              </a:ext>
            </a:extLst>
          </p:cNvPr>
          <p:cNvGrpSpPr/>
          <p:nvPr/>
        </p:nvGrpSpPr>
        <p:grpSpPr>
          <a:xfrm>
            <a:off x="341402" y="6967959"/>
            <a:ext cx="1443279" cy="523034"/>
            <a:chOff x="341313" y="6967959"/>
            <a:chExt cx="1442903" cy="523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47B12E-F614-8F4A-9754-8C27BB122243}"/>
                </a:ext>
              </a:extLst>
            </p:cNvPr>
            <p:cNvCxnSpPr/>
            <p:nvPr/>
          </p:nvCxnSpPr>
          <p:spPr>
            <a:xfrm flipV="1">
              <a:off x="3413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3C14FF-40B0-9ACC-E585-7467B78A33FD}"/>
                </a:ext>
              </a:extLst>
            </p:cNvPr>
            <p:cNvSpPr/>
            <p:nvPr/>
          </p:nvSpPr>
          <p:spPr>
            <a:xfrm>
              <a:off x="365125" y="724536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781C40BD-33DE-5080-7392-4EDA98236D70}"/>
                </a:ext>
              </a:extLst>
            </p:cNvPr>
            <p:cNvSpPr/>
            <p:nvPr/>
          </p:nvSpPr>
          <p:spPr>
            <a:xfrm rot="16200000" flipV="1">
              <a:off x="362154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E51E6C-29C0-77B5-7F7B-1D6FA3D1A982}"/>
              </a:ext>
            </a:extLst>
          </p:cNvPr>
          <p:cNvGrpSpPr/>
          <p:nvPr/>
        </p:nvGrpSpPr>
        <p:grpSpPr>
          <a:xfrm>
            <a:off x="10564216" y="6967959"/>
            <a:ext cx="1324493" cy="523034"/>
            <a:chOff x="10561465" y="6967959"/>
            <a:chExt cx="1324148" cy="5230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248888-159D-27F3-919B-CFF00749ACBD}"/>
                </a:ext>
              </a:extLst>
            </p:cNvPr>
            <p:cNvCxnSpPr/>
            <p:nvPr/>
          </p:nvCxnSpPr>
          <p:spPr>
            <a:xfrm flipH="1" flipV="1">
              <a:off x="118856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9055E0-AD0B-43C5-7F50-3D805036A701}"/>
                </a:ext>
              </a:extLst>
            </p:cNvPr>
            <p:cNvSpPr/>
            <p:nvPr/>
          </p:nvSpPr>
          <p:spPr>
            <a:xfrm flipH="1">
              <a:off x="10561465" y="7245369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CE60E61-48D6-DEBD-2D9B-B0390D684ADE}"/>
                </a:ext>
              </a:extLst>
            </p:cNvPr>
            <p:cNvSpPr/>
            <p:nvPr/>
          </p:nvSpPr>
          <p:spPr>
            <a:xfrm rot="5400000" flipH="1" flipV="1">
              <a:off x="11728205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25CED5-DF06-0AFD-A00C-789268EBB7AE}"/>
              </a:ext>
            </a:extLst>
          </p:cNvPr>
          <p:cNvGrpSpPr/>
          <p:nvPr/>
        </p:nvGrpSpPr>
        <p:grpSpPr>
          <a:xfrm>
            <a:off x="-2124387" y="1042829"/>
            <a:ext cx="2028781" cy="237567"/>
            <a:chOff x="-2170134" y="1042828"/>
            <a:chExt cx="2028253" cy="2375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841F15-1CFF-CA61-F075-EE505952ACC6}"/>
                </a:ext>
              </a:extLst>
            </p:cNvPr>
            <p:cNvSpPr/>
            <p:nvPr/>
          </p:nvSpPr>
          <p:spPr>
            <a:xfrm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90A79-E392-042F-329B-69E4AEFC4ADF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698C63-5D3C-9E72-29C7-BA4DE94EB007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AE9A3A82-0E1F-1626-A408-2CE87A9BA8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6EDE7D-DA87-1071-448B-1BD39AD2D23C}"/>
              </a:ext>
            </a:extLst>
          </p:cNvPr>
          <p:cNvGrpSpPr/>
          <p:nvPr/>
        </p:nvGrpSpPr>
        <p:grpSpPr>
          <a:xfrm flipV="1">
            <a:off x="-2124387" y="5820334"/>
            <a:ext cx="2028781" cy="237567"/>
            <a:chOff x="-2170134" y="1042828"/>
            <a:chExt cx="2028253" cy="23756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0B457-0636-5777-B01C-2BD1512DB040}"/>
                </a:ext>
              </a:extLst>
            </p:cNvPr>
            <p:cNvSpPr/>
            <p:nvPr/>
          </p:nvSpPr>
          <p:spPr>
            <a:xfrm rot="10800000"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F800ED-4EB8-B735-A0A8-7E909D780D06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88367D2-D1E0-FFF4-1E6B-EEA09AC623CA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C65F1858-601A-BA51-5C3D-B0AE19E629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336523-4FE2-7A9D-DC18-F5A21D56DB64}"/>
              </a:ext>
            </a:extLst>
          </p:cNvPr>
          <p:cNvGrpSpPr/>
          <p:nvPr/>
        </p:nvGrpSpPr>
        <p:grpSpPr>
          <a:xfrm>
            <a:off x="12279214" y="1042829"/>
            <a:ext cx="2028780" cy="237567"/>
            <a:chOff x="12276016" y="1042828"/>
            <a:chExt cx="2028252" cy="23756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6E08C5-45A0-C791-899C-692712D459F7}"/>
                </a:ext>
              </a:extLst>
            </p:cNvPr>
            <p:cNvSpPr/>
            <p:nvPr/>
          </p:nvSpPr>
          <p:spPr>
            <a:xfrm flipH="1">
              <a:off x="12885177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F8A347-5B2D-8BAB-44FD-BA1409F2EC60}"/>
                </a:ext>
              </a:extLst>
            </p:cNvPr>
            <p:cNvGrpSpPr/>
            <p:nvPr/>
          </p:nvGrpSpPr>
          <p:grpSpPr>
            <a:xfrm rot="5400000">
              <a:off x="12478126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C06028-8440-1DF9-38EF-FFFEE3CEE918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04AC5D4D-00AF-8C3D-58F7-55CD160FED34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E64693-CC7D-E80D-6819-942C91DD09C7}"/>
              </a:ext>
            </a:extLst>
          </p:cNvPr>
          <p:cNvGrpSpPr/>
          <p:nvPr/>
        </p:nvGrpSpPr>
        <p:grpSpPr>
          <a:xfrm>
            <a:off x="12279214" y="5820333"/>
            <a:ext cx="2028780" cy="237566"/>
            <a:chOff x="12276016" y="5820333"/>
            <a:chExt cx="2028252" cy="2375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3192E0-BBD7-F3EF-6C75-7C639F9B545D}"/>
                </a:ext>
              </a:extLst>
            </p:cNvPr>
            <p:cNvSpPr/>
            <p:nvPr/>
          </p:nvSpPr>
          <p:spPr>
            <a:xfrm rot="10800000" flipH="1" flipV="1">
              <a:off x="12885177" y="5820333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D35F195-FCCF-DF9D-BA61-1938703A85B0}"/>
                </a:ext>
              </a:extLst>
            </p:cNvPr>
            <p:cNvGrpSpPr/>
            <p:nvPr/>
          </p:nvGrpSpPr>
          <p:grpSpPr>
            <a:xfrm rot="16200000" flipV="1">
              <a:off x="12478126" y="5736976"/>
              <a:ext cx="118813" cy="523034"/>
              <a:chOff x="-1846302" y="1851949"/>
              <a:chExt cx="118813" cy="52303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F756975-04CF-10ED-488F-260A2BD1A88D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2FFB51CE-AEBA-C963-A384-54061B53F920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5C2FB0-FAFD-0756-3759-ABBA1BD9037B}"/>
              </a:ext>
            </a:extLst>
          </p:cNvPr>
          <p:cNvGrpSpPr/>
          <p:nvPr/>
        </p:nvGrpSpPr>
        <p:grpSpPr>
          <a:xfrm>
            <a:off x="-1479231" y="1735924"/>
            <a:ext cx="796517" cy="3909223"/>
            <a:chOff x="-1378254" y="1577174"/>
            <a:chExt cx="958713" cy="4706490"/>
          </a:xfrm>
        </p:grpSpPr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70CA3173-38DF-9FF6-4342-1509627A2E86}"/>
                </a:ext>
              </a:extLst>
            </p:cNvPr>
            <p:cNvSpPr/>
            <p:nvPr/>
          </p:nvSpPr>
          <p:spPr>
            <a:xfrm rot="16200000">
              <a:off x="-1427442" y="1626362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A2EDBAB9-DCFA-31E7-F439-E62D617CE795}"/>
                </a:ext>
              </a:extLst>
            </p:cNvPr>
            <p:cNvSpPr/>
            <p:nvPr/>
          </p:nvSpPr>
          <p:spPr>
            <a:xfrm rot="16200000">
              <a:off x="-1083577" y="2196829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rgbClr val="F06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B642E80-17FC-933E-E0E9-4F830A719665}"/>
                </a:ext>
              </a:extLst>
            </p:cNvPr>
            <p:cNvSpPr/>
            <p:nvPr/>
          </p:nvSpPr>
          <p:spPr>
            <a:xfrm rot="16200000">
              <a:off x="-1427442" y="2767296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A60C8DD-D0E0-9E81-66C3-8F39326B9763}"/>
                </a:ext>
              </a:extLst>
            </p:cNvPr>
            <p:cNvSpPr/>
            <p:nvPr/>
          </p:nvSpPr>
          <p:spPr>
            <a:xfrm rot="16200000">
              <a:off x="-1083577" y="3337763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BFF3E346-A243-905B-9D99-CA63CB1DFE73}"/>
                </a:ext>
              </a:extLst>
            </p:cNvPr>
            <p:cNvSpPr/>
            <p:nvPr/>
          </p:nvSpPr>
          <p:spPr>
            <a:xfrm rot="16200000">
              <a:off x="-1427442" y="3908230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38E46CF-8A38-D62C-7896-1662602A00F1}"/>
                </a:ext>
              </a:extLst>
            </p:cNvPr>
            <p:cNvSpPr/>
            <p:nvPr/>
          </p:nvSpPr>
          <p:spPr>
            <a:xfrm rot="16200000">
              <a:off x="-1083577" y="4478697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06D5454A-E6E4-27AB-1F0F-583465AAA148}"/>
                </a:ext>
              </a:extLst>
            </p:cNvPr>
            <p:cNvSpPr/>
            <p:nvPr/>
          </p:nvSpPr>
          <p:spPr>
            <a:xfrm rot="16200000">
              <a:off x="-1427442" y="5049164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A7587CD6-341F-C0BF-DAB5-8938A9BCECB0}"/>
                </a:ext>
              </a:extLst>
            </p:cNvPr>
            <p:cNvSpPr/>
            <p:nvPr/>
          </p:nvSpPr>
          <p:spPr>
            <a:xfrm rot="16200000">
              <a:off x="-1083577" y="5619628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E2EAE7F-50B8-00C5-4167-A2A1AF1290D7}"/>
              </a:ext>
            </a:extLst>
          </p:cNvPr>
          <p:cNvSpPr/>
          <p:nvPr/>
        </p:nvSpPr>
        <p:spPr>
          <a:xfrm>
            <a:off x="-1933548" y="1498418"/>
            <a:ext cx="1419461" cy="23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100" b="1">
                <a:solidFill>
                  <a:schemeClr val="bg1">
                    <a:lumMod val="75000"/>
                  </a:schemeClr>
                </a:solidFill>
              </a:rPr>
              <a:t>Color Swatches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1249D-F4B2-283B-7B1C-D874EDACB03D}"/>
              </a:ext>
            </a:extLst>
          </p:cNvPr>
          <p:cNvSpPr txBox="1"/>
          <p:nvPr/>
        </p:nvSpPr>
        <p:spPr>
          <a:xfrm>
            <a:off x="9191866" y="6389349"/>
            <a:ext cx="2499092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Public Information  </a:t>
            </a:r>
            <a:r>
              <a:rPr lang="en-US" sz="1050" kern="700" spc="10" dirty="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| </a:t>
            </a:r>
            <a:endParaRPr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819506E-27FE-E2F3-B39C-CD7014AE9C3B}"/>
              </a:ext>
            </a:extLst>
          </p:cNvPr>
          <p:cNvSpPr/>
          <p:nvPr/>
        </p:nvSpPr>
        <p:spPr>
          <a:xfrm>
            <a:off x="0" y="0"/>
            <a:ext cx="12001360" cy="257816"/>
          </a:xfrm>
          <a:custGeom>
            <a:avLst/>
            <a:gdLst>
              <a:gd name="connsiteX0" fmla="*/ 0 w 11998235"/>
              <a:gd name="connsiteY0" fmla="*/ 0 h 257816"/>
              <a:gd name="connsiteX1" fmla="*/ 11998235 w 11998235"/>
              <a:gd name="connsiteY1" fmla="*/ 0 h 257816"/>
              <a:gd name="connsiteX2" fmla="*/ 11854977 w 11998235"/>
              <a:gd name="connsiteY2" fmla="*/ 257816 h 257816"/>
              <a:gd name="connsiteX3" fmla="*/ 0 w 11998235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8235" h="257816">
                <a:moveTo>
                  <a:pt x="0" y="0"/>
                </a:moveTo>
                <a:lnTo>
                  <a:pt x="11998235" y="0"/>
                </a:lnTo>
                <a:lnTo>
                  <a:pt x="11854977" y="257816"/>
                </a:lnTo>
                <a:lnTo>
                  <a:pt x="0" y="2578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71A7FC6-22C1-E299-0FE2-E2229B69FDC8}"/>
              </a:ext>
            </a:extLst>
          </p:cNvPr>
          <p:cNvSpPr/>
          <p:nvPr/>
        </p:nvSpPr>
        <p:spPr>
          <a:xfrm>
            <a:off x="11961508" y="0"/>
            <a:ext cx="219514" cy="257816"/>
          </a:xfrm>
          <a:custGeom>
            <a:avLst/>
            <a:gdLst>
              <a:gd name="connsiteX0" fmla="*/ 143258 w 219457"/>
              <a:gd name="connsiteY0" fmla="*/ 0 h 257816"/>
              <a:gd name="connsiteX1" fmla="*/ 219457 w 219457"/>
              <a:gd name="connsiteY1" fmla="*/ 0 h 257816"/>
              <a:gd name="connsiteX2" fmla="*/ 76199 w 219457"/>
              <a:gd name="connsiteY2" fmla="*/ 257816 h 257816"/>
              <a:gd name="connsiteX3" fmla="*/ 0 w 219457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7" h="257816">
                <a:moveTo>
                  <a:pt x="143258" y="0"/>
                </a:moveTo>
                <a:lnTo>
                  <a:pt x="219457" y="0"/>
                </a:lnTo>
                <a:lnTo>
                  <a:pt x="76199" y="257816"/>
                </a:lnTo>
                <a:lnTo>
                  <a:pt x="0" y="257816"/>
                </a:lnTo>
                <a:close/>
              </a:path>
            </a:pathLst>
          </a:custGeom>
          <a:solidFill>
            <a:srgbClr val="F06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7F2FB-0E1A-4186-2969-05A6F630CC5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12700" dir="5400000" algn="t" rotWithShape="0">
              <a:prstClr val="black">
                <a:alpha val="3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68601B1-29FC-83C8-5A0E-565BAF68856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</p:sldLayoutIdLst>
  <p:transition>
    <p:fade/>
  </p:transition>
  <p:hf sldNum="0"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28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75000"/>
            <a:lumOff val="25000"/>
          </a:schemeClr>
        </a:buClr>
        <a:buFont typeface="Arial" pitchFamily="34" charset="0"/>
        <a:buChar char="•"/>
        <a:tabLst/>
        <a:defRPr sz="1800" b="0" kern="10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6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 baseline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>
          <p15:clr>
            <a:srgbClr val="F26B43"/>
          </p15:clr>
        </p15:guide>
        <p15:guide id="2" pos="7487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BD48-14E1-04E5-BFA6-D2A50B054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FPF3382 </a:t>
            </a:r>
            <a:r>
              <a:rPr lang="en-US" sz="3200" dirty="0" err="1"/>
              <a:t>EvB</a:t>
            </a:r>
            <a:r>
              <a:rPr lang="en-US" sz="3200" dirty="0"/>
              <a:t> user guide</a:t>
            </a:r>
          </a:p>
        </p:txBody>
      </p:sp>
    </p:spTree>
    <p:extLst>
      <p:ext uri="{BB962C8B-B14F-4D97-AF65-F5344CB8AC3E}">
        <p14:creationId xmlns:p14="http://schemas.microsoft.com/office/powerpoint/2010/main" val="14198585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F7473-0F45-8674-F0A3-9C42EC06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FPF3382 </a:t>
            </a:r>
            <a:r>
              <a:rPr lang="en-US" dirty="0" err="1"/>
              <a:t>EvB</a:t>
            </a:r>
            <a:r>
              <a:rPr lang="en-US" dirty="0"/>
              <a:t> user 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CC4C9-D1F5-CBEB-1E60-0073CDF99763}"/>
              </a:ext>
            </a:extLst>
          </p:cNvPr>
          <p:cNvSpPr txBox="1"/>
          <p:nvPr/>
        </p:nvSpPr>
        <p:spPr>
          <a:xfrm>
            <a:off x="5152864" y="1428158"/>
            <a:ext cx="62729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Overview</a:t>
            </a:r>
            <a:endParaRPr lang="en-US" dirty="0"/>
          </a:p>
          <a:p>
            <a:r>
              <a:rPr lang="en-US" sz="1400" dirty="0"/>
              <a:t>The FPF3382 Evaluation Board is designed to demonstrate and validate the performance of the FPF3382 hot-swap power switch. It supports input voltages up to 25 V and includes features for over-voltage lockout (OVLO), controlled turn-on, and fault detection.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Key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Input voltage range: up to 25 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Integrated OVLO and VDET functionality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External control via CTRL pin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Sense outputs for VIN and VOUT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Test points for all major signals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Compact layout with standard 0603/1206 components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pic>
        <p:nvPicPr>
          <p:cNvPr id="2" name="Picture 1" descr="A green circuit board with black and white text&#10;&#10;AI-generated content may be incorrect.">
            <a:extLst>
              <a:ext uri="{FF2B5EF4-FFF2-40B4-BE49-F238E27FC236}">
                <a16:creationId xmlns:a16="http://schemas.microsoft.com/office/drawing/2014/main" id="{DD5D9363-F7A3-8F5D-A3A6-A1C6E528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8" y="956691"/>
            <a:ext cx="4469728" cy="43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8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21E40-690A-E9BB-0B15-A220E8B6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7D121-7EE3-A2D4-2DF3-AD6509E2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FPF3382 </a:t>
            </a:r>
            <a:r>
              <a:rPr lang="en-US" dirty="0" err="1"/>
              <a:t>EvB</a:t>
            </a:r>
            <a:r>
              <a:rPr lang="en-US" dirty="0"/>
              <a:t> user guide (Setup Instructions)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1A17B-35DA-1A9F-B90F-3D0260DFC8F7}"/>
              </a:ext>
            </a:extLst>
          </p:cNvPr>
          <p:cNvSpPr txBox="1"/>
          <p:nvPr/>
        </p:nvSpPr>
        <p:spPr>
          <a:xfrm>
            <a:off x="656364" y="1005954"/>
            <a:ext cx="62729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Power Supply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Connect up to </a:t>
            </a:r>
            <a:r>
              <a:rPr lang="en-US" sz="1400" b="1" dirty="0"/>
              <a:t>25 V</a:t>
            </a:r>
            <a:r>
              <a:rPr lang="en-US" sz="1400" dirty="0"/>
              <a:t> to </a:t>
            </a:r>
            <a:r>
              <a:rPr lang="en-US" sz="1400" b="1" dirty="0"/>
              <a:t>J8 (VIN)</a:t>
            </a:r>
            <a:r>
              <a:rPr lang="en-US" sz="14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Connect </a:t>
            </a:r>
            <a:r>
              <a:rPr lang="en-US" sz="1400" b="1" dirty="0"/>
              <a:t>GND</a:t>
            </a:r>
            <a:r>
              <a:rPr lang="en-US" sz="1400" dirty="0"/>
              <a:t> to the corresponding ground terminals.</a:t>
            </a:r>
          </a:p>
          <a:p>
            <a:endParaRPr lang="en-US" sz="1400" b="1" dirty="0"/>
          </a:p>
          <a:p>
            <a:r>
              <a:rPr lang="en-US" sz="1600" b="1" dirty="0"/>
              <a:t>Logic Supply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Apply </a:t>
            </a:r>
            <a:r>
              <a:rPr lang="en-US" sz="1400" b="1" dirty="0"/>
              <a:t>VIO</a:t>
            </a:r>
            <a:r>
              <a:rPr lang="en-US" sz="1400" dirty="0"/>
              <a:t> (typically 3.3 V or 5 V) to </a:t>
            </a:r>
            <a:r>
              <a:rPr lang="en-US" sz="1400" b="1" dirty="0"/>
              <a:t>J6</a:t>
            </a:r>
            <a:r>
              <a:rPr lang="en-US" sz="1400" dirty="0"/>
              <a:t> for logic-level control.</a:t>
            </a:r>
          </a:p>
          <a:p>
            <a:endParaRPr lang="en-US" sz="1400" b="1" dirty="0"/>
          </a:p>
          <a:p>
            <a:r>
              <a:rPr lang="en-US" sz="1600" b="1" dirty="0"/>
              <a:t>Control and Monitoring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Use </a:t>
            </a:r>
            <a:r>
              <a:rPr lang="en-US" sz="1400" b="1" dirty="0"/>
              <a:t>J5 (CTRL)</a:t>
            </a:r>
            <a:r>
              <a:rPr lang="en-US" sz="1400" dirty="0"/>
              <a:t> to enable or disable the switch by using </a:t>
            </a:r>
            <a:r>
              <a:rPr lang="en-US" sz="1400" b="1" dirty="0"/>
              <a:t>JP1</a:t>
            </a:r>
            <a:r>
              <a:rPr lang="en-US" sz="1400" dirty="0"/>
              <a:t> to jumper </a:t>
            </a:r>
            <a:r>
              <a:rPr lang="en-US" sz="1400" b="1" dirty="0"/>
              <a:t>CTRL</a:t>
            </a:r>
            <a:r>
              <a:rPr lang="en-US" sz="1400" dirty="0"/>
              <a:t> to either </a:t>
            </a:r>
            <a:r>
              <a:rPr lang="en-US" sz="1400" b="1" dirty="0"/>
              <a:t>GND</a:t>
            </a:r>
            <a:r>
              <a:rPr lang="en-US" sz="1400" dirty="0"/>
              <a:t> (enabled) or </a:t>
            </a:r>
            <a:r>
              <a:rPr lang="en-US" sz="1400" b="1" dirty="0"/>
              <a:t>VIO</a:t>
            </a:r>
            <a:r>
              <a:rPr lang="en-US" sz="1400" dirty="0"/>
              <a:t> (disabled).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Monitor </a:t>
            </a:r>
            <a:r>
              <a:rPr lang="en-US" sz="1400" b="1" dirty="0"/>
              <a:t>VOUT</a:t>
            </a:r>
            <a:r>
              <a:rPr lang="en-US" sz="1400" dirty="0"/>
              <a:t> at </a:t>
            </a:r>
            <a:r>
              <a:rPr lang="en-US" sz="1400" b="1" dirty="0"/>
              <a:t>J3</a:t>
            </a:r>
            <a:r>
              <a:rPr lang="en-US" sz="1400" dirty="0"/>
              <a:t>, and </a:t>
            </a:r>
            <a:r>
              <a:rPr lang="en-US" sz="1400" b="1" dirty="0"/>
              <a:t>VIN</a:t>
            </a:r>
            <a:r>
              <a:rPr lang="en-US" sz="1400" dirty="0"/>
              <a:t> at </a:t>
            </a:r>
            <a:r>
              <a:rPr lang="en-US" sz="1400" b="1" dirty="0"/>
              <a:t>J8</a:t>
            </a:r>
            <a:r>
              <a:rPr lang="en-US" sz="14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Use </a:t>
            </a:r>
            <a:r>
              <a:rPr lang="en-US" sz="1400" b="1" dirty="0"/>
              <a:t>J1/J2</a:t>
            </a:r>
            <a:r>
              <a:rPr lang="en-US" sz="1400" dirty="0"/>
              <a:t> for precision sensing of VIN and VOUT.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OVLO threshold can be adjusted via </a:t>
            </a:r>
            <a:r>
              <a:rPr lang="en-US" sz="1400" b="1" dirty="0"/>
              <a:t>R1/R2</a:t>
            </a:r>
            <a:r>
              <a:rPr lang="en-US" sz="1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Default resistors of </a:t>
            </a:r>
            <a:r>
              <a:rPr lang="en-US" sz="1400" b="1" dirty="0"/>
              <a:t>R1</a:t>
            </a:r>
            <a:r>
              <a:rPr lang="en-US" sz="1400" dirty="0"/>
              <a:t>=500k Ω and </a:t>
            </a:r>
            <a:r>
              <a:rPr lang="en-US" sz="1400" b="1" dirty="0"/>
              <a:t>R2</a:t>
            </a:r>
            <a:r>
              <a:rPr lang="en-US" sz="1400" dirty="0"/>
              <a:t>=26.3k Ω provide OVLO of ≈24 V if </a:t>
            </a:r>
            <a:r>
              <a:rPr lang="en-US" sz="1400" b="1" dirty="0"/>
              <a:t>J7</a:t>
            </a:r>
            <a:r>
              <a:rPr lang="en-US" sz="1400" dirty="0"/>
              <a:t> has jumper.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OVLO can be adjusted by changing </a:t>
            </a:r>
            <a:r>
              <a:rPr lang="en-US" sz="1400" b="1" dirty="0"/>
              <a:t>R1/R2</a:t>
            </a:r>
            <a:r>
              <a:rPr lang="en-US" sz="1400" dirty="0"/>
              <a:t> values according to datasheet.  </a:t>
            </a:r>
            <a:r>
              <a:rPr lang="en-US" sz="1400" b="1" dirty="0"/>
              <a:t>J7</a:t>
            </a:r>
            <a:r>
              <a:rPr lang="en-US" sz="1400" dirty="0"/>
              <a:t> jumper must be present.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OVLO will default to ≈12.4 V when </a:t>
            </a:r>
            <a:r>
              <a:rPr lang="en-US" sz="1400" b="1" dirty="0"/>
              <a:t>J7</a:t>
            </a:r>
            <a:r>
              <a:rPr lang="en-US" sz="1400" dirty="0"/>
              <a:t> jumper is not present.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030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756C1-3247-BC6D-2604-24FA1027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06DF47-9EF0-6522-9663-0C692248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FPF3382 </a:t>
            </a:r>
            <a:r>
              <a:rPr lang="en-US" dirty="0" err="1"/>
              <a:t>EvB</a:t>
            </a:r>
            <a:r>
              <a:rPr lang="en-US" dirty="0"/>
              <a:t> user guide (Testing)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10899-C4EB-D9AA-AE17-A34AE9349DAD}"/>
              </a:ext>
            </a:extLst>
          </p:cNvPr>
          <p:cNvSpPr txBox="1"/>
          <p:nvPr/>
        </p:nvSpPr>
        <p:spPr>
          <a:xfrm>
            <a:off x="413083" y="1005954"/>
            <a:ext cx="100899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Functional Testing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Power On</a:t>
            </a:r>
            <a:r>
              <a:rPr lang="en-US" sz="1400" dirty="0"/>
              <a:t> the board with </a:t>
            </a:r>
            <a:r>
              <a:rPr lang="en-US" sz="1400" b="1" dirty="0"/>
              <a:t>VIN</a:t>
            </a:r>
            <a:r>
              <a:rPr lang="en-US" sz="1400" dirty="0"/>
              <a:t> and </a:t>
            </a:r>
            <a:r>
              <a:rPr lang="en-US" sz="1400" b="1" dirty="0"/>
              <a:t>VIO</a:t>
            </a:r>
            <a:r>
              <a:rPr lang="en-US" sz="1400" dirty="0"/>
              <a:t> connected.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Toggle CTRL</a:t>
            </a:r>
            <a:r>
              <a:rPr lang="en-US" sz="1400" dirty="0"/>
              <a:t> to observe switching behavior through </a:t>
            </a:r>
            <a:r>
              <a:rPr lang="en-US" sz="1400" b="1" dirty="0"/>
              <a:t>JP1</a:t>
            </a:r>
            <a:r>
              <a:rPr lang="en-US" sz="14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Monitor VDET</a:t>
            </a:r>
            <a:r>
              <a:rPr lang="en-US" sz="1400" dirty="0"/>
              <a:t> and </a:t>
            </a:r>
            <a:r>
              <a:rPr lang="en-US" sz="1400" b="1" dirty="0"/>
              <a:t>OVLO</a:t>
            </a:r>
            <a:r>
              <a:rPr lang="en-US" sz="1400" dirty="0"/>
              <a:t> signals to verify fault detection.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Measure VOUT</a:t>
            </a:r>
            <a:r>
              <a:rPr lang="en-US" sz="1400" dirty="0"/>
              <a:t> to confirm proper regulation and switching.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Test under load</a:t>
            </a:r>
            <a:r>
              <a:rPr lang="en-US" sz="1400" dirty="0"/>
              <a:t> to evaluate current handling and protection features.</a:t>
            </a:r>
          </a:p>
          <a:p>
            <a:r>
              <a:rPr lang="en-US" dirty="0"/>
              <a:t> </a:t>
            </a:r>
          </a:p>
          <a:p>
            <a:r>
              <a:rPr lang="en-US" sz="1600" b="1" dirty="0"/>
              <a:t>Notes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Capacitors </a:t>
            </a:r>
            <a:r>
              <a:rPr lang="en-US" sz="1400" b="1" dirty="0"/>
              <a:t>C1, C3, C5, C7</a:t>
            </a:r>
            <a:r>
              <a:rPr lang="en-US" sz="1400" dirty="0"/>
              <a:t> are marked NC (Not Connected) and can be populated for custom filtering.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Ensure proper grounding across all test points.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b="1" dirty="0"/>
              <a:t>General Tips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Use an oscilloscope to monitor VIN, VOUT, CTRL, and VDET for dynamic behavior.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If using external logic signals, confirm they are referenced to the same ground as the board.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Always power down the board before making component changes or jumper adjustments.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762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9CB9D-1450-DFC1-C08D-692A66CF2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D1E0D-821E-6BE8-E10B-1FFC44F1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FPF3382 </a:t>
            </a:r>
            <a:r>
              <a:rPr lang="en-US" dirty="0" err="1"/>
              <a:t>EvB</a:t>
            </a:r>
            <a:r>
              <a:rPr lang="en-US" dirty="0"/>
              <a:t> (Trouble Shooting)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233DC-A60E-0529-53FA-183FE239627D}"/>
              </a:ext>
            </a:extLst>
          </p:cNvPr>
          <p:cNvSpPr txBox="1"/>
          <p:nvPr/>
        </p:nvSpPr>
        <p:spPr>
          <a:xfrm>
            <a:off x="439052" y="779451"/>
            <a:ext cx="1131389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Troubleshooting Tips</a:t>
            </a:r>
            <a:endParaRPr lang="en-US" dirty="0"/>
          </a:p>
          <a:p>
            <a:r>
              <a:rPr lang="en-US" sz="1400" dirty="0"/>
              <a:t>If the FPF3382 Evaluation Board is not functioning as expected, use the following checklist to diagnose and resolve common issues:</a:t>
            </a:r>
          </a:p>
          <a:p>
            <a:r>
              <a:rPr lang="en-US" dirty="0"/>
              <a:t> </a:t>
            </a:r>
          </a:p>
          <a:p>
            <a:r>
              <a:rPr lang="en-US" sz="1600" b="1" dirty="0"/>
              <a:t>Power Issues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No output voltage (VOUT):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that </a:t>
            </a:r>
            <a:r>
              <a:rPr lang="en-US" sz="1400" b="1" dirty="0"/>
              <a:t>VIN</a:t>
            </a:r>
            <a:r>
              <a:rPr lang="en-US" sz="1400" dirty="0"/>
              <a:t> is properly connected and within the 2.8 V to 25 V range.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Ensure </a:t>
            </a:r>
            <a:r>
              <a:rPr lang="en-US" sz="1400" b="1" dirty="0"/>
              <a:t>CTRL</a:t>
            </a:r>
            <a:r>
              <a:rPr lang="en-US" sz="1400" dirty="0"/>
              <a:t> is pulled low (enabled) or left floating.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Confirm that the </a:t>
            </a:r>
            <a:r>
              <a:rPr lang="en-US" sz="1400" b="1" dirty="0"/>
              <a:t>FPF3382 IC (U1)</a:t>
            </a:r>
            <a:r>
              <a:rPr lang="en-US" sz="1400" dirty="0"/>
              <a:t> is properly soldered and powered.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Board not powering up: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Check for shorts between VIN and GND.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Measure voltage at </a:t>
            </a:r>
            <a:r>
              <a:rPr lang="en-US" sz="1400" b="1" dirty="0"/>
              <a:t>J7 (VIN)</a:t>
            </a:r>
            <a:r>
              <a:rPr lang="en-US" sz="1400" dirty="0"/>
              <a:t> and </a:t>
            </a:r>
            <a:r>
              <a:rPr lang="en-US" sz="1400" b="1" dirty="0"/>
              <a:t>J6 (VIO)</a:t>
            </a:r>
            <a:r>
              <a:rPr lang="en-US" sz="1400" dirty="0"/>
              <a:t> to confirm supply presence.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Inspect for damaged components, especially capacitors and resistors.</a:t>
            </a:r>
          </a:p>
          <a:p>
            <a:r>
              <a:rPr lang="en-US" sz="1400" dirty="0"/>
              <a:t> </a:t>
            </a:r>
          </a:p>
          <a:p>
            <a:r>
              <a:rPr lang="en-US" sz="1600" b="1" dirty="0"/>
              <a:t>Signal and Control Issues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CTRL not responding: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Ensure the signal at </a:t>
            </a:r>
            <a:r>
              <a:rPr lang="en-US" sz="1400" b="1" dirty="0"/>
              <a:t>J5 (CTRL)</a:t>
            </a:r>
            <a:r>
              <a:rPr lang="en-US" sz="1400" dirty="0"/>
              <a:t> is within valid logic levels.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If using </a:t>
            </a:r>
            <a:r>
              <a:rPr lang="en-US" sz="1400" b="1" dirty="0"/>
              <a:t>JP1</a:t>
            </a:r>
            <a:r>
              <a:rPr lang="en-US" sz="1400" dirty="0"/>
              <a:t> jumper, verify it is securely placed and not floating.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Check continuity between </a:t>
            </a:r>
            <a:r>
              <a:rPr lang="en-US" sz="1400" b="1" dirty="0"/>
              <a:t>CTRL</a:t>
            </a:r>
            <a:r>
              <a:rPr lang="en-US" sz="1400" dirty="0"/>
              <a:t> pin and </a:t>
            </a:r>
            <a:r>
              <a:rPr lang="en-US" sz="1400" b="1" dirty="0"/>
              <a:t>U1</a:t>
            </a:r>
            <a:r>
              <a:rPr lang="en-US" sz="14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OVLO triggering unexpectedly: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Measure the voltage at </a:t>
            </a:r>
            <a:r>
              <a:rPr lang="en-US" sz="1400" b="1" dirty="0"/>
              <a:t>J9 (OVLO)</a:t>
            </a:r>
            <a:r>
              <a:rPr lang="en-US" sz="1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resistor values </a:t>
            </a:r>
            <a:r>
              <a:rPr lang="en-US" sz="1400" b="1" dirty="0"/>
              <a:t>R1 (500k Ω)</a:t>
            </a:r>
            <a:r>
              <a:rPr lang="en-US" sz="1400" dirty="0"/>
              <a:t> and </a:t>
            </a:r>
            <a:r>
              <a:rPr lang="en-US" sz="1400" b="1" dirty="0"/>
              <a:t>R2 (26.3k Ω)</a:t>
            </a:r>
            <a:r>
              <a:rPr lang="en-US" sz="1400" dirty="0"/>
              <a:t> are correct and properly soldered.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Adjust OVLO threshold if needed using the formula from the datasheet.</a:t>
            </a:r>
          </a:p>
          <a:p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452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06B8E-8703-C746-4FBD-390034E9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A5892-C949-48CD-8D3B-7D56F525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FPF3382 </a:t>
            </a:r>
            <a:r>
              <a:rPr lang="en-US" dirty="0" err="1"/>
              <a:t>EvB</a:t>
            </a:r>
            <a:r>
              <a:rPr lang="en-US" dirty="0"/>
              <a:t> (Trouble Shooting continued)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7CF9A-BBFE-45D4-9E37-5FA38108B0A9}"/>
              </a:ext>
            </a:extLst>
          </p:cNvPr>
          <p:cNvSpPr txBox="1"/>
          <p:nvPr/>
        </p:nvSpPr>
        <p:spPr>
          <a:xfrm>
            <a:off x="439052" y="779451"/>
            <a:ext cx="11313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Output Problems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VOUT is unstable or noisy: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Check decoupling capacitors </a:t>
            </a:r>
            <a:r>
              <a:rPr lang="en-US" sz="1400" b="1" dirty="0"/>
              <a:t>C2, C4, C6</a:t>
            </a:r>
            <a:r>
              <a:rPr lang="en-US" sz="1400" dirty="0"/>
              <a:t> for proper placement and values.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Ensure load is within the current rating of the FPF3382.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Use a clean ground reference when probing VOUT.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VOUT stuck low: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Confirm that the switch is enabled via CTRL (active low).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Check for excessive load or short circuit at the output.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432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7701-CE56-58C4-0DB7-F790E9DD0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DE7D5-9043-4F31-4BC1-189B9E29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FPF3382 </a:t>
            </a:r>
            <a:r>
              <a:rPr lang="en-US" dirty="0" err="1"/>
              <a:t>EvB</a:t>
            </a:r>
            <a:r>
              <a:rPr lang="en-US" dirty="0"/>
              <a:t> Schematic</a:t>
            </a:r>
          </a:p>
        </p:txBody>
      </p:sp>
      <p:pic>
        <p:nvPicPr>
          <p:cNvPr id="3" name="Picture 2" descr="A diagram of a computer&#10;&#10;AI-generated content may be incorrect.">
            <a:extLst>
              <a:ext uri="{FF2B5EF4-FFF2-40B4-BE49-F238E27FC236}">
                <a16:creationId xmlns:a16="http://schemas.microsoft.com/office/drawing/2014/main" id="{F72CF431-205B-52D9-9856-77F10A8C6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79" y="1280806"/>
            <a:ext cx="8663658" cy="47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86DFE-D7B4-9D71-0A67-1B8370E56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BE1F38-BFCF-1F05-E3A6-02A2B21E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FPF3382 </a:t>
            </a:r>
            <a:r>
              <a:rPr lang="en-US" dirty="0" err="1"/>
              <a:t>EvB</a:t>
            </a:r>
            <a:r>
              <a:rPr lang="en-US" dirty="0"/>
              <a:t> (Bill of Materials)</a:t>
            </a:r>
          </a:p>
        </p:txBody>
      </p:sp>
      <p:pic>
        <p:nvPicPr>
          <p:cNvPr id="2" name="Picture 1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25989DD-BC5E-9AB9-579A-5320DE2A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920" y="847074"/>
            <a:ext cx="6489081" cy="51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88932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- Confidential">
  <a:themeElements>
    <a:clrScheme name="onsemi - Updated 1">
      <a:dk1>
        <a:srgbClr val="000000"/>
      </a:dk1>
      <a:lt1>
        <a:srgbClr val="FFFFFF"/>
      </a:lt1>
      <a:dk2>
        <a:srgbClr val="1D3446"/>
      </a:dk2>
      <a:lt2>
        <a:srgbClr val="4D5451"/>
      </a:lt2>
      <a:accent1>
        <a:srgbClr val="F0690A"/>
      </a:accent1>
      <a:accent2>
        <a:srgbClr val="831D2C"/>
      </a:accent2>
      <a:accent3>
        <a:srgbClr val="0F3860"/>
      </a:accent3>
      <a:accent4>
        <a:srgbClr val="493448"/>
      </a:accent4>
      <a:accent5>
        <a:srgbClr val="1C4130"/>
      </a:accent5>
      <a:accent6>
        <a:srgbClr val="338691"/>
      </a:accent6>
      <a:hlink>
        <a:srgbClr val="2A78B8"/>
      </a:hlink>
      <a:folHlink>
        <a:srgbClr val="2260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- Confidential" id="{CE5942FD-3B73-6F4B-96A4-A6589BC0E774}" vid="{5CE6C880-C370-CC4D-A2D5-72E11B14217E}"/>
    </a:ext>
  </a:extLst>
</a:theme>
</file>

<file path=ppt/theme/theme2.xml><?xml version="1.0" encoding="utf-8"?>
<a:theme xmlns:a="http://schemas.openxmlformats.org/drawingml/2006/main" name="onsemi - Internal Use">
  <a:themeElements>
    <a:clrScheme name="onsemi - Updated 1">
      <a:dk1>
        <a:srgbClr val="000000"/>
      </a:dk1>
      <a:lt1>
        <a:srgbClr val="FFFFFF"/>
      </a:lt1>
      <a:dk2>
        <a:srgbClr val="1D3446"/>
      </a:dk2>
      <a:lt2>
        <a:srgbClr val="4D5451"/>
      </a:lt2>
      <a:accent1>
        <a:srgbClr val="F0690A"/>
      </a:accent1>
      <a:accent2>
        <a:srgbClr val="831D2C"/>
      </a:accent2>
      <a:accent3>
        <a:srgbClr val="0F3860"/>
      </a:accent3>
      <a:accent4>
        <a:srgbClr val="493448"/>
      </a:accent4>
      <a:accent5>
        <a:srgbClr val="1C4130"/>
      </a:accent5>
      <a:accent6>
        <a:srgbClr val="338691"/>
      </a:accent6>
      <a:hlink>
        <a:srgbClr val="2A78B8"/>
      </a:hlink>
      <a:folHlink>
        <a:srgbClr val="2260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5" id="{B961259F-4112-3E45-A054-C3ED73A2CFF9}" vid="{DB806034-20A1-754F-BC6D-2B513E1256A9}"/>
    </a:ext>
  </a:extLst>
</a:theme>
</file>

<file path=ppt/theme/theme3.xml><?xml version="1.0" encoding="utf-8"?>
<a:theme xmlns:a="http://schemas.openxmlformats.org/drawingml/2006/main" name="onsemi - Public Information">
  <a:themeElements>
    <a:clrScheme name="onsemi - Updated 1">
      <a:dk1>
        <a:srgbClr val="000000"/>
      </a:dk1>
      <a:lt1>
        <a:srgbClr val="FFFFFF"/>
      </a:lt1>
      <a:dk2>
        <a:srgbClr val="1D3446"/>
      </a:dk2>
      <a:lt2>
        <a:srgbClr val="4D5451"/>
      </a:lt2>
      <a:accent1>
        <a:srgbClr val="F0690A"/>
      </a:accent1>
      <a:accent2>
        <a:srgbClr val="831D2C"/>
      </a:accent2>
      <a:accent3>
        <a:srgbClr val="0F3860"/>
      </a:accent3>
      <a:accent4>
        <a:srgbClr val="493448"/>
      </a:accent4>
      <a:accent5>
        <a:srgbClr val="1C4130"/>
      </a:accent5>
      <a:accent6>
        <a:srgbClr val="338691"/>
      </a:accent6>
      <a:hlink>
        <a:srgbClr val="2A78B8"/>
      </a:hlink>
      <a:folHlink>
        <a:srgbClr val="2260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5" id="{B961259F-4112-3E45-A054-C3ED73A2CFF9}" vid="{B27D45F2-643B-544D-8C85-F805EDA90BED}"/>
    </a:ext>
  </a:extLst>
</a:theme>
</file>

<file path=docMetadata/LabelInfo.xml><?xml version="1.0" encoding="utf-8"?>
<clbl:labelList xmlns:clbl="http://schemas.microsoft.com/office/2020/mipLabelMetadata">
  <clbl:label id="{04e1674b-7af5-4d13-a082-64fc6e42384c}" enabled="0" method="" siteId="{04e1674b-7af5-4d13-a082-64fc6e4238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125</TotalTime>
  <Words>692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onsemi - Confidential</vt:lpstr>
      <vt:lpstr>onsemi - Internal Use</vt:lpstr>
      <vt:lpstr>onsemi - Public Information</vt:lpstr>
      <vt:lpstr>FPF3382 EvB user guide</vt:lpstr>
      <vt:lpstr>FPF3382 EvB user guide</vt:lpstr>
      <vt:lpstr>FPF3382 EvB user guide (Setup Instructions)</vt:lpstr>
      <vt:lpstr>FPF3382 EvB user guide (Testing)</vt:lpstr>
      <vt:lpstr>FPF3382 EvB (Trouble Shooting)</vt:lpstr>
      <vt:lpstr>FPF3382 EvB (Trouble Shooting continued)</vt:lpstr>
      <vt:lpstr>FPF3382 EvB Schematic</vt:lpstr>
      <vt:lpstr>FPF3382 EvB (Bill of Materials)</vt:lpstr>
    </vt:vector>
  </TitlesOfParts>
  <Company>ON Semiconductor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Yoo</dc:creator>
  <cp:lastModifiedBy>Eric Rupnow</cp:lastModifiedBy>
  <cp:revision>2</cp:revision>
  <dcterms:created xsi:type="dcterms:W3CDTF">2025-07-10T20:08:19Z</dcterms:created>
  <dcterms:modified xsi:type="dcterms:W3CDTF">2025-08-19T20:57:22Z</dcterms:modified>
</cp:coreProperties>
</file>